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9"/>
  </p:notesMasterIdLst>
  <p:handoutMasterIdLst>
    <p:handoutMasterId r:id="rId40"/>
  </p:handoutMasterIdLst>
  <p:sldIdLst>
    <p:sldId id="336" r:id="rId2"/>
    <p:sldId id="334" r:id="rId3"/>
    <p:sldId id="329" r:id="rId4"/>
    <p:sldId id="320" r:id="rId5"/>
    <p:sldId id="309" r:id="rId6"/>
    <p:sldId id="311" r:id="rId7"/>
    <p:sldId id="313" r:id="rId8"/>
    <p:sldId id="323" r:id="rId9"/>
    <p:sldId id="330" r:id="rId10"/>
    <p:sldId id="310" r:id="rId11"/>
    <p:sldId id="289" r:id="rId12"/>
    <p:sldId id="292" r:id="rId13"/>
    <p:sldId id="288" r:id="rId14"/>
    <p:sldId id="315" r:id="rId15"/>
    <p:sldId id="308" r:id="rId16"/>
    <p:sldId id="331" r:id="rId17"/>
    <p:sldId id="300" r:id="rId18"/>
    <p:sldId id="301" r:id="rId19"/>
    <p:sldId id="287" r:id="rId20"/>
    <p:sldId id="314" r:id="rId21"/>
    <p:sldId id="258" r:id="rId22"/>
    <p:sldId id="321" r:id="rId23"/>
    <p:sldId id="332" r:id="rId24"/>
    <p:sldId id="290" r:id="rId25"/>
    <p:sldId id="322" r:id="rId26"/>
    <p:sldId id="307" r:id="rId27"/>
    <p:sldId id="293" r:id="rId28"/>
    <p:sldId id="294" r:id="rId29"/>
    <p:sldId id="296" r:id="rId30"/>
    <p:sldId id="333" r:id="rId31"/>
    <p:sldId id="298" r:id="rId32"/>
    <p:sldId id="299" r:id="rId33"/>
    <p:sldId id="302" r:id="rId34"/>
    <p:sldId id="312" r:id="rId35"/>
    <p:sldId id="303" r:id="rId36"/>
    <p:sldId id="306" r:id="rId37"/>
    <p:sldId id="256" r:id="rId38"/>
  </p:sldIdLst>
  <p:sldSz cx="12190413" cy="6859588"/>
  <p:notesSz cx="6858000" cy="9144000"/>
  <p:embeddedFontLst>
    <p:embeddedFont>
      <p:font typeface="Calibri" panose="020F0502020204030204" pitchFamily="34" charset="0"/>
      <p:regular r:id="rId41"/>
      <p:bold r:id="rId42"/>
      <p:italic r:id="rId43"/>
      <p:boldItalic r:id="rId44"/>
    </p:embeddedFont>
    <p:embeddedFont>
      <p:font typeface="Gulim" panose="020B0600000101010101" pitchFamily="34" charset="-127"/>
      <p:regular r:id="rId45"/>
    </p:embeddedFont>
    <p:embeddedFont>
      <p:font typeface="Gulim" panose="020B0600000101010101" pitchFamily="34" charset="-127"/>
      <p:regular r:id="rId45"/>
    </p:embeddedFont>
    <p:embeddedFont>
      <p:font typeface="Impact" panose="020B0806030902050204" pitchFamily="34" charset="0"/>
      <p:regular r:id="rId46"/>
    </p:embeddedFont>
    <p:embeddedFont>
      <p:font typeface="微软雅黑" panose="020B0503020204020204" pitchFamily="34" charset="-122"/>
      <p:regular r:id="rId47"/>
      <p:bold r:id="rId48"/>
    </p:embeddedFont>
  </p:embeddedFontLst>
  <p:custDataLst>
    <p:tags r:id="rId49"/>
  </p:custDataLst>
  <p:defaultTextStyle>
    <a:defPPr>
      <a:defRPr lang="zh-CN"/>
    </a:defPPr>
    <a:lvl1pPr marL="0" algn="l" defTabSz="1219627" rtl="0" eaLnBrk="1" latinLnBrk="0" hangingPunct="1">
      <a:defRPr sz="2400" kern="1200">
        <a:solidFill>
          <a:schemeClr val="tx1"/>
        </a:solidFill>
        <a:latin typeface="+mn-lt"/>
        <a:ea typeface="+mn-ea"/>
        <a:cs typeface="+mn-cs"/>
      </a:defRPr>
    </a:lvl1pPr>
    <a:lvl2pPr marL="609813" algn="l" defTabSz="1219627" rtl="0" eaLnBrk="1" latinLnBrk="0" hangingPunct="1">
      <a:defRPr sz="2400" kern="1200">
        <a:solidFill>
          <a:schemeClr val="tx1"/>
        </a:solidFill>
        <a:latin typeface="+mn-lt"/>
        <a:ea typeface="+mn-ea"/>
        <a:cs typeface="+mn-cs"/>
      </a:defRPr>
    </a:lvl2pPr>
    <a:lvl3pPr marL="1219627" algn="l" defTabSz="1219627" rtl="0" eaLnBrk="1" latinLnBrk="0" hangingPunct="1">
      <a:defRPr sz="2400" kern="1200">
        <a:solidFill>
          <a:schemeClr val="tx1"/>
        </a:solidFill>
        <a:latin typeface="+mn-lt"/>
        <a:ea typeface="+mn-ea"/>
        <a:cs typeface="+mn-cs"/>
      </a:defRPr>
    </a:lvl3pPr>
    <a:lvl4pPr marL="1829440" algn="l" defTabSz="1219627" rtl="0" eaLnBrk="1" latinLnBrk="0" hangingPunct="1">
      <a:defRPr sz="2400" kern="1200">
        <a:solidFill>
          <a:schemeClr val="tx1"/>
        </a:solidFill>
        <a:latin typeface="+mn-lt"/>
        <a:ea typeface="+mn-ea"/>
        <a:cs typeface="+mn-cs"/>
      </a:defRPr>
    </a:lvl4pPr>
    <a:lvl5pPr marL="2439253" algn="l" defTabSz="1219627" rtl="0" eaLnBrk="1" latinLnBrk="0" hangingPunct="1">
      <a:defRPr sz="2400" kern="1200">
        <a:solidFill>
          <a:schemeClr val="tx1"/>
        </a:solidFill>
        <a:latin typeface="+mn-lt"/>
        <a:ea typeface="+mn-ea"/>
        <a:cs typeface="+mn-cs"/>
      </a:defRPr>
    </a:lvl5pPr>
    <a:lvl6pPr marL="3049067" algn="l" defTabSz="1219627" rtl="0" eaLnBrk="1" latinLnBrk="0" hangingPunct="1">
      <a:defRPr sz="2400" kern="1200">
        <a:solidFill>
          <a:schemeClr val="tx1"/>
        </a:solidFill>
        <a:latin typeface="+mn-lt"/>
        <a:ea typeface="+mn-ea"/>
        <a:cs typeface="+mn-cs"/>
      </a:defRPr>
    </a:lvl6pPr>
    <a:lvl7pPr marL="3658880" algn="l" defTabSz="1219627" rtl="0" eaLnBrk="1" latinLnBrk="0" hangingPunct="1">
      <a:defRPr sz="2400" kern="1200">
        <a:solidFill>
          <a:schemeClr val="tx1"/>
        </a:solidFill>
        <a:latin typeface="+mn-lt"/>
        <a:ea typeface="+mn-ea"/>
        <a:cs typeface="+mn-cs"/>
      </a:defRPr>
    </a:lvl7pPr>
    <a:lvl8pPr marL="4268694" algn="l" defTabSz="1219627" rtl="0" eaLnBrk="1" latinLnBrk="0" hangingPunct="1">
      <a:defRPr sz="2400" kern="1200">
        <a:solidFill>
          <a:schemeClr val="tx1"/>
        </a:solidFill>
        <a:latin typeface="+mn-lt"/>
        <a:ea typeface="+mn-ea"/>
        <a:cs typeface="+mn-cs"/>
      </a:defRPr>
    </a:lvl8pPr>
    <a:lvl9pPr marL="4878507" algn="l" defTabSz="121962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005DA2"/>
    <a:srgbClr val="005292"/>
    <a:srgbClr val="FFC400"/>
    <a:srgbClr val="FFD347"/>
    <a:srgbClr val="FFC91D"/>
    <a:srgbClr val="0071C1"/>
    <a:srgbClr val="4144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86300" autoAdjust="0"/>
  </p:normalViewPr>
  <p:slideViewPr>
    <p:cSldViewPr>
      <p:cViewPr>
        <p:scale>
          <a:sx n="66" d="100"/>
          <a:sy n="66" d="100"/>
        </p:scale>
        <p:origin x="228" y="390"/>
      </p:cViewPr>
      <p:guideLst>
        <p:guide orient="horz" pos="2160"/>
        <p:guide pos="3840"/>
      </p:guideLst>
    </p:cSldViewPr>
  </p:slideViewPr>
  <p:notesTextViewPr>
    <p:cViewPr>
      <p:scale>
        <a:sx n="1" d="1"/>
        <a:sy n="1" d="1"/>
      </p:scale>
      <p:origin x="0" y="0"/>
    </p:cViewPr>
  </p:notesTextViewPr>
  <p:sorterViewPr>
    <p:cViewPr>
      <p:scale>
        <a:sx n="130" d="100"/>
        <a:sy n="130" d="100"/>
      </p:scale>
      <p:origin x="0" y="0"/>
    </p:cViewPr>
  </p:sorterViewPr>
  <p:notesViewPr>
    <p:cSldViewPr showGuides="1">
      <p:cViewPr varScale="1">
        <p:scale>
          <a:sx n="83" d="100"/>
          <a:sy n="83" d="100"/>
        </p:scale>
        <p:origin x="-384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openxmlformats.org/officeDocument/2006/relationships/font" Target="fonts/font5.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1A74CB2-8E31-4029-8803-9E8EFAC84806}" type="datetimeFigureOut">
              <a:rPr lang="zh-CN" altLang="en-US" smtClean="0"/>
              <a:t>2019/10/12</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BD2905A-B2DB-4CD1-A0EE-81E2CDE5EE4A}" type="slidenum">
              <a:rPr lang="zh-CN" altLang="en-US" smtClean="0"/>
              <a:t>‹#›</a:t>
            </a:fld>
            <a:endParaRPr lang="zh-CN" altLang="en-US"/>
          </a:p>
        </p:txBody>
      </p:sp>
    </p:spTree>
    <p:extLst>
      <p:ext uri="{BB962C8B-B14F-4D97-AF65-F5344CB8AC3E}">
        <p14:creationId xmlns:p14="http://schemas.microsoft.com/office/powerpoint/2010/main" val="3701656190"/>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png>
</file>

<file path=ppt/media/image6.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62AE03-6EE8-41FD-8A37-86C6BC5E264F}" type="datetimeFigureOut">
              <a:rPr lang="zh-CN" altLang="en-US" smtClean="0"/>
              <a:t>2019/10/12</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21FD59-C920-460C-B1C9-0346C59420B0}" type="slidenum">
              <a:rPr lang="zh-CN" altLang="en-US" smtClean="0"/>
              <a:t>‹#›</a:t>
            </a:fld>
            <a:endParaRPr lang="zh-CN" altLang="en-US"/>
          </a:p>
        </p:txBody>
      </p:sp>
    </p:spTree>
    <p:extLst>
      <p:ext uri="{BB962C8B-B14F-4D97-AF65-F5344CB8AC3E}">
        <p14:creationId xmlns:p14="http://schemas.microsoft.com/office/powerpoint/2010/main" val="3389924582"/>
      </p:ext>
    </p:extLst>
  </p:cSld>
  <p:clrMap bg1="lt1" tx1="dk1" bg2="lt2" tx2="dk2" accent1="accent1" accent2="accent2" accent3="accent3" accent4="accent4" accent5="accent5" accent6="accent6" hlink="hlink" folHlink="folHlink"/>
  <p:notesStyle>
    <a:lvl1pPr marL="0" algn="l" defTabSz="1219627" rtl="0" eaLnBrk="1" latinLnBrk="0" hangingPunct="1">
      <a:defRPr sz="1600" kern="1200">
        <a:solidFill>
          <a:schemeClr val="tx1"/>
        </a:solidFill>
        <a:latin typeface="+mn-lt"/>
        <a:ea typeface="+mn-ea"/>
        <a:cs typeface="+mn-cs"/>
      </a:defRPr>
    </a:lvl1pPr>
    <a:lvl2pPr marL="609813" algn="l" defTabSz="1219627" rtl="0" eaLnBrk="1" latinLnBrk="0" hangingPunct="1">
      <a:defRPr sz="1600" kern="1200">
        <a:solidFill>
          <a:schemeClr val="tx1"/>
        </a:solidFill>
        <a:latin typeface="+mn-lt"/>
        <a:ea typeface="+mn-ea"/>
        <a:cs typeface="+mn-cs"/>
      </a:defRPr>
    </a:lvl2pPr>
    <a:lvl3pPr marL="1219627" algn="l" defTabSz="1219627" rtl="0" eaLnBrk="1" latinLnBrk="0" hangingPunct="1">
      <a:defRPr sz="1600" kern="1200">
        <a:solidFill>
          <a:schemeClr val="tx1"/>
        </a:solidFill>
        <a:latin typeface="+mn-lt"/>
        <a:ea typeface="+mn-ea"/>
        <a:cs typeface="+mn-cs"/>
      </a:defRPr>
    </a:lvl3pPr>
    <a:lvl4pPr marL="1829440" algn="l" defTabSz="1219627" rtl="0" eaLnBrk="1" latinLnBrk="0" hangingPunct="1">
      <a:defRPr sz="1600" kern="1200">
        <a:solidFill>
          <a:schemeClr val="tx1"/>
        </a:solidFill>
        <a:latin typeface="+mn-lt"/>
        <a:ea typeface="+mn-ea"/>
        <a:cs typeface="+mn-cs"/>
      </a:defRPr>
    </a:lvl4pPr>
    <a:lvl5pPr marL="2439253" algn="l" defTabSz="1219627" rtl="0" eaLnBrk="1" latinLnBrk="0" hangingPunct="1">
      <a:defRPr sz="1600" kern="1200">
        <a:solidFill>
          <a:schemeClr val="tx1"/>
        </a:solidFill>
        <a:latin typeface="+mn-lt"/>
        <a:ea typeface="+mn-ea"/>
        <a:cs typeface="+mn-cs"/>
      </a:defRPr>
    </a:lvl5pPr>
    <a:lvl6pPr marL="3049067" algn="l" defTabSz="1219627" rtl="0" eaLnBrk="1" latinLnBrk="0" hangingPunct="1">
      <a:defRPr sz="1600" kern="1200">
        <a:solidFill>
          <a:schemeClr val="tx1"/>
        </a:solidFill>
        <a:latin typeface="+mn-lt"/>
        <a:ea typeface="+mn-ea"/>
        <a:cs typeface="+mn-cs"/>
      </a:defRPr>
    </a:lvl6pPr>
    <a:lvl7pPr marL="3658880" algn="l" defTabSz="1219627" rtl="0" eaLnBrk="1" latinLnBrk="0" hangingPunct="1">
      <a:defRPr sz="1600" kern="1200">
        <a:solidFill>
          <a:schemeClr val="tx1"/>
        </a:solidFill>
        <a:latin typeface="+mn-lt"/>
        <a:ea typeface="+mn-ea"/>
        <a:cs typeface="+mn-cs"/>
      </a:defRPr>
    </a:lvl7pPr>
    <a:lvl8pPr marL="4268694" algn="l" defTabSz="1219627" rtl="0" eaLnBrk="1" latinLnBrk="0" hangingPunct="1">
      <a:defRPr sz="1600" kern="1200">
        <a:solidFill>
          <a:schemeClr val="tx1"/>
        </a:solidFill>
        <a:latin typeface="+mn-lt"/>
        <a:ea typeface="+mn-ea"/>
        <a:cs typeface="+mn-cs"/>
      </a:defRPr>
    </a:lvl8pPr>
    <a:lvl9pPr marL="4878507" algn="l" defTabSz="121962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pPr/>
              <a:t>1</a:t>
            </a:fld>
            <a:endParaRPr lang="en-US"/>
          </a:p>
        </p:txBody>
      </p:sp>
    </p:spTree>
    <p:extLst>
      <p:ext uri="{BB962C8B-B14F-4D97-AF65-F5344CB8AC3E}">
        <p14:creationId xmlns:p14="http://schemas.microsoft.com/office/powerpoint/2010/main" val="19471706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10</a:t>
            </a:fld>
            <a:endParaRPr lang="zh-CN" altLang="en-US"/>
          </a:p>
        </p:txBody>
      </p:sp>
    </p:spTree>
    <p:extLst>
      <p:ext uri="{BB962C8B-B14F-4D97-AF65-F5344CB8AC3E}">
        <p14:creationId xmlns:p14="http://schemas.microsoft.com/office/powerpoint/2010/main" val="29175547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11</a:t>
            </a:fld>
            <a:endParaRPr lang="zh-CN" altLang="en-US"/>
          </a:p>
        </p:txBody>
      </p:sp>
    </p:spTree>
    <p:extLst>
      <p:ext uri="{BB962C8B-B14F-4D97-AF65-F5344CB8AC3E}">
        <p14:creationId xmlns:p14="http://schemas.microsoft.com/office/powerpoint/2010/main" val="1539256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12</a:t>
            </a:fld>
            <a:endParaRPr lang="zh-CN" altLang="en-US"/>
          </a:p>
        </p:txBody>
      </p:sp>
    </p:spTree>
    <p:extLst>
      <p:ext uri="{BB962C8B-B14F-4D97-AF65-F5344CB8AC3E}">
        <p14:creationId xmlns:p14="http://schemas.microsoft.com/office/powerpoint/2010/main" val="808804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13</a:t>
            </a:fld>
            <a:endParaRPr lang="zh-CN" altLang="en-US"/>
          </a:p>
        </p:txBody>
      </p:sp>
    </p:spTree>
    <p:extLst>
      <p:ext uri="{BB962C8B-B14F-4D97-AF65-F5344CB8AC3E}">
        <p14:creationId xmlns:p14="http://schemas.microsoft.com/office/powerpoint/2010/main" val="3241490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14</a:t>
            </a:fld>
            <a:endParaRPr lang="zh-CN" altLang="en-US"/>
          </a:p>
        </p:txBody>
      </p:sp>
    </p:spTree>
    <p:extLst>
      <p:ext uri="{BB962C8B-B14F-4D97-AF65-F5344CB8AC3E}">
        <p14:creationId xmlns:p14="http://schemas.microsoft.com/office/powerpoint/2010/main" val="1456852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15</a:t>
            </a:fld>
            <a:endParaRPr lang="zh-CN" altLang="en-US"/>
          </a:p>
        </p:txBody>
      </p:sp>
    </p:spTree>
    <p:extLst>
      <p:ext uri="{BB962C8B-B14F-4D97-AF65-F5344CB8AC3E}">
        <p14:creationId xmlns:p14="http://schemas.microsoft.com/office/powerpoint/2010/main" val="32414901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16</a:t>
            </a:fld>
            <a:endParaRPr lang="zh-CN" altLang="en-US"/>
          </a:p>
        </p:txBody>
      </p:sp>
    </p:spTree>
    <p:extLst>
      <p:ext uri="{BB962C8B-B14F-4D97-AF65-F5344CB8AC3E}">
        <p14:creationId xmlns:p14="http://schemas.microsoft.com/office/powerpoint/2010/main" val="23459011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17</a:t>
            </a:fld>
            <a:endParaRPr lang="zh-CN" altLang="en-US"/>
          </a:p>
        </p:txBody>
      </p:sp>
    </p:spTree>
    <p:extLst>
      <p:ext uri="{BB962C8B-B14F-4D97-AF65-F5344CB8AC3E}">
        <p14:creationId xmlns:p14="http://schemas.microsoft.com/office/powerpoint/2010/main" val="8678923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18</a:t>
            </a:fld>
            <a:endParaRPr lang="zh-CN" altLang="en-US"/>
          </a:p>
        </p:txBody>
      </p:sp>
    </p:spTree>
    <p:extLst>
      <p:ext uri="{BB962C8B-B14F-4D97-AF65-F5344CB8AC3E}">
        <p14:creationId xmlns:p14="http://schemas.microsoft.com/office/powerpoint/2010/main" val="27416298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19</a:t>
            </a:fld>
            <a:endParaRPr lang="zh-CN" altLang="en-US"/>
          </a:p>
        </p:txBody>
      </p:sp>
    </p:spTree>
    <p:extLst>
      <p:ext uri="{BB962C8B-B14F-4D97-AF65-F5344CB8AC3E}">
        <p14:creationId xmlns:p14="http://schemas.microsoft.com/office/powerpoint/2010/main" val="2917554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a:t>
            </a:fld>
            <a:endParaRPr lang="zh-CN" altLang="en-US"/>
          </a:p>
        </p:txBody>
      </p:sp>
    </p:spTree>
    <p:extLst>
      <p:ext uri="{BB962C8B-B14F-4D97-AF65-F5344CB8AC3E}">
        <p14:creationId xmlns:p14="http://schemas.microsoft.com/office/powerpoint/2010/main" val="14568521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20</a:t>
            </a:fld>
            <a:endParaRPr lang="zh-CN" altLang="en-US"/>
          </a:p>
        </p:txBody>
      </p:sp>
    </p:spTree>
    <p:extLst>
      <p:ext uri="{BB962C8B-B14F-4D97-AF65-F5344CB8AC3E}">
        <p14:creationId xmlns:p14="http://schemas.microsoft.com/office/powerpoint/2010/main" val="14568521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21</a:t>
            </a:fld>
            <a:endParaRPr lang="zh-CN" altLang="en-US"/>
          </a:p>
        </p:txBody>
      </p:sp>
    </p:spTree>
    <p:extLst>
      <p:ext uri="{BB962C8B-B14F-4D97-AF65-F5344CB8AC3E}">
        <p14:creationId xmlns:p14="http://schemas.microsoft.com/office/powerpoint/2010/main" val="12833368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22</a:t>
            </a:fld>
            <a:endParaRPr lang="zh-CN" altLang="en-US"/>
          </a:p>
        </p:txBody>
      </p:sp>
    </p:spTree>
    <p:extLst>
      <p:ext uri="{BB962C8B-B14F-4D97-AF65-F5344CB8AC3E}">
        <p14:creationId xmlns:p14="http://schemas.microsoft.com/office/powerpoint/2010/main" val="15392564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23</a:t>
            </a:fld>
            <a:endParaRPr lang="zh-CN" altLang="en-US"/>
          </a:p>
        </p:txBody>
      </p:sp>
    </p:spTree>
    <p:extLst>
      <p:ext uri="{BB962C8B-B14F-4D97-AF65-F5344CB8AC3E}">
        <p14:creationId xmlns:p14="http://schemas.microsoft.com/office/powerpoint/2010/main" val="23459011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24</a:t>
            </a:fld>
            <a:endParaRPr lang="zh-CN" altLang="en-US"/>
          </a:p>
        </p:txBody>
      </p:sp>
    </p:spTree>
    <p:extLst>
      <p:ext uri="{BB962C8B-B14F-4D97-AF65-F5344CB8AC3E}">
        <p14:creationId xmlns:p14="http://schemas.microsoft.com/office/powerpoint/2010/main" val="27253067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25</a:t>
            </a:fld>
            <a:endParaRPr lang="zh-CN" altLang="en-US"/>
          </a:p>
        </p:txBody>
      </p:sp>
    </p:spTree>
    <p:extLst>
      <p:ext uri="{BB962C8B-B14F-4D97-AF65-F5344CB8AC3E}">
        <p14:creationId xmlns:p14="http://schemas.microsoft.com/office/powerpoint/2010/main" val="10820994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26</a:t>
            </a:fld>
            <a:endParaRPr lang="zh-CN" altLang="en-US"/>
          </a:p>
        </p:txBody>
      </p:sp>
    </p:spTree>
    <p:extLst>
      <p:ext uri="{BB962C8B-B14F-4D97-AF65-F5344CB8AC3E}">
        <p14:creationId xmlns:p14="http://schemas.microsoft.com/office/powerpoint/2010/main" val="15392564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27</a:t>
            </a:fld>
            <a:endParaRPr lang="zh-CN" altLang="en-US"/>
          </a:p>
        </p:txBody>
      </p:sp>
    </p:spTree>
    <p:extLst>
      <p:ext uri="{BB962C8B-B14F-4D97-AF65-F5344CB8AC3E}">
        <p14:creationId xmlns:p14="http://schemas.microsoft.com/office/powerpoint/2010/main" val="10820994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28</a:t>
            </a:fld>
            <a:endParaRPr lang="zh-CN" altLang="en-US"/>
          </a:p>
        </p:txBody>
      </p:sp>
    </p:spTree>
    <p:extLst>
      <p:ext uri="{BB962C8B-B14F-4D97-AF65-F5344CB8AC3E}">
        <p14:creationId xmlns:p14="http://schemas.microsoft.com/office/powerpoint/2010/main" val="39948395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29</a:t>
            </a:fld>
            <a:endParaRPr lang="zh-CN" altLang="en-US"/>
          </a:p>
        </p:txBody>
      </p:sp>
    </p:spTree>
    <p:extLst>
      <p:ext uri="{BB962C8B-B14F-4D97-AF65-F5344CB8AC3E}">
        <p14:creationId xmlns:p14="http://schemas.microsoft.com/office/powerpoint/2010/main" val="2596196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a:t>
            </a:fld>
            <a:endParaRPr lang="zh-CN" altLang="en-US"/>
          </a:p>
        </p:txBody>
      </p:sp>
    </p:spTree>
    <p:extLst>
      <p:ext uri="{BB962C8B-B14F-4D97-AF65-F5344CB8AC3E}">
        <p14:creationId xmlns:p14="http://schemas.microsoft.com/office/powerpoint/2010/main" val="23459011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30</a:t>
            </a:fld>
            <a:endParaRPr lang="zh-CN" altLang="en-US"/>
          </a:p>
        </p:txBody>
      </p:sp>
    </p:spTree>
    <p:extLst>
      <p:ext uri="{BB962C8B-B14F-4D97-AF65-F5344CB8AC3E}">
        <p14:creationId xmlns:p14="http://schemas.microsoft.com/office/powerpoint/2010/main" val="23459011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31</a:t>
            </a:fld>
            <a:endParaRPr lang="zh-CN" altLang="en-US"/>
          </a:p>
        </p:txBody>
      </p:sp>
    </p:spTree>
    <p:extLst>
      <p:ext uri="{BB962C8B-B14F-4D97-AF65-F5344CB8AC3E}">
        <p14:creationId xmlns:p14="http://schemas.microsoft.com/office/powerpoint/2010/main" val="11403723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32</a:t>
            </a:fld>
            <a:endParaRPr lang="zh-CN" altLang="en-US"/>
          </a:p>
        </p:txBody>
      </p:sp>
    </p:spTree>
    <p:extLst>
      <p:ext uri="{BB962C8B-B14F-4D97-AF65-F5344CB8AC3E}">
        <p14:creationId xmlns:p14="http://schemas.microsoft.com/office/powerpoint/2010/main" val="42280794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33</a:t>
            </a:fld>
            <a:endParaRPr lang="zh-CN" altLang="en-US"/>
          </a:p>
        </p:txBody>
      </p:sp>
    </p:spTree>
    <p:extLst>
      <p:ext uri="{BB962C8B-B14F-4D97-AF65-F5344CB8AC3E}">
        <p14:creationId xmlns:p14="http://schemas.microsoft.com/office/powerpoint/2010/main" val="11599367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34</a:t>
            </a:fld>
            <a:endParaRPr lang="zh-CN" altLang="en-US"/>
          </a:p>
        </p:txBody>
      </p:sp>
    </p:spTree>
    <p:extLst>
      <p:ext uri="{BB962C8B-B14F-4D97-AF65-F5344CB8AC3E}">
        <p14:creationId xmlns:p14="http://schemas.microsoft.com/office/powerpoint/2010/main" val="14568521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35</a:t>
            </a:fld>
            <a:endParaRPr lang="zh-CN" altLang="en-US"/>
          </a:p>
        </p:txBody>
      </p:sp>
    </p:spTree>
    <p:extLst>
      <p:ext uri="{BB962C8B-B14F-4D97-AF65-F5344CB8AC3E}">
        <p14:creationId xmlns:p14="http://schemas.microsoft.com/office/powerpoint/2010/main" val="30369786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36</a:t>
            </a:fld>
            <a:endParaRPr lang="zh-CN" altLang="en-US"/>
          </a:p>
        </p:txBody>
      </p:sp>
    </p:spTree>
    <p:extLst>
      <p:ext uri="{BB962C8B-B14F-4D97-AF65-F5344CB8AC3E}">
        <p14:creationId xmlns:p14="http://schemas.microsoft.com/office/powerpoint/2010/main" val="12380752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0E21FD59-C920-460C-B1C9-0346C59420B0}" type="slidenum">
              <a:rPr lang="zh-CN" altLang="en-US" smtClean="0"/>
              <a:t>37</a:t>
            </a:fld>
            <a:endParaRPr lang="zh-CN" altLang="en-US"/>
          </a:p>
        </p:txBody>
      </p:sp>
    </p:spTree>
    <p:extLst>
      <p:ext uri="{BB962C8B-B14F-4D97-AF65-F5344CB8AC3E}">
        <p14:creationId xmlns:p14="http://schemas.microsoft.com/office/powerpoint/2010/main" val="752032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4</a:t>
            </a:fld>
            <a:endParaRPr lang="zh-CN" altLang="en-US"/>
          </a:p>
        </p:txBody>
      </p:sp>
    </p:spTree>
    <p:extLst>
      <p:ext uri="{BB962C8B-B14F-4D97-AF65-F5344CB8AC3E}">
        <p14:creationId xmlns:p14="http://schemas.microsoft.com/office/powerpoint/2010/main" val="3241490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5</a:t>
            </a:fld>
            <a:endParaRPr lang="zh-CN" altLang="en-US"/>
          </a:p>
        </p:txBody>
      </p:sp>
    </p:spTree>
    <p:extLst>
      <p:ext uri="{BB962C8B-B14F-4D97-AF65-F5344CB8AC3E}">
        <p14:creationId xmlns:p14="http://schemas.microsoft.com/office/powerpoint/2010/main" val="1456852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6</a:t>
            </a:fld>
            <a:endParaRPr lang="zh-CN" altLang="en-US"/>
          </a:p>
        </p:txBody>
      </p:sp>
    </p:spTree>
    <p:extLst>
      <p:ext uri="{BB962C8B-B14F-4D97-AF65-F5344CB8AC3E}">
        <p14:creationId xmlns:p14="http://schemas.microsoft.com/office/powerpoint/2010/main" val="1456852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7</a:t>
            </a:fld>
            <a:endParaRPr lang="zh-CN" altLang="en-US"/>
          </a:p>
        </p:txBody>
      </p:sp>
    </p:spTree>
    <p:extLst>
      <p:ext uri="{BB962C8B-B14F-4D97-AF65-F5344CB8AC3E}">
        <p14:creationId xmlns:p14="http://schemas.microsoft.com/office/powerpoint/2010/main" val="1456852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8</a:t>
            </a:fld>
            <a:endParaRPr lang="zh-CN" altLang="en-US"/>
          </a:p>
        </p:txBody>
      </p:sp>
    </p:spTree>
    <p:extLst>
      <p:ext uri="{BB962C8B-B14F-4D97-AF65-F5344CB8AC3E}">
        <p14:creationId xmlns:p14="http://schemas.microsoft.com/office/powerpoint/2010/main" val="1456852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9</a:t>
            </a:fld>
            <a:endParaRPr lang="zh-CN" altLang="en-US"/>
          </a:p>
        </p:txBody>
      </p:sp>
    </p:spTree>
    <p:extLst>
      <p:ext uri="{BB962C8B-B14F-4D97-AF65-F5344CB8AC3E}">
        <p14:creationId xmlns:p14="http://schemas.microsoft.com/office/powerpoint/2010/main" val="23459011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248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节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0933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空白">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80069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0FE25A-F59E-4A74-B665-864FD89EC222}"/>
              </a:ext>
            </a:extLst>
          </p:cNvPr>
          <p:cNvSpPr>
            <a:spLocks noGrp="1"/>
          </p:cNvSpPr>
          <p:nvPr>
            <p:ph type="ctrTitle"/>
          </p:nvPr>
        </p:nvSpPr>
        <p:spPr>
          <a:xfrm>
            <a:off x="1523802" y="1122623"/>
            <a:ext cx="9142810" cy="2388153"/>
          </a:xfrm>
        </p:spPr>
        <p:txBody>
          <a:bodyPr anchor="b"/>
          <a:lstStyle>
            <a:lvl1pPr algn="ctr">
              <a:defRPr sz="5999"/>
            </a:lvl1pPr>
          </a:lstStyle>
          <a:p>
            <a:r>
              <a:rPr lang="zh-CN" altLang="en-US"/>
              <a:t>单击此处编辑母版标题样式</a:t>
            </a:r>
          </a:p>
        </p:txBody>
      </p:sp>
      <p:sp>
        <p:nvSpPr>
          <p:cNvPr id="3" name="副标题 2">
            <a:extLst>
              <a:ext uri="{FF2B5EF4-FFF2-40B4-BE49-F238E27FC236}">
                <a16:creationId xmlns:a16="http://schemas.microsoft.com/office/drawing/2014/main" id="{1A42CC18-0C10-4C0D-A0F2-E6045AE31DB4}"/>
              </a:ext>
            </a:extLst>
          </p:cNvPr>
          <p:cNvSpPr>
            <a:spLocks noGrp="1"/>
          </p:cNvSpPr>
          <p:nvPr>
            <p:ph type="subTitle" idx="1"/>
          </p:nvPr>
        </p:nvSpPr>
        <p:spPr>
          <a:xfrm>
            <a:off x="1523802" y="3602872"/>
            <a:ext cx="9142810" cy="1656145"/>
          </a:xfrm>
        </p:spPr>
        <p:txBody>
          <a:bodyPr/>
          <a:lstStyle>
            <a:lvl1pPr marL="0" indent="0" algn="ctr">
              <a:buNone/>
              <a:defRPr sz="2400"/>
            </a:lvl1pPr>
            <a:lvl2pPr marL="457154" indent="0" algn="ctr">
              <a:buNone/>
              <a:defRPr sz="2000"/>
            </a:lvl2pPr>
            <a:lvl3pPr marL="914309" indent="0" algn="ctr">
              <a:buNone/>
              <a:defRPr sz="1800"/>
            </a:lvl3pPr>
            <a:lvl4pPr marL="1371463" indent="0" algn="ctr">
              <a:buNone/>
              <a:defRPr sz="1600"/>
            </a:lvl4pPr>
            <a:lvl5pPr marL="1828617" indent="0" algn="ctr">
              <a:buNone/>
              <a:defRPr sz="1600"/>
            </a:lvl5pPr>
            <a:lvl6pPr marL="2285771" indent="0" algn="ctr">
              <a:buNone/>
              <a:defRPr sz="1600"/>
            </a:lvl6pPr>
            <a:lvl7pPr marL="2742926" indent="0" algn="ctr">
              <a:buNone/>
              <a:defRPr sz="1600"/>
            </a:lvl7pPr>
            <a:lvl8pPr marL="3200080" indent="0" algn="ctr">
              <a:buNone/>
              <a:defRPr sz="1600"/>
            </a:lvl8pPr>
            <a:lvl9pPr marL="3657234"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601D336C-545D-4EB5-97AD-1195B1E100BF}"/>
              </a:ext>
            </a:extLst>
          </p:cNvPr>
          <p:cNvSpPr>
            <a:spLocks noGrp="1"/>
          </p:cNvSpPr>
          <p:nvPr>
            <p:ph type="dt" sz="half" idx="10"/>
          </p:nvPr>
        </p:nvSpPr>
        <p:spPr/>
        <p:txBody>
          <a:bodyPr/>
          <a:lstStyle/>
          <a:p>
            <a:fld id="{66177337-1161-4CB2-8B69-3E24C9ADD514}" type="datetimeFigureOut">
              <a:rPr lang="zh-CN" altLang="en-US" smtClean="0"/>
              <a:t>2019/10/12</a:t>
            </a:fld>
            <a:endParaRPr lang="zh-CN" altLang="en-US"/>
          </a:p>
        </p:txBody>
      </p:sp>
      <p:sp>
        <p:nvSpPr>
          <p:cNvPr id="5" name="页脚占位符 4">
            <a:extLst>
              <a:ext uri="{FF2B5EF4-FFF2-40B4-BE49-F238E27FC236}">
                <a16:creationId xmlns:a16="http://schemas.microsoft.com/office/drawing/2014/main" id="{B3F62F5E-1F39-4ED3-9466-620AD89BE98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DAB90C6-7DD8-450C-B97D-289F0B9378B3}"/>
              </a:ext>
            </a:extLst>
          </p:cNvPr>
          <p:cNvSpPr>
            <a:spLocks noGrp="1"/>
          </p:cNvSpPr>
          <p:nvPr>
            <p:ph type="sldNum" sz="quarter" idx="12"/>
          </p:nvPr>
        </p:nvSpPr>
        <p:spPr/>
        <p:txBody>
          <a:bodyPr/>
          <a:lstStyle/>
          <a:p>
            <a:fld id="{2EED884B-F155-42E3-9801-487CD0C3BEE5}" type="slidenum">
              <a:rPr lang="zh-CN" altLang="en-US" smtClean="0"/>
              <a:t>‹#›</a:t>
            </a:fld>
            <a:endParaRPr lang="zh-CN" altLang="en-US"/>
          </a:p>
        </p:txBody>
      </p:sp>
    </p:spTree>
    <p:extLst>
      <p:ext uri="{BB962C8B-B14F-4D97-AF65-F5344CB8AC3E}">
        <p14:creationId xmlns:p14="http://schemas.microsoft.com/office/powerpoint/2010/main" val="187320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4" name="文本框 2"/>
          <p:cNvSpPr txBox="1">
            <a:spLocks noChangeArrowheads="1"/>
          </p:cNvSpPr>
          <p:nvPr/>
        </p:nvSpPr>
        <p:spPr bwMode="auto">
          <a:xfrm>
            <a:off x="523314" y="0"/>
            <a:ext cx="315308" cy="1107996"/>
          </a:xfrm>
          <a:prstGeom prst="rect">
            <a:avLst/>
          </a:prstGeom>
          <a:noFill/>
          <a:ln w="9525">
            <a:noFill/>
            <a:miter lim="800000"/>
            <a:headEnd/>
            <a:tailEnd/>
          </a:ln>
        </p:spPr>
        <p:txBody>
          <a:bodyPr>
            <a:spAutoFit/>
          </a:bodyPr>
          <a:lstStyle/>
          <a:p>
            <a:r>
              <a:rPr lang="en-US" altLang="zh-CN" sz="6600" dirty="0">
                <a:solidFill>
                  <a:srgbClr val="C00000"/>
                </a:solidFill>
                <a:latin typeface="Impact" pitchFamily="34" charset="0"/>
              </a:rPr>
              <a:t>1</a:t>
            </a:r>
            <a:endParaRPr lang="zh-CN" altLang="en-US" sz="6600" dirty="0">
              <a:solidFill>
                <a:srgbClr val="C00000"/>
              </a:solidFill>
              <a:latin typeface="Impact" pitchFamily="34" charset="0"/>
            </a:endParaRPr>
          </a:p>
        </p:txBody>
      </p:sp>
      <p:sp>
        <p:nvSpPr>
          <p:cNvPr id="8" name="矩形 7"/>
          <p:cNvSpPr/>
          <p:nvPr userDrawn="1"/>
        </p:nvSpPr>
        <p:spPr>
          <a:xfrm>
            <a:off x="1126654" y="765498"/>
            <a:ext cx="11074983"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6" name="矩形 5"/>
          <p:cNvSpPr/>
          <p:nvPr userDrawn="1"/>
        </p:nvSpPr>
        <p:spPr>
          <a:xfrm>
            <a:off x="-23320" y="768392"/>
            <a:ext cx="524538"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Tree>
    <p:extLst>
      <p:ext uri="{BB962C8B-B14F-4D97-AF65-F5344CB8AC3E}">
        <p14:creationId xmlns:p14="http://schemas.microsoft.com/office/powerpoint/2010/main" val="1648634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362">
                                          <p:stCondLst>
                                            <p:cond delay="0"/>
                                          </p:stCondLst>
                                        </p:cTn>
                                        <p:tgtEl>
                                          <p:spTgt spid="4"/>
                                        </p:tgtEl>
                                      </p:cBhvr>
                                    </p:animEffect>
                                    <p:anim calcmode="lin" valueType="num">
                                      <p:cBhvr>
                                        <p:cTn id="8" dur="1139"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15"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15" tmFilter="0, 0; 0.125,0.2665; 0.25,0.4; 0.375,0.465; 0.5,0.5;  0.625,0.535; 0.75,0.6; 0.875,0.7335; 1,1">
                                          <p:stCondLst>
                                            <p:cond delay="415"/>
                                          </p:stCondLst>
                                        </p:cTn>
                                        <p:tgtEl>
                                          <p:spTgt spid="4"/>
                                        </p:tgtEl>
                                        <p:attrNameLst>
                                          <p:attrName>ppt_y</p:attrName>
                                        </p:attrNameLst>
                                      </p:cBhvr>
                                      <p:tavLst>
                                        <p:tav tm="0" fmla="#ppt_y-sin(pi*$)/9">
                                          <p:val>
                                            <p:fltVal val="0"/>
                                          </p:val>
                                        </p:tav>
                                        <p:tav tm="100000">
                                          <p:val>
                                            <p:fltVal val="1"/>
                                          </p:val>
                                        </p:tav>
                                      </p:tavLst>
                                    </p:anim>
                                    <p:anim calcmode="lin" valueType="num">
                                      <p:cBhvr>
                                        <p:cTn id="11" dur="207" tmFilter="0, 0; 0.125,0.2665; 0.25,0.4; 0.375,0.465; 0.5,0.5;  0.625,0.535; 0.75,0.6; 0.875,0.7335; 1,1">
                                          <p:stCondLst>
                                            <p:cond delay="828"/>
                                          </p:stCondLst>
                                        </p:cTn>
                                        <p:tgtEl>
                                          <p:spTgt spid="4"/>
                                        </p:tgtEl>
                                        <p:attrNameLst>
                                          <p:attrName>ppt_y</p:attrName>
                                        </p:attrNameLst>
                                      </p:cBhvr>
                                      <p:tavLst>
                                        <p:tav tm="0" fmla="#ppt_y-sin(pi*$)/27">
                                          <p:val>
                                            <p:fltVal val="0"/>
                                          </p:val>
                                        </p:tav>
                                        <p:tav tm="100000">
                                          <p:val>
                                            <p:fltVal val="1"/>
                                          </p:val>
                                        </p:tav>
                                      </p:tavLst>
                                    </p:anim>
                                    <p:anim calcmode="lin" valueType="num">
                                      <p:cBhvr>
                                        <p:cTn id="12" dur="103" tmFilter="0, 0; 0.125,0.2665; 0.25,0.4; 0.375,0.465; 0.5,0.5;  0.625,0.535; 0.75,0.6; 0.875,0.7335; 1,1">
                                          <p:stCondLst>
                                            <p:cond delay="1035"/>
                                          </p:stCondLst>
                                        </p:cTn>
                                        <p:tgtEl>
                                          <p:spTgt spid="4"/>
                                        </p:tgtEl>
                                        <p:attrNameLst>
                                          <p:attrName>ppt_y</p:attrName>
                                        </p:attrNameLst>
                                      </p:cBhvr>
                                      <p:tavLst>
                                        <p:tav tm="0" fmla="#ppt_y-sin(pi*$)/81">
                                          <p:val>
                                            <p:fltVal val="0"/>
                                          </p:val>
                                        </p:tav>
                                        <p:tav tm="100000">
                                          <p:val>
                                            <p:fltVal val="1"/>
                                          </p:val>
                                        </p:tav>
                                      </p:tavLst>
                                    </p:anim>
                                    <p:animScale>
                                      <p:cBhvr>
                                        <p:cTn id="13" dur="16">
                                          <p:stCondLst>
                                            <p:cond delay="406"/>
                                          </p:stCondLst>
                                        </p:cTn>
                                        <p:tgtEl>
                                          <p:spTgt spid="4"/>
                                        </p:tgtEl>
                                      </p:cBhvr>
                                      <p:to x="100000" y="60000"/>
                                    </p:animScale>
                                    <p:animScale>
                                      <p:cBhvr>
                                        <p:cTn id="14" dur="104" decel="50000">
                                          <p:stCondLst>
                                            <p:cond delay="423"/>
                                          </p:stCondLst>
                                        </p:cTn>
                                        <p:tgtEl>
                                          <p:spTgt spid="4"/>
                                        </p:tgtEl>
                                      </p:cBhvr>
                                      <p:to x="100000" y="100000"/>
                                    </p:animScale>
                                    <p:animScale>
                                      <p:cBhvr>
                                        <p:cTn id="15" dur="16">
                                          <p:stCondLst>
                                            <p:cond delay="820"/>
                                          </p:stCondLst>
                                        </p:cTn>
                                        <p:tgtEl>
                                          <p:spTgt spid="4"/>
                                        </p:tgtEl>
                                      </p:cBhvr>
                                      <p:to x="100000" y="80000"/>
                                    </p:animScale>
                                    <p:animScale>
                                      <p:cBhvr>
                                        <p:cTn id="16" dur="104" decel="50000">
                                          <p:stCondLst>
                                            <p:cond delay="836"/>
                                          </p:stCondLst>
                                        </p:cTn>
                                        <p:tgtEl>
                                          <p:spTgt spid="4"/>
                                        </p:tgtEl>
                                      </p:cBhvr>
                                      <p:to x="100000" y="100000"/>
                                    </p:animScale>
                                    <p:animScale>
                                      <p:cBhvr>
                                        <p:cTn id="17" dur="16">
                                          <p:stCondLst>
                                            <p:cond delay="1026"/>
                                          </p:stCondLst>
                                        </p:cTn>
                                        <p:tgtEl>
                                          <p:spTgt spid="4"/>
                                        </p:tgtEl>
                                      </p:cBhvr>
                                      <p:to x="100000" y="90000"/>
                                    </p:animScale>
                                    <p:animScale>
                                      <p:cBhvr>
                                        <p:cTn id="18" dur="104" decel="50000">
                                          <p:stCondLst>
                                            <p:cond delay="1042"/>
                                          </p:stCondLst>
                                        </p:cTn>
                                        <p:tgtEl>
                                          <p:spTgt spid="4"/>
                                        </p:tgtEl>
                                      </p:cBhvr>
                                      <p:to x="100000" y="100000"/>
                                    </p:animScale>
                                    <p:animScale>
                                      <p:cBhvr>
                                        <p:cTn id="19" dur="16">
                                          <p:stCondLst>
                                            <p:cond delay="1130"/>
                                          </p:stCondLst>
                                        </p:cTn>
                                        <p:tgtEl>
                                          <p:spTgt spid="4"/>
                                        </p:tgtEl>
                                      </p:cBhvr>
                                      <p:to x="100000" y="95000"/>
                                    </p:animScale>
                                    <p:animScale>
                                      <p:cBhvr>
                                        <p:cTn id="20" dur="104" decel="50000">
                                          <p:stCondLst>
                                            <p:cond delay="1146"/>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标题和内容">
    <p:bg>
      <p:bgPr>
        <a:solidFill>
          <a:schemeClr val="bg1"/>
        </a:solidFill>
        <a:effectLst/>
      </p:bgPr>
    </p:bg>
    <p:spTree>
      <p:nvGrpSpPr>
        <p:cNvPr id="1" name=""/>
        <p:cNvGrpSpPr/>
        <p:nvPr/>
      </p:nvGrpSpPr>
      <p:grpSpPr>
        <a:xfrm>
          <a:off x="0" y="0"/>
          <a:ext cx="0" cy="0"/>
          <a:chOff x="0" y="0"/>
          <a:chExt cx="0" cy="0"/>
        </a:xfrm>
      </p:grpSpPr>
      <p:sp>
        <p:nvSpPr>
          <p:cNvPr id="6" name="文本框 2"/>
          <p:cNvSpPr txBox="1">
            <a:spLocks noChangeArrowheads="1"/>
          </p:cNvSpPr>
          <p:nvPr userDrawn="1"/>
        </p:nvSpPr>
        <p:spPr bwMode="auto">
          <a:xfrm>
            <a:off x="523314" y="0"/>
            <a:ext cx="315308" cy="1107996"/>
          </a:xfrm>
          <a:prstGeom prst="rect">
            <a:avLst/>
          </a:prstGeom>
          <a:noFill/>
          <a:ln w="9525">
            <a:noFill/>
            <a:miter lim="800000"/>
            <a:headEnd/>
            <a:tailEnd/>
          </a:ln>
        </p:spPr>
        <p:txBody>
          <a:bodyPr>
            <a:spAutoFit/>
          </a:bodyPr>
          <a:lstStyle/>
          <a:p>
            <a:r>
              <a:rPr lang="en-US" altLang="zh-CN" sz="6600" dirty="0">
                <a:solidFill>
                  <a:srgbClr val="C00000"/>
                </a:solidFill>
                <a:latin typeface="Impact" pitchFamily="34" charset="0"/>
              </a:rPr>
              <a:t>2</a:t>
            </a:r>
            <a:endParaRPr lang="zh-CN" altLang="en-US" sz="6600" dirty="0">
              <a:solidFill>
                <a:srgbClr val="C00000"/>
              </a:solidFill>
              <a:latin typeface="Impact" pitchFamily="34" charset="0"/>
            </a:endParaRPr>
          </a:p>
        </p:txBody>
      </p:sp>
      <p:sp>
        <p:nvSpPr>
          <p:cNvPr id="9" name="矩形 8"/>
          <p:cNvSpPr/>
          <p:nvPr userDrawn="1"/>
        </p:nvSpPr>
        <p:spPr>
          <a:xfrm>
            <a:off x="1126654" y="765498"/>
            <a:ext cx="11074983"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10" name="矩形 9"/>
          <p:cNvSpPr/>
          <p:nvPr userDrawn="1"/>
        </p:nvSpPr>
        <p:spPr>
          <a:xfrm>
            <a:off x="-23320" y="768392"/>
            <a:ext cx="524538"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Tree>
    <p:extLst>
      <p:ext uri="{BB962C8B-B14F-4D97-AF65-F5344CB8AC3E}">
        <p14:creationId xmlns:p14="http://schemas.microsoft.com/office/powerpoint/2010/main" val="2722287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362">
                                          <p:stCondLst>
                                            <p:cond delay="0"/>
                                          </p:stCondLst>
                                        </p:cTn>
                                        <p:tgtEl>
                                          <p:spTgt spid="6"/>
                                        </p:tgtEl>
                                      </p:cBhvr>
                                    </p:animEffect>
                                    <p:anim calcmode="lin" valueType="num">
                                      <p:cBhvr>
                                        <p:cTn id="8" dur="1139"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415"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415" tmFilter="0, 0; 0.125,0.2665; 0.25,0.4; 0.375,0.465; 0.5,0.5;  0.625,0.535; 0.75,0.6; 0.875,0.7335; 1,1">
                                          <p:stCondLst>
                                            <p:cond delay="415"/>
                                          </p:stCondLst>
                                        </p:cTn>
                                        <p:tgtEl>
                                          <p:spTgt spid="6"/>
                                        </p:tgtEl>
                                        <p:attrNameLst>
                                          <p:attrName>ppt_y</p:attrName>
                                        </p:attrNameLst>
                                      </p:cBhvr>
                                      <p:tavLst>
                                        <p:tav tm="0" fmla="#ppt_y-sin(pi*$)/9">
                                          <p:val>
                                            <p:fltVal val="0"/>
                                          </p:val>
                                        </p:tav>
                                        <p:tav tm="100000">
                                          <p:val>
                                            <p:fltVal val="1"/>
                                          </p:val>
                                        </p:tav>
                                      </p:tavLst>
                                    </p:anim>
                                    <p:anim calcmode="lin" valueType="num">
                                      <p:cBhvr>
                                        <p:cTn id="11" dur="207" tmFilter="0, 0; 0.125,0.2665; 0.25,0.4; 0.375,0.465; 0.5,0.5;  0.625,0.535; 0.75,0.6; 0.875,0.7335; 1,1">
                                          <p:stCondLst>
                                            <p:cond delay="828"/>
                                          </p:stCondLst>
                                        </p:cTn>
                                        <p:tgtEl>
                                          <p:spTgt spid="6"/>
                                        </p:tgtEl>
                                        <p:attrNameLst>
                                          <p:attrName>ppt_y</p:attrName>
                                        </p:attrNameLst>
                                      </p:cBhvr>
                                      <p:tavLst>
                                        <p:tav tm="0" fmla="#ppt_y-sin(pi*$)/27">
                                          <p:val>
                                            <p:fltVal val="0"/>
                                          </p:val>
                                        </p:tav>
                                        <p:tav tm="100000">
                                          <p:val>
                                            <p:fltVal val="1"/>
                                          </p:val>
                                        </p:tav>
                                      </p:tavLst>
                                    </p:anim>
                                    <p:anim calcmode="lin" valueType="num">
                                      <p:cBhvr>
                                        <p:cTn id="12" dur="103" tmFilter="0, 0; 0.125,0.2665; 0.25,0.4; 0.375,0.465; 0.5,0.5;  0.625,0.535; 0.75,0.6; 0.875,0.7335; 1,1">
                                          <p:stCondLst>
                                            <p:cond delay="1035"/>
                                          </p:stCondLst>
                                        </p:cTn>
                                        <p:tgtEl>
                                          <p:spTgt spid="6"/>
                                        </p:tgtEl>
                                        <p:attrNameLst>
                                          <p:attrName>ppt_y</p:attrName>
                                        </p:attrNameLst>
                                      </p:cBhvr>
                                      <p:tavLst>
                                        <p:tav tm="0" fmla="#ppt_y-sin(pi*$)/81">
                                          <p:val>
                                            <p:fltVal val="0"/>
                                          </p:val>
                                        </p:tav>
                                        <p:tav tm="100000">
                                          <p:val>
                                            <p:fltVal val="1"/>
                                          </p:val>
                                        </p:tav>
                                      </p:tavLst>
                                    </p:anim>
                                    <p:animScale>
                                      <p:cBhvr>
                                        <p:cTn id="13" dur="16">
                                          <p:stCondLst>
                                            <p:cond delay="406"/>
                                          </p:stCondLst>
                                        </p:cTn>
                                        <p:tgtEl>
                                          <p:spTgt spid="6"/>
                                        </p:tgtEl>
                                      </p:cBhvr>
                                      <p:to x="100000" y="60000"/>
                                    </p:animScale>
                                    <p:animScale>
                                      <p:cBhvr>
                                        <p:cTn id="14" dur="104" decel="50000">
                                          <p:stCondLst>
                                            <p:cond delay="423"/>
                                          </p:stCondLst>
                                        </p:cTn>
                                        <p:tgtEl>
                                          <p:spTgt spid="6"/>
                                        </p:tgtEl>
                                      </p:cBhvr>
                                      <p:to x="100000" y="100000"/>
                                    </p:animScale>
                                    <p:animScale>
                                      <p:cBhvr>
                                        <p:cTn id="15" dur="16">
                                          <p:stCondLst>
                                            <p:cond delay="820"/>
                                          </p:stCondLst>
                                        </p:cTn>
                                        <p:tgtEl>
                                          <p:spTgt spid="6"/>
                                        </p:tgtEl>
                                      </p:cBhvr>
                                      <p:to x="100000" y="80000"/>
                                    </p:animScale>
                                    <p:animScale>
                                      <p:cBhvr>
                                        <p:cTn id="16" dur="104" decel="50000">
                                          <p:stCondLst>
                                            <p:cond delay="836"/>
                                          </p:stCondLst>
                                        </p:cTn>
                                        <p:tgtEl>
                                          <p:spTgt spid="6"/>
                                        </p:tgtEl>
                                      </p:cBhvr>
                                      <p:to x="100000" y="100000"/>
                                    </p:animScale>
                                    <p:animScale>
                                      <p:cBhvr>
                                        <p:cTn id="17" dur="16">
                                          <p:stCondLst>
                                            <p:cond delay="1026"/>
                                          </p:stCondLst>
                                        </p:cTn>
                                        <p:tgtEl>
                                          <p:spTgt spid="6"/>
                                        </p:tgtEl>
                                      </p:cBhvr>
                                      <p:to x="100000" y="90000"/>
                                    </p:animScale>
                                    <p:animScale>
                                      <p:cBhvr>
                                        <p:cTn id="18" dur="104" decel="50000">
                                          <p:stCondLst>
                                            <p:cond delay="1042"/>
                                          </p:stCondLst>
                                        </p:cTn>
                                        <p:tgtEl>
                                          <p:spTgt spid="6"/>
                                        </p:tgtEl>
                                      </p:cBhvr>
                                      <p:to x="100000" y="100000"/>
                                    </p:animScale>
                                    <p:animScale>
                                      <p:cBhvr>
                                        <p:cTn id="19" dur="16">
                                          <p:stCondLst>
                                            <p:cond delay="1130"/>
                                          </p:stCondLst>
                                        </p:cTn>
                                        <p:tgtEl>
                                          <p:spTgt spid="6"/>
                                        </p:tgtEl>
                                      </p:cBhvr>
                                      <p:to x="100000" y="95000"/>
                                    </p:animScale>
                                    <p:animScale>
                                      <p:cBhvr>
                                        <p:cTn id="20" dur="104" decel="50000">
                                          <p:stCondLst>
                                            <p:cond delay="1146"/>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标题和内容">
    <p:bg>
      <p:bgPr>
        <a:solidFill>
          <a:schemeClr val="bg1"/>
        </a:solidFill>
        <a:effectLst/>
      </p:bgPr>
    </p:bg>
    <p:spTree>
      <p:nvGrpSpPr>
        <p:cNvPr id="1" name=""/>
        <p:cNvGrpSpPr/>
        <p:nvPr/>
      </p:nvGrpSpPr>
      <p:grpSpPr>
        <a:xfrm>
          <a:off x="0" y="0"/>
          <a:ext cx="0" cy="0"/>
          <a:chOff x="0" y="0"/>
          <a:chExt cx="0" cy="0"/>
        </a:xfrm>
      </p:grpSpPr>
      <p:sp>
        <p:nvSpPr>
          <p:cNvPr id="6" name="文本框 2"/>
          <p:cNvSpPr txBox="1">
            <a:spLocks noChangeArrowheads="1"/>
          </p:cNvSpPr>
          <p:nvPr userDrawn="1"/>
        </p:nvSpPr>
        <p:spPr bwMode="auto">
          <a:xfrm>
            <a:off x="523314" y="0"/>
            <a:ext cx="315308" cy="1107996"/>
          </a:xfrm>
          <a:prstGeom prst="rect">
            <a:avLst/>
          </a:prstGeom>
          <a:noFill/>
          <a:ln w="9525">
            <a:noFill/>
            <a:miter lim="800000"/>
            <a:headEnd/>
            <a:tailEnd/>
          </a:ln>
        </p:spPr>
        <p:txBody>
          <a:bodyPr>
            <a:spAutoFit/>
          </a:bodyPr>
          <a:lstStyle/>
          <a:p>
            <a:r>
              <a:rPr lang="en-US" altLang="zh-CN" sz="6600" dirty="0">
                <a:solidFill>
                  <a:srgbClr val="C00000"/>
                </a:solidFill>
                <a:latin typeface="Impact" pitchFamily="34" charset="0"/>
              </a:rPr>
              <a:t>3</a:t>
            </a:r>
            <a:endParaRPr lang="zh-CN" altLang="en-US" sz="6600" dirty="0">
              <a:solidFill>
                <a:srgbClr val="C00000"/>
              </a:solidFill>
              <a:latin typeface="Impact" pitchFamily="34" charset="0"/>
            </a:endParaRPr>
          </a:p>
        </p:txBody>
      </p:sp>
      <p:sp>
        <p:nvSpPr>
          <p:cNvPr id="9" name="矩形 8"/>
          <p:cNvSpPr/>
          <p:nvPr userDrawn="1"/>
        </p:nvSpPr>
        <p:spPr>
          <a:xfrm>
            <a:off x="1126654" y="765498"/>
            <a:ext cx="11074983"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10" name="矩形 9"/>
          <p:cNvSpPr/>
          <p:nvPr userDrawn="1"/>
        </p:nvSpPr>
        <p:spPr>
          <a:xfrm>
            <a:off x="-23320" y="768392"/>
            <a:ext cx="524538"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Tree>
    <p:extLst>
      <p:ext uri="{BB962C8B-B14F-4D97-AF65-F5344CB8AC3E}">
        <p14:creationId xmlns:p14="http://schemas.microsoft.com/office/powerpoint/2010/main" val="2695400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362">
                                          <p:stCondLst>
                                            <p:cond delay="0"/>
                                          </p:stCondLst>
                                        </p:cTn>
                                        <p:tgtEl>
                                          <p:spTgt spid="6"/>
                                        </p:tgtEl>
                                      </p:cBhvr>
                                    </p:animEffect>
                                    <p:anim calcmode="lin" valueType="num">
                                      <p:cBhvr>
                                        <p:cTn id="8" dur="1139"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415"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415" tmFilter="0, 0; 0.125,0.2665; 0.25,0.4; 0.375,0.465; 0.5,0.5;  0.625,0.535; 0.75,0.6; 0.875,0.7335; 1,1">
                                          <p:stCondLst>
                                            <p:cond delay="415"/>
                                          </p:stCondLst>
                                        </p:cTn>
                                        <p:tgtEl>
                                          <p:spTgt spid="6"/>
                                        </p:tgtEl>
                                        <p:attrNameLst>
                                          <p:attrName>ppt_y</p:attrName>
                                        </p:attrNameLst>
                                      </p:cBhvr>
                                      <p:tavLst>
                                        <p:tav tm="0" fmla="#ppt_y-sin(pi*$)/9">
                                          <p:val>
                                            <p:fltVal val="0"/>
                                          </p:val>
                                        </p:tav>
                                        <p:tav tm="100000">
                                          <p:val>
                                            <p:fltVal val="1"/>
                                          </p:val>
                                        </p:tav>
                                      </p:tavLst>
                                    </p:anim>
                                    <p:anim calcmode="lin" valueType="num">
                                      <p:cBhvr>
                                        <p:cTn id="11" dur="207" tmFilter="0, 0; 0.125,0.2665; 0.25,0.4; 0.375,0.465; 0.5,0.5;  0.625,0.535; 0.75,0.6; 0.875,0.7335; 1,1">
                                          <p:stCondLst>
                                            <p:cond delay="828"/>
                                          </p:stCondLst>
                                        </p:cTn>
                                        <p:tgtEl>
                                          <p:spTgt spid="6"/>
                                        </p:tgtEl>
                                        <p:attrNameLst>
                                          <p:attrName>ppt_y</p:attrName>
                                        </p:attrNameLst>
                                      </p:cBhvr>
                                      <p:tavLst>
                                        <p:tav tm="0" fmla="#ppt_y-sin(pi*$)/27">
                                          <p:val>
                                            <p:fltVal val="0"/>
                                          </p:val>
                                        </p:tav>
                                        <p:tav tm="100000">
                                          <p:val>
                                            <p:fltVal val="1"/>
                                          </p:val>
                                        </p:tav>
                                      </p:tavLst>
                                    </p:anim>
                                    <p:anim calcmode="lin" valueType="num">
                                      <p:cBhvr>
                                        <p:cTn id="12" dur="103" tmFilter="0, 0; 0.125,0.2665; 0.25,0.4; 0.375,0.465; 0.5,0.5;  0.625,0.535; 0.75,0.6; 0.875,0.7335; 1,1">
                                          <p:stCondLst>
                                            <p:cond delay="1035"/>
                                          </p:stCondLst>
                                        </p:cTn>
                                        <p:tgtEl>
                                          <p:spTgt spid="6"/>
                                        </p:tgtEl>
                                        <p:attrNameLst>
                                          <p:attrName>ppt_y</p:attrName>
                                        </p:attrNameLst>
                                      </p:cBhvr>
                                      <p:tavLst>
                                        <p:tav tm="0" fmla="#ppt_y-sin(pi*$)/81">
                                          <p:val>
                                            <p:fltVal val="0"/>
                                          </p:val>
                                        </p:tav>
                                        <p:tav tm="100000">
                                          <p:val>
                                            <p:fltVal val="1"/>
                                          </p:val>
                                        </p:tav>
                                      </p:tavLst>
                                    </p:anim>
                                    <p:animScale>
                                      <p:cBhvr>
                                        <p:cTn id="13" dur="16">
                                          <p:stCondLst>
                                            <p:cond delay="406"/>
                                          </p:stCondLst>
                                        </p:cTn>
                                        <p:tgtEl>
                                          <p:spTgt spid="6"/>
                                        </p:tgtEl>
                                      </p:cBhvr>
                                      <p:to x="100000" y="60000"/>
                                    </p:animScale>
                                    <p:animScale>
                                      <p:cBhvr>
                                        <p:cTn id="14" dur="104" decel="50000">
                                          <p:stCondLst>
                                            <p:cond delay="423"/>
                                          </p:stCondLst>
                                        </p:cTn>
                                        <p:tgtEl>
                                          <p:spTgt spid="6"/>
                                        </p:tgtEl>
                                      </p:cBhvr>
                                      <p:to x="100000" y="100000"/>
                                    </p:animScale>
                                    <p:animScale>
                                      <p:cBhvr>
                                        <p:cTn id="15" dur="16">
                                          <p:stCondLst>
                                            <p:cond delay="820"/>
                                          </p:stCondLst>
                                        </p:cTn>
                                        <p:tgtEl>
                                          <p:spTgt spid="6"/>
                                        </p:tgtEl>
                                      </p:cBhvr>
                                      <p:to x="100000" y="80000"/>
                                    </p:animScale>
                                    <p:animScale>
                                      <p:cBhvr>
                                        <p:cTn id="16" dur="104" decel="50000">
                                          <p:stCondLst>
                                            <p:cond delay="836"/>
                                          </p:stCondLst>
                                        </p:cTn>
                                        <p:tgtEl>
                                          <p:spTgt spid="6"/>
                                        </p:tgtEl>
                                      </p:cBhvr>
                                      <p:to x="100000" y="100000"/>
                                    </p:animScale>
                                    <p:animScale>
                                      <p:cBhvr>
                                        <p:cTn id="17" dur="16">
                                          <p:stCondLst>
                                            <p:cond delay="1026"/>
                                          </p:stCondLst>
                                        </p:cTn>
                                        <p:tgtEl>
                                          <p:spTgt spid="6"/>
                                        </p:tgtEl>
                                      </p:cBhvr>
                                      <p:to x="100000" y="90000"/>
                                    </p:animScale>
                                    <p:animScale>
                                      <p:cBhvr>
                                        <p:cTn id="18" dur="104" decel="50000">
                                          <p:stCondLst>
                                            <p:cond delay="1042"/>
                                          </p:stCondLst>
                                        </p:cTn>
                                        <p:tgtEl>
                                          <p:spTgt spid="6"/>
                                        </p:tgtEl>
                                      </p:cBhvr>
                                      <p:to x="100000" y="100000"/>
                                    </p:animScale>
                                    <p:animScale>
                                      <p:cBhvr>
                                        <p:cTn id="19" dur="16">
                                          <p:stCondLst>
                                            <p:cond delay="1130"/>
                                          </p:stCondLst>
                                        </p:cTn>
                                        <p:tgtEl>
                                          <p:spTgt spid="6"/>
                                        </p:tgtEl>
                                      </p:cBhvr>
                                      <p:to x="100000" y="95000"/>
                                    </p:animScale>
                                    <p:animScale>
                                      <p:cBhvr>
                                        <p:cTn id="20" dur="104" decel="50000">
                                          <p:stCondLst>
                                            <p:cond delay="1146"/>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标题和内容">
    <p:bg>
      <p:bgPr>
        <a:solidFill>
          <a:schemeClr val="bg1"/>
        </a:solidFill>
        <a:effectLst/>
      </p:bgPr>
    </p:bg>
    <p:spTree>
      <p:nvGrpSpPr>
        <p:cNvPr id="1" name=""/>
        <p:cNvGrpSpPr/>
        <p:nvPr/>
      </p:nvGrpSpPr>
      <p:grpSpPr>
        <a:xfrm>
          <a:off x="0" y="0"/>
          <a:ext cx="0" cy="0"/>
          <a:chOff x="0" y="0"/>
          <a:chExt cx="0" cy="0"/>
        </a:xfrm>
      </p:grpSpPr>
      <p:sp>
        <p:nvSpPr>
          <p:cNvPr id="6" name="文本框 2"/>
          <p:cNvSpPr txBox="1">
            <a:spLocks noChangeArrowheads="1"/>
          </p:cNvSpPr>
          <p:nvPr userDrawn="1"/>
        </p:nvSpPr>
        <p:spPr bwMode="auto">
          <a:xfrm>
            <a:off x="523314" y="0"/>
            <a:ext cx="315308" cy="1107996"/>
          </a:xfrm>
          <a:prstGeom prst="rect">
            <a:avLst/>
          </a:prstGeom>
          <a:noFill/>
          <a:ln w="9525">
            <a:noFill/>
            <a:miter lim="800000"/>
            <a:headEnd/>
            <a:tailEnd/>
          </a:ln>
        </p:spPr>
        <p:txBody>
          <a:bodyPr>
            <a:spAutoFit/>
          </a:bodyPr>
          <a:lstStyle/>
          <a:p>
            <a:r>
              <a:rPr lang="en-US" altLang="zh-CN" sz="6600" dirty="0">
                <a:solidFill>
                  <a:srgbClr val="C00000"/>
                </a:solidFill>
                <a:latin typeface="Impact" pitchFamily="34" charset="0"/>
              </a:rPr>
              <a:t>4</a:t>
            </a:r>
            <a:endParaRPr lang="zh-CN" altLang="en-US" sz="6600" dirty="0">
              <a:solidFill>
                <a:srgbClr val="C00000"/>
              </a:solidFill>
              <a:latin typeface="Impact" pitchFamily="34" charset="0"/>
            </a:endParaRPr>
          </a:p>
        </p:txBody>
      </p:sp>
      <p:sp>
        <p:nvSpPr>
          <p:cNvPr id="9" name="矩形 8"/>
          <p:cNvSpPr/>
          <p:nvPr userDrawn="1"/>
        </p:nvSpPr>
        <p:spPr>
          <a:xfrm>
            <a:off x="1126654" y="765498"/>
            <a:ext cx="11074983"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10" name="矩形 9"/>
          <p:cNvSpPr/>
          <p:nvPr userDrawn="1"/>
        </p:nvSpPr>
        <p:spPr>
          <a:xfrm>
            <a:off x="-23320" y="768392"/>
            <a:ext cx="524538"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Tree>
    <p:extLst>
      <p:ext uri="{BB962C8B-B14F-4D97-AF65-F5344CB8AC3E}">
        <p14:creationId xmlns:p14="http://schemas.microsoft.com/office/powerpoint/2010/main" val="2695400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362">
                                          <p:stCondLst>
                                            <p:cond delay="0"/>
                                          </p:stCondLst>
                                        </p:cTn>
                                        <p:tgtEl>
                                          <p:spTgt spid="6"/>
                                        </p:tgtEl>
                                      </p:cBhvr>
                                    </p:animEffect>
                                    <p:anim calcmode="lin" valueType="num">
                                      <p:cBhvr>
                                        <p:cTn id="8" dur="1139"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415"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415" tmFilter="0, 0; 0.125,0.2665; 0.25,0.4; 0.375,0.465; 0.5,0.5;  0.625,0.535; 0.75,0.6; 0.875,0.7335; 1,1">
                                          <p:stCondLst>
                                            <p:cond delay="415"/>
                                          </p:stCondLst>
                                        </p:cTn>
                                        <p:tgtEl>
                                          <p:spTgt spid="6"/>
                                        </p:tgtEl>
                                        <p:attrNameLst>
                                          <p:attrName>ppt_y</p:attrName>
                                        </p:attrNameLst>
                                      </p:cBhvr>
                                      <p:tavLst>
                                        <p:tav tm="0" fmla="#ppt_y-sin(pi*$)/9">
                                          <p:val>
                                            <p:fltVal val="0"/>
                                          </p:val>
                                        </p:tav>
                                        <p:tav tm="100000">
                                          <p:val>
                                            <p:fltVal val="1"/>
                                          </p:val>
                                        </p:tav>
                                      </p:tavLst>
                                    </p:anim>
                                    <p:anim calcmode="lin" valueType="num">
                                      <p:cBhvr>
                                        <p:cTn id="11" dur="207" tmFilter="0, 0; 0.125,0.2665; 0.25,0.4; 0.375,0.465; 0.5,0.5;  0.625,0.535; 0.75,0.6; 0.875,0.7335; 1,1">
                                          <p:stCondLst>
                                            <p:cond delay="828"/>
                                          </p:stCondLst>
                                        </p:cTn>
                                        <p:tgtEl>
                                          <p:spTgt spid="6"/>
                                        </p:tgtEl>
                                        <p:attrNameLst>
                                          <p:attrName>ppt_y</p:attrName>
                                        </p:attrNameLst>
                                      </p:cBhvr>
                                      <p:tavLst>
                                        <p:tav tm="0" fmla="#ppt_y-sin(pi*$)/27">
                                          <p:val>
                                            <p:fltVal val="0"/>
                                          </p:val>
                                        </p:tav>
                                        <p:tav tm="100000">
                                          <p:val>
                                            <p:fltVal val="1"/>
                                          </p:val>
                                        </p:tav>
                                      </p:tavLst>
                                    </p:anim>
                                    <p:anim calcmode="lin" valueType="num">
                                      <p:cBhvr>
                                        <p:cTn id="12" dur="103" tmFilter="0, 0; 0.125,0.2665; 0.25,0.4; 0.375,0.465; 0.5,0.5;  0.625,0.535; 0.75,0.6; 0.875,0.7335; 1,1">
                                          <p:stCondLst>
                                            <p:cond delay="1035"/>
                                          </p:stCondLst>
                                        </p:cTn>
                                        <p:tgtEl>
                                          <p:spTgt spid="6"/>
                                        </p:tgtEl>
                                        <p:attrNameLst>
                                          <p:attrName>ppt_y</p:attrName>
                                        </p:attrNameLst>
                                      </p:cBhvr>
                                      <p:tavLst>
                                        <p:tav tm="0" fmla="#ppt_y-sin(pi*$)/81">
                                          <p:val>
                                            <p:fltVal val="0"/>
                                          </p:val>
                                        </p:tav>
                                        <p:tav tm="100000">
                                          <p:val>
                                            <p:fltVal val="1"/>
                                          </p:val>
                                        </p:tav>
                                      </p:tavLst>
                                    </p:anim>
                                    <p:animScale>
                                      <p:cBhvr>
                                        <p:cTn id="13" dur="16">
                                          <p:stCondLst>
                                            <p:cond delay="406"/>
                                          </p:stCondLst>
                                        </p:cTn>
                                        <p:tgtEl>
                                          <p:spTgt spid="6"/>
                                        </p:tgtEl>
                                      </p:cBhvr>
                                      <p:to x="100000" y="60000"/>
                                    </p:animScale>
                                    <p:animScale>
                                      <p:cBhvr>
                                        <p:cTn id="14" dur="104" decel="50000">
                                          <p:stCondLst>
                                            <p:cond delay="423"/>
                                          </p:stCondLst>
                                        </p:cTn>
                                        <p:tgtEl>
                                          <p:spTgt spid="6"/>
                                        </p:tgtEl>
                                      </p:cBhvr>
                                      <p:to x="100000" y="100000"/>
                                    </p:animScale>
                                    <p:animScale>
                                      <p:cBhvr>
                                        <p:cTn id="15" dur="16">
                                          <p:stCondLst>
                                            <p:cond delay="820"/>
                                          </p:stCondLst>
                                        </p:cTn>
                                        <p:tgtEl>
                                          <p:spTgt spid="6"/>
                                        </p:tgtEl>
                                      </p:cBhvr>
                                      <p:to x="100000" y="80000"/>
                                    </p:animScale>
                                    <p:animScale>
                                      <p:cBhvr>
                                        <p:cTn id="16" dur="104" decel="50000">
                                          <p:stCondLst>
                                            <p:cond delay="836"/>
                                          </p:stCondLst>
                                        </p:cTn>
                                        <p:tgtEl>
                                          <p:spTgt spid="6"/>
                                        </p:tgtEl>
                                      </p:cBhvr>
                                      <p:to x="100000" y="100000"/>
                                    </p:animScale>
                                    <p:animScale>
                                      <p:cBhvr>
                                        <p:cTn id="17" dur="16">
                                          <p:stCondLst>
                                            <p:cond delay="1026"/>
                                          </p:stCondLst>
                                        </p:cTn>
                                        <p:tgtEl>
                                          <p:spTgt spid="6"/>
                                        </p:tgtEl>
                                      </p:cBhvr>
                                      <p:to x="100000" y="90000"/>
                                    </p:animScale>
                                    <p:animScale>
                                      <p:cBhvr>
                                        <p:cTn id="18" dur="104" decel="50000">
                                          <p:stCondLst>
                                            <p:cond delay="1042"/>
                                          </p:stCondLst>
                                        </p:cTn>
                                        <p:tgtEl>
                                          <p:spTgt spid="6"/>
                                        </p:tgtEl>
                                      </p:cBhvr>
                                      <p:to x="100000" y="100000"/>
                                    </p:animScale>
                                    <p:animScale>
                                      <p:cBhvr>
                                        <p:cTn id="19" dur="16">
                                          <p:stCondLst>
                                            <p:cond delay="1130"/>
                                          </p:stCondLst>
                                        </p:cTn>
                                        <p:tgtEl>
                                          <p:spTgt spid="6"/>
                                        </p:tgtEl>
                                      </p:cBhvr>
                                      <p:to x="100000" y="95000"/>
                                    </p:animScale>
                                    <p:animScale>
                                      <p:cBhvr>
                                        <p:cTn id="20" dur="104" decel="50000">
                                          <p:stCondLst>
                                            <p:cond delay="1146"/>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标题和内容">
    <p:bg>
      <p:bgPr>
        <a:solidFill>
          <a:schemeClr val="bg1"/>
        </a:solidFill>
        <a:effectLst/>
      </p:bgPr>
    </p:bg>
    <p:spTree>
      <p:nvGrpSpPr>
        <p:cNvPr id="1" name=""/>
        <p:cNvGrpSpPr/>
        <p:nvPr/>
      </p:nvGrpSpPr>
      <p:grpSpPr>
        <a:xfrm>
          <a:off x="0" y="0"/>
          <a:ext cx="0" cy="0"/>
          <a:chOff x="0" y="0"/>
          <a:chExt cx="0" cy="0"/>
        </a:xfrm>
      </p:grpSpPr>
      <p:sp>
        <p:nvSpPr>
          <p:cNvPr id="6" name="文本框 2"/>
          <p:cNvSpPr txBox="1">
            <a:spLocks noChangeArrowheads="1"/>
          </p:cNvSpPr>
          <p:nvPr userDrawn="1"/>
        </p:nvSpPr>
        <p:spPr bwMode="auto">
          <a:xfrm>
            <a:off x="523314" y="0"/>
            <a:ext cx="315308" cy="1107996"/>
          </a:xfrm>
          <a:prstGeom prst="rect">
            <a:avLst/>
          </a:prstGeom>
          <a:noFill/>
          <a:ln w="9525">
            <a:noFill/>
            <a:miter lim="800000"/>
            <a:headEnd/>
            <a:tailEnd/>
          </a:ln>
        </p:spPr>
        <p:txBody>
          <a:bodyPr>
            <a:spAutoFit/>
          </a:bodyPr>
          <a:lstStyle/>
          <a:p>
            <a:r>
              <a:rPr lang="en-US" altLang="zh-CN" sz="6600" dirty="0">
                <a:solidFill>
                  <a:srgbClr val="C00000"/>
                </a:solidFill>
                <a:latin typeface="Impact" pitchFamily="34" charset="0"/>
              </a:rPr>
              <a:t>5</a:t>
            </a:r>
            <a:endParaRPr lang="zh-CN" altLang="en-US" sz="6600" dirty="0">
              <a:solidFill>
                <a:srgbClr val="C00000"/>
              </a:solidFill>
              <a:latin typeface="Impact" pitchFamily="34" charset="0"/>
            </a:endParaRPr>
          </a:p>
        </p:txBody>
      </p:sp>
      <p:sp>
        <p:nvSpPr>
          <p:cNvPr id="9" name="矩形 8"/>
          <p:cNvSpPr/>
          <p:nvPr userDrawn="1"/>
        </p:nvSpPr>
        <p:spPr>
          <a:xfrm>
            <a:off x="1126654" y="765498"/>
            <a:ext cx="11074983"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10" name="矩形 9"/>
          <p:cNvSpPr/>
          <p:nvPr userDrawn="1"/>
        </p:nvSpPr>
        <p:spPr>
          <a:xfrm>
            <a:off x="-23320" y="768392"/>
            <a:ext cx="524538" cy="8909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Tree>
    <p:extLst>
      <p:ext uri="{BB962C8B-B14F-4D97-AF65-F5344CB8AC3E}">
        <p14:creationId xmlns:p14="http://schemas.microsoft.com/office/powerpoint/2010/main" val="4278239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362">
                                          <p:stCondLst>
                                            <p:cond delay="0"/>
                                          </p:stCondLst>
                                        </p:cTn>
                                        <p:tgtEl>
                                          <p:spTgt spid="6"/>
                                        </p:tgtEl>
                                      </p:cBhvr>
                                    </p:animEffect>
                                    <p:anim calcmode="lin" valueType="num">
                                      <p:cBhvr>
                                        <p:cTn id="8" dur="1139"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415"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415" tmFilter="0, 0; 0.125,0.2665; 0.25,0.4; 0.375,0.465; 0.5,0.5;  0.625,0.535; 0.75,0.6; 0.875,0.7335; 1,1">
                                          <p:stCondLst>
                                            <p:cond delay="415"/>
                                          </p:stCondLst>
                                        </p:cTn>
                                        <p:tgtEl>
                                          <p:spTgt spid="6"/>
                                        </p:tgtEl>
                                        <p:attrNameLst>
                                          <p:attrName>ppt_y</p:attrName>
                                        </p:attrNameLst>
                                      </p:cBhvr>
                                      <p:tavLst>
                                        <p:tav tm="0" fmla="#ppt_y-sin(pi*$)/9">
                                          <p:val>
                                            <p:fltVal val="0"/>
                                          </p:val>
                                        </p:tav>
                                        <p:tav tm="100000">
                                          <p:val>
                                            <p:fltVal val="1"/>
                                          </p:val>
                                        </p:tav>
                                      </p:tavLst>
                                    </p:anim>
                                    <p:anim calcmode="lin" valueType="num">
                                      <p:cBhvr>
                                        <p:cTn id="11" dur="207" tmFilter="0, 0; 0.125,0.2665; 0.25,0.4; 0.375,0.465; 0.5,0.5;  0.625,0.535; 0.75,0.6; 0.875,0.7335; 1,1">
                                          <p:stCondLst>
                                            <p:cond delay="828"/>
                                          </p:stCondLst>
                                        </p:cTn>
                                        <p:tgtEl>
                                          <p:spTgt spid="6"/>
                                        </p:tgtEl>
                                        <p:attrNameLst>
                                          <p:attrName>ppt_y</p:attrName>
                                        </p:attrNameLst>
                                      </p:cBhvr>
                                      <p:tavLst>
                                        <p:tav tm="0" fmla="#ppt_y-sin(pi*$)/27">
                                          <p:val>
                                            <p:fltVal val="0"/>
                                          </p:val>
                                        </p:tav>
                                        <p:tav tm="100000">
                                          <p:val>
                                            <p:fltVal val="1"/>
                                          </p:val>
                                        </p:tav>
                                      </p:tavLst>
                                    </p:anim>
                                    <p:anim calcmode="lin" valueType="num">
                                      <p:cBhvr>
                                        <p:cTn id="12" dur="103" tmFilter="0, 0; 0.125,0.2665; 0.25,0.4; 0.375,0.465; 0.5,0.5;  0.625,0.535; 0.75,0.6; 0.875,0.7335; 1,1">
                                          <p:stCondLst>
                                            <p:cond delay="1035"/>
                                          </p:stCondLst>
                                        </p:cTn>
                                        <p:tgtEl>
                                          <p:spTgt spid="6"/>
                                        </p:tgtEl>
                                        <p:attrNameLst>
                                          <p:attrName>ppt_y</p:attrName>
                                        </p:attrNameLst>
                                      </p:cBhvr>
                                      <p:tavLst>
                                        <p:tav tm="0" fmla="#ppt_y-sin(pi*$)/81">
                                          <p:val>
                                            <p:fltVal val="0"/>
                                          </p:val>
                                        </p:tav>
                                        <p:tav tm="100000">
                                          <p:val>
                                            <p:fltVal val="1"/>
                                          </p:val>
                                        </p:tav>
                                      </p:tavLst>
                                    </p:anim>
                                    <p:animScale>
                                      <p:cBhvr>
                                        <p:cTn id="13" dur="16">
                                          <p:stCondLst>
                                            <p:cond delay="406"/>
                                          </p:stCondLst>
                                        </p:cTn>
                                        <p:tgtEl>
                                          <p:spTgt spid="6"/>
                                        </p:tgtEl>
                                      </p:cBhvr>
                                      <p:to x="100000" y="60000"/>
                                    </p:animScale>
                                    <p:animScale>
                                      <p:cBhvr>
                                        <p:cTn id="14" dur="104" decel="50000">
                                          <p:stCondLst>
                                            <p:cond delay="423"/>
                                          </p:stCondLst>
                                        </p:cTn>
                                        <p:tgtEl>
                                          <p:spTgt spid="6"/>
                                        </p:tgtEl>
                                      </p:cBhvr>
                                      <p:to x="100000" y="100000"/>
                                    </p:animScale>
                                    <p:animScale>
                                      <p:cBhvr>
                                        <p:cTn id="15" dur="16">
                                          <p:stCondLst>
                                            <p:cond delay="820"/>
                                          </p:stCondLst>
                                        </p:cTn>
                                        <p:tgtEl>
                                          <p:spTgt spid="6"/>
                                        </p:tgtEl>
                                      </p:cBhvr>
                                      <p:to x="100000" y="80000"/>
                                    </p:animScale>
                                    <p:animScale>
                                      <p:cBhvr>
                                        <p:cTn id="16" dur="104" decel="50000">
                                          <p:stCondLst>
                                            <p:cond delay="836"/>
                                          </p:stCondLst>
                                        </p:cTn>
                                        <p:tgtEl>
                                          <p:spTgt spid="6"/>
                                        </p:tgtEl>
                                      </p:cBhvr>
                                      <p:to x="100000" y="100000"/>
                                    </p:animScale>
                                    <p:animScale>
                                      <p:cBhvr>
                                        <p:cTn id="17" dur="16">
                                          <p:stCondLst>
                                            <p:cond delay="1026"/>
                                          </p:stCondLst>
                                        </p:cTn>
                                        <p:tgtEl>
                                          <p:spTgt spid="6"/>
                                        </p:tgtEl>
                                      </p:cBhvr>
                                      <p:to x="100000" y="90000"/>
                                    </p:animScale>
                                    <p:animScale>
                                      <p:cBhvr>
                                        <p:cTn id="18" dur="104" decel="50000">
                                          <p:stCondLst>
                                            <p:cond delay="1042"/>
                                          </p:stCondLst>
                                        </p:cTn>
                                        <p:tgtEl>
                                          <p:spTgt spid="6"/>
                                        </p:tgtEl>
                                      </p:cBhvr>
                                      <p:to x="100000" y="100000"/>
                                    </p:animScale>
                                    <p:animScale>
                                      <p:cBhvr>
                                        <p:cTn id="19" dur="16">
                                          <p:stCondLst>
                                            <p:cond delay="1130"/>
                                          </p:stCondLst>
                                        </p:cTn>
                                        <p:tgtEl>
                                          <p:spTgt spid="6"/>
                                        </p:tgtEl>
                                      </p:cBhvr>
                                      <p:to x="100000" y="95000"/>
                                    </p:animScale>
                                    <p:animScale>
                                      <p:cBhvr>
                                        <p:cTn id="20" dur="104" decel="50000">
                                          <p:stCondLst>
                                            <p:cond delay="1146"/>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8784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3" y="794"/>
            <a:ext cx="12185478" cy="6858794"/>
          </a:xfrm>
          <a:prstGeom prst="rect">
            <a:avLst/>
          </a:prstGeom>
        </p:spPr>
      </p:pic>
    </p:spTree>
    <p:extLst>
      <p:ext uri="{BB962C8B-B14F-4D97-AF65-F5344CB8AC3E}">
        <p14:creationId xmlns:p14="http://schemas.microsoft.com/office/powerpoint/2010/main" val="1431276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8266837" cy="6858000"/>
          </a:xfrm>
          <a:prstGeom prst="rect">
            <a:avLst/>
          </a:prstGeom>
        </p:spPr>
      </p:pic>
    </p:spTree>
    <p:extLst>
      <p:ext uri="{BB962C8B-B14F-4D97-AF65-F5344CB8AC3E}">
        <p14:creationId xmlns:p14="http://schemas.microsoft.com/office/powerpoint/2010/main" val="174108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fgClr>
          <a:bgClr>
            <a:schemeClr val="bg1">
              <a:lumMod val="95000"/>
            </a:schemeClr>
          </a:bgClr>
        </a:patt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76768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5" r:id="rId3"/>
    <p:sldLayoutId id="2147483666" r:id="rId4"/>
    <p:sldLayoutId id="2147483667" r:id="rId5"/>
    <p:sldLayoutId id="2147483668" r:id="rId6"/>
    <p:sldLayoutId id="2147483664" r:id="rId7"/>
    <p:sldLayoutId id="2147483662" r:id="rId8"/>
    <p:sldLayoutId id="2147483651" r:id="rId9"/>
    <p:sldLayoutId id="2147483663" r:id="rId10"/>
    <p:sldLayoutId id="2147483669" r:id="rId11"/>
    <p:sldLayoutId id="2147483670" r:id="rId12"/>
  </p:sldLayoutIdLst>
  <p:txStyles>
    <p:titleStyle>
      <a:lvl1pPr algn="ctr" defTabSz="1219627" rtl="0" eaLnBrk="1" latinLnBrk="0" hangingPunct="1">
        <a:spcBef>
          <a:spcPct val="0"/>
        </a:spcBef>
        <a:buNone/>
        <a:defRPr sz="5900" kern="1200">
          <a:solidFill>
            <a:schemeClr val="tx1"/>
          </a:solidFill>
          <a:latin typeface="+mj-lt"/>
          <a:ea typeface="+mj-ea"/>
          <a:cs typeface="+mj-cs"/>
        </a:defRPr>
      </a:lvl1pPr>
    </p:titleStyle>
    <p:bodyStyle>
      <a:lvl1pPr marL="457360" indent="-457360" algn="l" defTabSz="121962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947" indent="-381133" algn="l" defTabSz="121962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4533" indent="-304907" algn="l" defTabSz="121962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4347"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4160"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3973"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3787"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3600"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3414"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627" rtl="0" eaLnBrk="1" latinLnBrk="0" hangingPunct="1">
        <a:defRPr sz="2400" kern="1200">
          <a:solidFill>
            <a:schemeClr val="tx1"/>
          </a:solidFill>
          <a:latin typeface="+mn-lt"/>
          <a:ea typeface="+mn-ea"/>
          <a:cs typeface="+mn-cs"/>
        </a:defRPr>
      </a:lvl1pPr>
      <a:lvl2pPr marL="609813" algn="l" defTabSz="1219627" rtl="0" eaLnBrk="1" latinLnBrk="0" hangingPunct="1">
        <a:defRPr sz="2400" kern="1200">
          <a:solidFill>
            <a:schemeClr val="tx1"/>
          </a:solidFill>
          <a:latin typeface="+mn-lt"/>
          <a:ea typeface="+mn-ea"/>
          <a:cs typeface="+mn-cs"/>
        </a:defRPr>
      </a:lvl2pPr>
      <a:lvl3pPr marL="1219627" algn="l" defTabSz="1219627" rtl="0" eaLnBrk="1" latinLnBrk="0" hangingPunct="1">
        <a:defRPr sz="2400" kern="1200">
          <a:solidFill>
            <a:schemeClr val="tx1"/>
          </a:solidFill>
          <a:latin typeface="+mn-lt"/>
          <a:ea typeface="+mn-ea"/>
          <a:cs typeface="+mn-cs"/>
        </a:defRPr>
      </a:lvl3pPr>
      <a:lvl4pPr marL="1829440" algn="l" defTabSz="1219627" rtl="0" eaLnBrk="1" latinLnBrk="0" hangingPunct="1">
        <a:defRPr sz="2400" kern="1200">
          <a:solidFill>
            <a:schemeClr val="tx1"/>
          </a:solidFill>
          <a:latin typeface="+mn-lt"/>
          <a:ea typeface="+mn-ea"/>
          <a:cs typeface="+mn-cs"/>
        </a:defRPr>
      </a:lvl4pPr>
      <a:lvl5pPr marL="2439253" algn="l" defTabSz="1219627" rtl="0" eaLnBrk="1" latinLnBrk="0" hangingPunct="1">
        <a:defRPr sz="2400" kern="1200">
          <a:solidFill>
            <a:schemeClr val="tx1"/>
          </a:solidFill>
          <a:latin typeface="+mn-lt"/>
          <a:ea typeface="+mn-ea"/>
          <a:cs typeface="+mn-cs"/>
        </a:defRPr>
      </a:lvl5pPr>
      <a:lvl6pPr marL="3049067" algn="l" defTabSz="1219627" rtl="0" eaLnBrk="1" latinLnBrk="0" hangingPunct="1">
        <a:defRPr sz="2400" kern="1200">
          <a:solidFill>
            <a:schemeClr val="tx1"/>
          </a:solidFill>
          <a:latin typeface="+mn-lt"/>
          <a:ea typeface="+mn-ea"/>
          <a:cs typeface="+mn-cs"/>
        </a:defRPr>
      </a:lvl6pPr>
      <a:lvl7pPr marL="3658880" algn="l" defTabSz="1219627" rtl="0" eaLnBrk="1" latinLnBrk="0" hangingPunct="1">
        <a:defRPr sz="2400" kern="1200">
          <a:solidFill>
            <a:schemeClr val="tx1"/>
          </a:solidFill>
          <a:latin typeface="+mn-lt"/>
          <a:ea typeface="+mn-ea"/>
          <a:cs typeface="+mn-cs"/>
        </a:defRPr>
      </a:lvl7pPr>
      <a:lvl8pPr marL="4268694" algn="l" defTabSz="1219627" rtl="0" eaLnBrk="1" latinLnBrk="0" hangingPunct="1">
        <a:defRPr sz="2400" kern="1200">
          <a:solidFill>
            <a:schemeClr val="tx1"/>
          </a:solidFill>
          <a:latin typeface="+mn-lt"/>
          <a:ea typeface="+mn-ea"/>
          <a:cs typeface="+mn-cs"/>
        </a:defRPr>
      </a:lvl8pPr>
      <a:lvl9pPr marL="4878507" algn="l" defTabSz="121962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流程图: 可选过程 11"/>
          <p:cNvSpPr/>
          <p:nvPr/>
        </p:nvSpPr>
        <p:spPr bwMode="auto">
          <a:xfrm>
            <a:off x="912877" y="4168535"/>
            <a:ext cx="5854591" cy="430987"/>
          </a:xfrm>
          <a:prstGeom prst="flowChartAlternateProcess">
            <a:avLst/>
          </a:prstGeom>
          <a:solidFill>
            <a:srgbClr val="F8F8F8"/>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Arial" pitchFamily="34" charset="0"/>
              <a:ea typeface="宋体" pitchFamily="2" charset="-122"/>
            </a:endParaRPr>
          </a:p>
        </p:txBody>
      </p:sp>
      <p:sp>
        <p:nvSpPr>
          <p:cNvPr id="4" name="Rectangle 3"/>
          <p:cNvSpPr txBox="1">
            <a:spLocks noChangeArrowheads="1"/>
          </p:cNvSpPr>
          <p:nvPr/>
        </p:nvSpPr>
        <p:spPr bwMode="auto">
          <a:xfrm>
            <a:off x="689957" y="3272871"/>
            <a:ext cx="6693167" cy="67757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fontAlgn="base">
              <a:spcBef>
                <a:spcPct val="0"/>
              </a:spcBef>
              <a:spcAft>
                <a:spcPct val="0"/>
              </a:spcAft>
              <a:defRPr sz="2400">
                <a:solidFill>
                  <a:schemeClr val="bg1"/>
                </a:solidFill>
                <a:latin typeface="+mj-lt"/>
                <a:ea typeface="+mj-ea"/>
                <a:cs typeface="+mj-cs"/>
              </a:defRPr>
            </a:lvl1pPr>
            <a:lvl2pPr algn="l" rtl="0" fontAlgn="base">
              <a:spcBef>
                <a:spcPct val="0"/>
              </a:spcBef>
              <a:spcAft>
                <a:spcPct val="0"/>
              </a:spcAft>
              <a:defRPr sz="2400">
                <a:solidFill>
                  <a:schemeClr val="tx2"/>
                </a:solidFill>
                <a:latin typeface="Arial" pitchFamily="34" charset="0"/>
                <a:ea typeface="微软雅黑" pitchFamily="34" charset="-122"/>
              </a:defRPr>
            </a:lvl2pPr>
            <a:lvl3pPr algn="l" rtl="0" fontAlgn="base">
              <a:spcBef>
                <a:spcPct val="0"/>
              </a:spcBef>
              <a:spcAft>
                <a:spcPct val="0"/>
              </a:spcAft>
              <a:defRPr sz="2400">
                <a:solidFill>
                  <a:schemeClr val="tx2"/>
                </a:solidFill>
                <a:latin typeface="Arial" pitchFamily="34" charset="0"/>
                <a:ea typeface="微软雅黑" pitchFamily="34" charset="-122"/>
              </a:defRPr>
            </a:lvl3pPr>
            <a:lvl4pPr algn="l" rtl="0" fontAlgn="base">
              <a:spcBef>
                <a:spcPct val="0"/>
              </a:spcBef>
              <a:spcAft>
                <a:spcPct val="0"/>
              </a:spcAft>
              <a:defRPr sz="2400">
                <a:solidFill>
                  <a:schemeClr val="tx2"/>
                </a:solidFill>
                <a:latin typeface="Arial" pitchFamily="34" charset="0"/>
                <a:ea typeface="微软雅黑" pitchFamily="34" charset="-122"/>
              </a:defRPr>
            </a:lvl4pPr>
            <a:lvl5pPr algn="l" rtl="0" fontAlgn="base">
              <a:spcBef>
                <a:spcPct val="0"/>
              </a:spcBef>
              <a:spcAft>
                <a:spcPct val="0"/>
              </a:spcAft>
              <a:defRPr sz="2400">
                <a:solidFill>
                  <a:schemeClr val="tx2"/>
                </a:solidFill>
                <a:latin typeface="Arial" pitchFamily="34" charset="0"/>
                <a:ea typeface="微软雅黑" pitchFamily="34" charset="-122"/>
              </a:defRPr>
            </a:lvl5pPr>
            <a:lvl6pPr marL="457200" algn="l" rtl="0" fontAlgn="base">
              <a:spcBef>
                <a:spcPct val="0"/>
              </a:spcBef>
              <a:spcAft>
                <a:spcPct val="0"/>
              </a:spcAft>
              <a:defRPr sz="2400">
                <a:solidFill>
                  <a:schemeClr val="tx2"/>
                </a:solidFill>
                <a:latin typeface="Arial" pitchFamily="34" charset="0"/>
                <a:ea typeface="微软雅黑" pitchFamily="34" charset="-122"/>
              </a:defRPr>
            </a:lvl6pPr>
            <a:lvl7pPr marL="914400" algn="l" rtl="0" fontAlgn="base">
              <a:spcBef>
                <a:spcPct val="0"/>
              </a:spcBef>
              <a:spcAft>
                <a:spcPct val="0"/>
              </a:spcAft>
              <a:defRPr sz="2400">
                <a:solidFill>
                  <a:schemeClr val="tx2"/>
                </a:solidFill>
                <a:latin typeface="Arial" pitchFamily="34" charset="0"/>
                <a:ea typeface="微软雅黑" pitchFamily="34" charset="-122"/>
              </a:defRPr>
            </a:lvl7pPr>
            <a:lvl8pPr marL="1371600" algn="l" rtl="0" fontAlgn="base">
              <a:spcBef>
                <a:spcPct val="0"/>
              </a:spcBef>
              <a:spcAft>
                <a:spcPct val="0"/>
              </a:spcAft>
              <a:defRPr sz="2400">
                <a:solidFill>
                  <a:schemeClr val="tx2"/>
                </a:solidFill>
                <a:latin typeface="Arial" pitchFamily="34" charset="0"/>
                <a:ea typeface="微软雅黑" pitchFamily="34" charset="-122"/>
              </a:defRPr>
            </a:lvl8pPr>
            <a:lvl9pPr marL="1828800" algn="l" rtl="0" fontAlgn="base">
              <a:spcBef>
                <a:spcPct val="0"/>
              </a:spcBef>
              <a:spcAft>
                <a:spcPct val="0"/>
              </a:spcAft>
              <a:defRPr sz="2400">
                <a:solidFill>
                  <a:schemeClr val="tx2"/>
                </a:solidFill>
                <a:latin typeface="Arial" pitchFamily="34" charset="0"/>
                <a:ea typeface="微软雅黑" pitchFamily="34" charset="-122"/>
              </a:defRPr>
            </a:lvl9pPr>
          </a:lstStyle>
          <a:p>
            <a:r>
              <a:rPr lang="zh-CN" altLang="en-US" sz="5400" b="1" dirty="0">
                <a:solidFill>
                  <a:srgbClr val="C2241C"/>
                </a:solidFill>
                <a:latin typeface="微软雅黑" pitchFamily="34" charset="-122"/>
                <a:ea typeface="微软雅黑" pitchFamily="34" charset="-122"/>
              </a:rPr>
              <a:t>通用型总结报告模板</a:t>
            </a:r>
            <a:endParaRPr lang="zh-CN" sz="5400" b="1" dirty="0">
              <a:solidFill>
                <a:srgbClr val="C2241C"/>
              </a:solidFill>
              <a:latin typeface="微软雅黑" pitchFamily="34" charset="-122"/>
              <a:ea typeface="微软雅黑" pitchFamily="34" charset="-122"/>
            </a:endParaRPr>
          </a:p>
        </p:txBody>
      </p:sp>
      <p:sp>
        <p:nvSpPr>
          <p:cNvPr id="5" name="TextBox 4"/>
          <p:cNvSpPr txBox="1"/>
          <p:nvPr/>
        </p:nvSpPr>
        <p:spPr>
          <a:xfrm>
            <a:off x="2193875" y="4730175"/>
            <a:ext cx="3901713" cy="499624"/>
          </a:xfrm>
          <a:prstGeom prst="rect">
            <a:avLst/>
          </a:prstGeom>
          <a:noFill/>
        </p:spPr>
        <p:txBody>
          <a:bodyPr wrap="square" rtlCol="0">
            <a:spAutoFit/>
          </a:bodyPr>
          <a:lstStyle/>
          <a:p>
            <a:pPr>
              <a:lnSpc>
                <a:spcPct val="150000"/>
              </a:lnSpc>
            </a:pPr>
            <a:r>
              <a:rPr lang="zh-CN" altLang="en-US" sz="2000" dirty="0">
                <a:solidFill>
                  <a:srgbClr val="C2241C"/>
                </a:solidFill>
                <a:latin typeface="微软雅黑"/>
                <a:ea typeface="微软雅黑"/>
              </a:rPr>
              <a:t>汇报人：</a:t>
            </a:r>
            <a:r>
              <a:rPr lang="en-US" altLang="zh-CN" sz="2000" dirty="0">
                <a:solidFill>
                  <a:srgbClr val="C2241C"/>
                </a:solidFill>
                <a:latin typeface="微软雅黑"/>
                <a:ea typeface="微软雅黑"/>
              </a:rPr>
              <a:t>XXX</a:t>
            </a:r>
            <a:r>
              <a:rPr lang="zh-CN" altLang="en-US" sz="2000" dirty="0">
                <a:solidFill>
                  <a:srgbClr val="C2241C"/>
                </a:solidFill>
                <a:latin typeface="微软雅黑"/>
                <a:ea typeface="微软雅黑"/>
              </a:rPr>
              <a:t>    </a:t>
            </a:r>
            <a:r>
              <a:rPr lang="en-US" altLang="zh-CN" sz="2000" dirty="0">
                <a:solidFill>
                  <a:srgbClr val="C2241C"/>
                </a:solidFill>
                <a:latin typeface="微软雅黑"/>
                <a:ea typeface="微软雅黑"/>
              </a:rPr>
              <a:t>2020</a:t>
            </a:r>
            <a:r>
              <a:rPr lang="zh-CN" altLang="en-US" sz="2000" dirty="0">
                <a:solidFill>
                  <a:srgbClr val="C2241C"/>
                </a:solidFill>
                <a:latin typeface="微软雅黑"/>
                <a:ea typeface="微软雅黑"/>
              </a:rPr>
              <a:t>年</a:t>
            </a:r>
            <a:r>
              <a:rPr lang="en-US" altLang="zh-CN" sz="2000" dirty="0">
                <a:solidFill>
                  <a:srgbClr val="C2241C"/>
                </a:solidFill>
                <a:latin typeface="微软雅黑"/>
                <a:ea typeface="微软雅黑"/>
              </a:rPr>
              <a:t>010</a:t>
            </a:r>
            <a:r>
              <a:rPr lang="zh-CN" altLang="en-US" sz="2000" dirty="0">
                <a:solidFill>
                  <a:srgbClr val="C2241C"/>
                </a:solidFill>
                <a:latin typeface="微软雅黑"/>
                <a:ea typeface="微软雅黑"/>
              </a:rPr>
              <a:t>月</a:t>
            </a:r>
            <a:endParaRPr lang="en-US" altLang="zh-CN" sz="2000" dirty="0">
              <a:solidFill>
                <a:srgbClr val="C2241C"/>
              </a:solidFill>
              <a:latin typeface="微软雅黑"/>
              <a:ea typeface="微软雅黑"/>
            </a:endParaRPr>
          </a:p>
        </p:txBody>
      </p:sp>
      <p:sp>
        <p:nvSpPr>
          <p:cNvPr id="6" name="TextBox 5"/>
          <p:cNvSpPr txBox="1"/>
          <p:nvPr/>
        </p:nvSpPr>
        <p:spPr>
          <a:xfrm>
            <a:off x="884054" y="4162221"/>
            <a:ext cx="5772219" cy="430987"/>
          </a:xfrm>
          <a:prstGeom prst="rect">
            <a:avLst/>
          </a:prstGeom>
          <a:noFill/>
        </p:spPr>
        <p:txBody>
          <a:bodyPr wrap="square" rtlCol="0">
            <a:spAutoFit/>
          </a:bodyPr>
          <a:lstStyle/>
          <a:p>
            <a:pPr algn="ctr"/>
            <a:r>
              <a:rPr lang="zh-CN" altLang="en-US" sz="2200" b="1" dirty="0">
                <a:solidFill>
                  <a:srgbClr val="C2241C"/>
                </a:solidFill>
                <a:latin typeface="微软雅黑"/>
                <a:ea typeface="微软雅黑"/>
              </a:rPr>
              <a:t>本模板有完整的思路及框架，更贴近实用</a:t>
            </a:r>
          </a:p>
        </p:txBody>
      </p:sp>
      <p:grpSp>
        <p:nvGrpSpPr>
          <p:cNvPr id="15" name="组合 14"/>
          <p:cNvGrpSpPr/>
          <p:nvPr/>
        </p:nvGrpSpPr>
        <p:grpSpPr>
          <a:xfrm>
            <a:off x="8867855" y="5997196"/>
            <a:ext cx="465466" cy="472172"/>
            <a:chOff x="4796805" y="-215900"/>
            <a:chExt cx="2093913" cy="2122488"/>
          </a:xfrm>
          <a:solidFill>
            <a:srgbClr val="AF2019"/>
          </a:solidFill>
        </p:grpSpPr>
        <p:sp>
          <p:nvSpPr>
            <p:cNvPr id="16" name="Freeform 6"/>
            <p:cNvSpPr>
              <a:spLocks noEditPoints="1"/>
            </p:cNvSpPr>
            <p:nvPr/>
          </p:nvSpPr>
          <p:spPr bwMode="auto">
            <a:xfrm>
              <a:off x="4796805" y="-215900"/>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C4261D"/>
                </a:solidFill>
              </a:endParaRPr>
            </a:p>
          </p:txBody>
        </p:sp>
        <p:sp>
          <p:nvSpPr>
            <p:cNvPr id="17" name="Freeform 7"/>
            <p:cNvSpPr>
              <a:spLocks noEditPoints="1"/>
            </p:cNvSpPr>
            <p:nvPr/>
          </p:nvSpPr>
          <p:spPr bwMode="auto">
            <a:xfrm>
              <a:off x="5168280" y="0"/>
              <a:ext cx="1360488" cy="1641475"/>
            </a:xfrm>
            <a:custGeom>
              <a:avLst/>
              <a:gdLst>
                <a:gd name="T0" fmla="*/ 870 w 1809"/>
                <a:gd name="T1" fmla="*/ 879 h 2152"/>
                <a:gd name="T2" fmla="*/ 870 w 1809"/>
                <a:gd name="T3" fmla="*/ 2152 h 2152"/>
                <a:gd name="T4" fmla="*/ 1809 w 1809"/>
                <a:gd name="T5" fmla="*/ 1820 h 2152"/>
                <a:gd name="T6" fmla="*/ 1809 w 1809"/>
                <a:gd name="T7" fmla="*/ 547 h 2152"/>
                <a:gd name="T8" fmla="*/ 870 w 1809"/>
                <a:gd name="T9" fmla="*/ 879 h 2152"/>
                <a:gd name="T10" fmla="*/ 785 w 1809"/>
                <a:gd name="T11" fmla="*/ 961 h 2152"/>
                <a:gd name="T12" fmla="*/ 785 w 1809"/>
                <a:gd name="T13" fmla="*/ 1138 h 2152"/>
                <a:gd name="T14" fmla="*/ 613 w 1809"/>
                <a:gd name="T15" fmla="*/ 1053 h 2152"/>
                <a:gd name="T16" fmla="*/ 613 w 1809"/>
                <a:gd name="T17" fmla="*/ 864 h 2152"/>
                <a:gd name="T18" fmla="*/ 785 w 1809"/>
                <a:gd name="T19" fmla="*/ 961 h 2152"/>
                <a:gd name="T20" fmla="*/ 1555 w 1809"/>
                <a:gd name="T21" fmla="*/ 410 h 2152"/>
                <a:gd name="T22" fmla="*/ 1507 w 1809"/>
                <a:gd name="T23" fmla="*/ 386 h 2152"/>
                <a:gd name="T24" fmla="*/ 602 w 1809"/>
                <a:gd name="T25" fmla="*/ 700 h 2152"/>
                <a:gd name="T26" fmla="*/ 576 w 1809"/>
                <a:gd name="T27" fmla="*/ 724 h 2152"/>
                <a:gd name="T28" fmla="*/ 576 w 1809"/>
                <a:gd name="T29" fmla="*/ 2017 h 2152"/>
                <a:gd name="T30" fmla="*/ 822 w 1809"/>
                <a:gd name="T31" fmla="*/ 2149 h 2152"/>
                <a:gd name="T32" fmla="*/ 822 w 1809"/>
                <a:gd name="T33" fmla="*/ 879 h 2152"/>
                <a:gd name="T34" fmla="*/ 622 w 1809"/>
                <a:gd name="T35" fmla="*/ 772 h 2152"/>
                <a:gd name="T36" fmla="*/ 625 w 1809"/>
                <a:gd name="T37" fmla="*/ 772 h 2152"/>
                <a:gd name="T38" fmla="*/ 1531 w 1809"/>
                <a:gd name="T39" fmla="*/ 457 h 2152"/>
                <a:gd name="T40" fmla="*/ 1555 w 1809"/>
                <a:gd name="T41" fmla="*/ 410 h 2152"/>
                <a:gd name="T42" fmla="*/ 209 w 1809"/>
                <a:gd name="T43" fmla="*/ 581 h 2152"/>
                <a:gd name="T44" fmla="*/ 209 w 1809"/>
                <a:gd name="T45" fmla="*/ 758 h 2152"/>
                <a:gd name="T46" fmla="*/ 37 w 1809"/>
                <a:gd name="T47" fmla="*/ 673 h 2152"/>
                <a:gd name="T48" fmla="*/ 37 w 1809"/>
                <a:gd name="T49" fmla="*/ 484 h 2152"/>
                <a:gd name="T50" fmla="*/ 209 w 1809"/>
                <a:gd name="T51" fmla="*/ 581 h 2152"/>
                <a:gd name="T52" fmla="*/ 978 w 1809"/>
                <a:gd name="T53" fmla="*/ 30 h 2152"/>
                <a:gd name="T54" fmla="*/ 931 w 1809"/>
                <a:gd name="T55" fmla="*/ 6 h 2152"/>
                <a:gd name="T56" fmla="*/ 25 w 1809"/>
                <a:gd name="T57" fmla="*/ 321 h 2152"/>
                <a:gd name="T58" fmla="*/ 0 w 1809"/>
                <a:gd name="T59" fmla="*/ 344 h 2152"/>
                <a:gd name="T60" fmla="*/ 0 w 1809"/>
                <a:gd name="T61" fmla="*/ 1638 h 2152"/>
                <a:gd name="T62" fmla="*/ 246 w 1809"/>
                <a:gd name="T63" fmla="*/ 1770 h 2152"/>
                <a:gd name="T64" fmla="*/ 246 w 1809"/>
                <a:gd name="T65" fmla="*/ 500 h 2152"/>
                <a:gd name="T66" fmla="*/ 46 w 1809"/>
                <a:gd name="T67" fmla="*/ 393 h 2152"/>
                <a:gd name="T68" fmla="*/ 49 w 1809"/>
                <a:gd name="T69" fmla="*/ 392 h 2152"/>
                <a:gd name="T70" fmla="*/ 954 w 1809"/>
                <a:gd name="T71" fmla="*/ 77 h 2152"/>
                <a:gd name="T72" fmla="*/ 978 w 1809"/>
                <a:gd name="T73" fmla="*/ 30 h 2152"/>
                <a:gd name="T74" fmla="*/ 497 w 1809"/>
                <a:gd name="T75" fmla="*/ 781 h 2152"/>
                <a:gd name="T76" fmla="*/ 497 w 1809"/>
                <a:gd name="T77" fmla="*/ 958 h 2152"/>
                <a:gd name="T78" fmla="*/ 325 w 1809"/>
                <a:gd name="T79" fmla="*/ 873 h 2152"/>
                <a:gd name="T80" fmla="*/ 325 w 1809"/>
                <a:gd name="T81" fmla="*/ 684 h 2152"/>
                <a:gd name="T82" fmla="*/ 497 w 1809"/>
                <a:gd name="T83" fmla="*/ 781 h 2152"/>
                <a:gd name="T84" fmla="*/ 1266 w 1809"/>
                <a:gd name="T85" fmla="*/ 230 h 2152"/>
                <a:gd name="T86" fmla="*/ 1219 w 1809"/>
                <a:gd name="T87" fmla="*/ 206 h 2152"/>
                <a:gd name="T88" fmla="*/ 313 w 1809"/>
                <a:gd name="T89" fmla="*/ 520 h 2152"/>
                <a:gd name="T90" fmla="*/ 288 w 1809"/>
                <a:gd name="T91" fmla="*/ 544 h 2152"/>
                <a:gd name="T92" fmla="*/ 288 w 1809"/>
                <a:gd name="T93" fmla="*/ 1837 h 2152"/>
                <a:gd name="T94" fmla="*/ 534 w 1809"/>
                <a:gd name="T95" fmla="*/ 1969 h 2152"/>
                <a:gd name="T96" fmla="*/ 534 w 1809"/>
                <a:gd name="T97" fmla="*/ 699 h 2152"/>
                <a:gd name="T98" fmla="*/ 334 w 1809"/>
                <a:gd name="T99" fmla="*/ 592 h 2152"/>
                <a:gd name="T100" fmla="*/ 337 w 1809"/>
                <a:gd name="T101" fmla="*/ 592 h 2152"/>
                <a:gd name="T102" fmla="*/ 1243 w 1809"/>
                <a:gd name="T103" fmla="*/ 277 h 2152"/>
                <a:gd name="T104" fmla="*/ 1266 w 1809"/>
                <a:gd name="T105" fmla="*/ 23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09" h="2152">
                  <a:moveTo>
                    <a:pt x="870" y="879"/>
                  </a:moveTo>
                  <a:lnTo>
                    <a:pt x="870" y="2152"/>
                  </a:lnTo>
                  <a:lnTo>
                    <a:pt x="1809" y="1820"/>
                  </a:lnTo>
                  <a:lnTo>
                    <a:pt x="1809" y="547"/>
                  </a:lnTo>
                  <a:lnTo>
                    <a:pt x="870" y="879"/>
                  </a:lnTo>
                  <a:close/>
                  <a:moveTo>
                    <a:pt x="785" y="961"/>
                  </a:moveTo>
                  <a:lnTo>
                    <a:pt x="785" y="1138"/>
                  </a:lnTo>
                  <a:cubicBezTo>
                    <a:pt x="699" y="1121"/>
                    <a:pt x="613" y="1053"/>
                    <a:pt x="613" y="1053"/>
                  </a:cubicBezTo>
                  <a:lnTo>
                    <a:pt x="613" y="864"/>
                  </a:lnTo>
                  <a:cubicBezTo>
                    <a:pt x="719" y="950"/>
                    <a:pt x="785" y="961"/>
                    <a:pt x="785" y="961"/>
                  </a:cubicBezTo>
                  <a:close/>
                  <a:moveTo>
                    <a:pt x="1555" y="410"/>
                  </a:moveTo>
                  <a:cubicBezTo>
                    <a:pt x="1548" y="390"/>
                    <a:pt x="1527" y="379"/>
                    <a:pt x="1507" y="386"/>
                  </a:cubicBezTo>
                  <a:lnTo>
                    <a:pt x="602" y="700"/>
                  </a:lnTo>
                  <a:cubicBezTo>
                    <a:pt x="590" y="704"/>
                    <a:pt x="580" y="713"/>
                    <a:pt x="576" y="724"/>
                  </a:cubicBezTo>
                  <a:lnTo>
                    <a:pt x="576" y="2017"/>
                  </a:lnTo>
                  <a:cubicBezTo>
                    <a:pt x="608" y="2080"/>
                    <a:pt x="741" y="2149"/>
                    <a:pt x="822" y="2149"/>
                  </a:cubicBezTo>
                  <a:lnTo>
                    <a:pt x="822" y="879"/>
                  </a:lnTo>
                  <a:cubicBezTo>
                    <a:pt x="779" y="873"/>
                    <a:pt x="682" y="822"/>
                    <a:pt x="622" y="772"/>
                  </a:cubicBezTo>
                  <a:cubicBezTo>
                    <a:pt x="623" y="772"/>
                    <a:pt x="624" y="772"/>
                    <a:pt x="625" y="772"/>
                  </a:cubicBezTo>
                  <a:lnTo>
                    <a:pt x="1531" y="457"/>
                  </a:lnTo>
                  <a:cubicBezTo>
                    <a:pt x="1550" y="450"/>
                    <a:pt x="1561" y="429"/>
                    <a:pt x="1555" y="410"/>
                  </a:cubicBezTo>
                  <a:close/>
                  <a:moveTo>
                    <a:pt x="209" y="581"/>
                  </a:moveTo>
                  <a:lnTo>
                    <a:pt x="209" y="758"/>
                  </a:lnTo>
                  <a:cubicBezTo>
                    <a:pt x="123" y="742"/>
                    <a:pt x="37" y="673"/>
                    <a:pt x="37" y="673"/>
                  </a:cubicBezTo>
                  <a:lnTo>
                    <a:pt x="37" y="484"/>
                  </a:lnTo>
                  <a:cubicBezTo>
                    <a:pt x="143" y="570"/>
                    <a:pt x="209" y="581"/>
                    <a:pt x="209" y="581"/>
                  </a:cubicBezTo>
                  <a:close/>
                  <a:moveTo>
                    <a:pt x="978" y="30"/>
                  </a:moveTo>
                  <a:cubicBezTo>
                    <a:pt x="972" y="11"/>
                    <a:pt x="951" y="0"/>
                    <a:pt x="931" y="6"/>
                  </a:cubicBezTo>
                  <a:lnTo>
                    <a:pt x="25" y="321"/>
                  </a:lnTo>
                  <a:cubicBezTo>
                    <a:pt x="14" y="325"/>
                    <a:pt x="3" y="334"/>
                    <a:pt x="0" y="344"/>
                  </a:cubicBezTo>
                  <a:lnTo>
                    <a:pt x="0" y="1638"/>
                  </a:lnTo>
                  <a:cubicBezTo>
                    <a:pt x="32" y="1700"/>
                    <a:pt x="165" y="1770"/>
                    <a:pt x="246" y="1770"/>
                  </a:cubicBezTo>
                  <a:lnTo>
                    <a:pt x="246" y="500"/>
                  </a:lnTo>
                  <a:cubicBezTo>
                    <a:pt x="203" y="493"/>
                    <a:pt x="106" y="443"/>
                    <a:pt x="46" y="393"/>
                  </a:cubicBezTo>
                  <a:cubicBezTo>
                    <a:pt x="47" y="393"/>
                    <a:pt x="48" y="392"/>
                    <a:pt x="49" y="392"/>
                  </a:cubicBezTo>
                  <a:lnTo>
                    <a:pt x="954" y="77"/>
                  </a:lnTo>
                  <a:cubicBezTo>
                    <a:pt x="974" y="71"/>
                    <a:pt x="985" y="50"/>
                    <a:pt x="978" y="30"/>
                  </a:cubicBezTo>
                  <a:close/>
                  <a:moveTo>
                    <a:pt x="497" y="781"/>
                  </a:moveTo>
                  <a:lnTo>
                    <a:pt x="497" y="958"/>
                  </a:lnTo>
                  <a:cubicBezTo>
                    <a:pt x="411" y="941"/>
                    <a:pt x="325" y="873"/>
                    <a:pt x="325" y="873"/>
                  </a:cubicBezTo>
                  <a:lnTo>
                    <a:pt x="325" y="684"/>
                  </a:lnTo>
                  <a:cubicBezTo>
                    <a:pt x="431" y="770"/>
                    <a:pt x="497" y="781"/>
                    <a:pt x="497" y="781"/>
                  </a:cubicBezTo>
                  <a:close/>
                  <a:moveTo>
                    <a:pt x="1266" y="230"/>
                  </a:moveTo>
                  <a:cubicBezTo>
                    <a:pt x="1260" y="210"/>
                    <a:pt x="1239" y="199"/>
                    <a:pt x="1219" y="206"/>
                  </a:cubicBezTo>
                  <a:lnTo>
                    <a:pt x="313" y="520"/>
                  </a:lnTo>
                  <a:cubicBezTo>
                    <a:pt x="302" y="524"/>
                    <a:pt x="291" y="533"/>
                    <a:pt x="288" y="544"/>
                  </a:cubicBezTo>
                  <a:lnTo>
                    <a:pt x="288" y="1837"/>
                  </a:lnTo>
                  <a:cubicBezTo>
                    <a:pt x="320" y="1900"/>
                    <a:pt x="453" y="1969"/>
                    <a:pt x="534" y="1969"/>
                  </a:cubicBezTo>
                  <a:lnTo>
                    <a:pt x="534" y="699"/>
                  </a:lnTo>
                  <a:cubicBezTo>
                    <a:pt x="491" y="693"/>
                    <a:pt x="394" y="642"/>
                    <a:pt x="334" y="592"/>
                  </a:cubicBezTo>
                  <a:cubicBezTo>
                    <a:pt x="335" y="592"/>
                    <a:pt x="336" y="592"/>
                    <a:pt x="337" y="592"/>
                  </a:cubicBezTo>
                  <a:lnTo>
                    <a:pt x="1243" y="277"/>
                  </a:lnTo>
                  <a:cubicBezTo>
                    <a:pt x="1262" y="270"/>
                    <a:pt x="1273" y="249"/>
                    <a:pt x="1266" y="230"/>
                  </a:cubicBez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C4261D"/>
                </a:solidFill>
              </a:endParaRPr>
            </a:p>
          </p:txBody>
        </p:sp>
      </p:grpSp>
      <p:grpSp>
        <p:nvGrpSpPr>
          <p:cNvPr id="18" name="组合 17"/>
          <p:cNvGrpSpPr/>
          <p:nvPr/>
        </p:nvGrpSpPr>
        <p:grpSpPr>
          <a:xfrm>
            <a:off x="9466948" y="5997196"/>
            <a:ext cx="465466" cy="472172"/>
            <a:chOff x="7772329" y="-1123557"/>
            <a:chExt cx="465708" cy="472063"/>
          </a:xfrm>
          <a:solidFill>
            <a:srgbClr val="AF2019"/>
          </a:solidFill>
        </p:grpSpPr>
        <p:sp>
          <p:nvSpPr>
            <p:cNvPr id="19" name="Freeform 5"/>
            <p:cNvSpPr>
              <a:spLocks noEditPoints="1"/>
            </p:cNvSpPr>
            <p:nvPr/>
          </p:nvSpPr>
          <p:spPr bwMode="auto">
            <a:xfrm>
              <a:off x="7866603" y="-1084628"/>
              <a:ext cx="277160" cy="398943"/>
            </a:xfrm>
            <a:custGeom>
              <a:avLst/>
              <a:gdLst>
                <a:gd name="T0" fmla="*/ 370 w 780"/>
                <a:gd name="T1" fmla="*/ 732 h 1139"/>
                <a:gd name="T2" fmla="*/ 498 w 780"/>
                <a:gd name="T3" fmla="*/ 660 h 1139"/>
                <a:gd name="T4" fmla="*/ 578 w 780"/>
                <a:gd name="T5" fmla="*/ 682 h 1139"/>
                <a:gd name="T6" fmla="*/ 653 w 780"/>
                <a:gd name="T7" fmla="*/ 535 h 1139"/>
                <a:gd name="T8" fmla="*/ 709 w 780"/>
                <a:gd name="T9" fmla="*/ 494 h 1139"/>
                <a:gd name="T10" fmla="*/ 711 w 780"/>
                <a:gd name="T11" fmla="*/ 316 h 1139"/>
                <a:gd name="T12" fmla="*/ 657 w 780"/>
                <a:gd name="T13" fmla="*/ 274 h 1139"/>
                <a:gd name="T14" fmla="*/ 596 w 780"/>
                <a:gd name="T15" fmla="*/ 128 h 1139"/>
                <a:gd name="T16" fmla="*/ 531 w 780"/>
                <a:gd name="T17" fmla="*/ 141 h 1139"/>
                <a:gd name="T18" fmla="*/ 409 w 780"/>
                <a:gd name="T19" fmla="*/ 69 h 1139"/>
                <a:gd name="T20" fmla="*/ 380 w 780"/>
                <a:gd name="T21" fmla="*/ 69 h 1139"/>
                <a:gd name="T22" fmla="*/ 289 w 780"/>
                <a:gd name="T23" fmla="*/ 140 h 1139"/>
                <a:gd name="T24" fmla="*/ 260 w 780"/>
                <a:gd name="T25" fmla="*/ 132 h 1139"/>
                <a:gd name="T26" fmla="*/ 187 w 780"/>
                <a:gd name="T27" fmla="*/ 138 h 1139"/>
                <a:gd name="T28" fmla="*/ 80 w 780"/>
                <a:gd name="T29" fmla="*/ 280 h 1139"/>
                <a:gd name="T30" fmla="*/ 99 w 780"/>
                <a:gd name="T31" fmla="*/ 346 h 1139"/>
                <a:gd name="T32" fmla="*/ 64 w 780"/>
                <a:gd name="T33" fmla="*/ 501 h 1139"/>
                <a:gd name="T34" fmla="*/ 181 w 780"/>
                <a:gd name="T35" fmla="*/ 609 h 1139"/>
                <a:gd name="T36" fmla="*/ 194 w 780"/>
                <a:gd name="T37" fmla="*/ 676 h 1139"/>
                <a:gd name="T38" fmla="*/ 272 w 780"/>
                <a:gd name="T39" fmla="*/ 657 h 1139"/>
                <a:gd name="T40" fmla="*/ 294 w 780"/>
                <a:gd name="T41" fmla="*/ 726 h 1139"/>
                <a:gd name="T42" fmla="*/ 221 w 780"/>
                <a:gd name="T43" fmla="*/ 731 h 1139"/>
                <a:gd name="T44" fmla="*/ 121 w 780"/>
                <a:gd name="T45" fmla="*/ 608 h 1139"/>
                <a:gd name="T46" fmla="*/ 7 w 780"/>
                <a:gd name="T47" fmla="*/ 519 h 1139"/>
                <a:gd name="T48" fmla="*/ 51 w 780"/>
                <a:gd name="T49" fmla="*/ 381 h 1139"/>
                <a:gd name="T50" fmla="*/ 64 w 780"/>
                <a:gd name="T51" fmla="*/ 223 h 1139"/>
                <a:gd name="T52" fmla="*/ 127 w 780"/>
                <a:gd name="T53" fmla="*/ 138 h 1139"/>
                <a:gd name="T54" fmla="*/ 276 w 780"/>
                <a:gd name="T55" fmla="*/ 75 h 1139"/>
                <a:gd name="T56" fmla="*/ 298 w 780"/>
                <a:gd name="T57" fmla="*/ 81 h 1139"/>
                <a:gd name="T58" fmla="*/ 394 w 780"/>
                <a:gd name="T59" fmla="*/ 0 h 1139"/>
                <a:gd name="T60" fmla="*/ 508 w 780"/>
                <a:gd name="T61" fmla="*/ 85 h 1139"/>
                <a:gd name="T62" fmla="*/ 638 w 780"/>
                <a:gd name="T63" fmla="*/ 87 h 1139"/>
                <a:gd name="T64" fmla="*/ 675 w 780"/>
                <a:gd name="T65" fmla="*/ 217 h 1139"/>
                <a:gd name="T66" fmla="*/ 758 w 780"/>
                <a:gd name="T67" fmla="*/ 353 h 1139"/>
                <a:gd name="T68" fmla="*/ 756 w 780"/>
                <a:gd name="T69" fmla="*/ 459 h 1139"/>
                <a:gd name="T70" fmla="*/ 670 w 780"/>
                <a:gd name="T71" fmla="*/ 592 h 1139"/>
                <a:gd name="T72" fmla="*/ 578 w 780"/>
                <a:gd name="T73" fmla="*/ 741 h 1139"/>
                <a:gd name="T74" fmla="*/ 498 w 780"/>
                <a:gd name="T75" fmla="*/ 719 h 1139"/>
                <a:gd name="T76" fmla="*/ 385 w 780"/>
                <a:gd name="T77" fmla="*/ 801 h 1139"/>
                <a:gd name="T78" fmla="*/ 388 w 780"/>
                <a:gd name="T79" fmla="*/ 615 h 1139"/>
                <a:gd name="T80" fmla="*/ 388 w 780"/>
                <a:gd name="T81" fmla="*/ 650 h 1139"/>
                <a:gd name="T82" fmla="*/ 626 w 780"/>
                <a:gd name="T83" fmla="*/ 413 h 1139"/>
                <a:gd name="T84" fmla="*/ 388 w 780"/>
                <a:gd name="T85" fmla="*/ 583 h 1139"/>
                <a:gd name="T86" fmla="*/ 559 w 780"/>
                <a:gd name="T87" fmla="*/ 413 h 1139"/>
                <a:gd name="T88" fmla="*/ 533 w 780"/>
                <a:gd name="T89" fmla="*/ 780 h 1139"/>
                <a:gd name="T90" fmla="*/ 432 w 780"/>
                <a:gd name="T91" fmla="*/ 838 h 1139"/>
                <a:gd name="T92" fmla="*/ 515 w 780"/>
                <a:gd name="T93" fmla="*/ 1003 h 1139"/>
                <a:gd name="T94" fmla="*/ 669 w 780"/>
                <a:gd name="T95" fmla="*/ 1091 h 1139"/>
                <a:gd name="T96" fmla="*/ 283 w 780"/>
                <a:gd name="T97" fmla="*/ 792 h 1139"/>
                <a:gd name="T98" fmla="*/ 195 w 780"/>
                <a:gd name="T99" fmla="*/ 783 h 1139"/>
                <a:gd name="T100" fmla="*/ 136 w 780"/>
                <a:gd name="T101" fmla="*/ 1118 h 1139"/>
                <a:gd name="T102" fmla="*/ 361 w 780"/>
                <a:gd name="T103" fmla="*/ 1103 h 1139"/>
                <a:gd name="T104" fmla="*/ 385 w 780"/>
                <a:gd name="T105" fmla="*/ 8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80" h="1139">
                  <a:moveTo>
                    <a:pt x="272" y="657"/>
                  </a:moveTo>
                  <a:cubicBezTo>
                    <a:pt x="300" y="657"/>
                    <a:pt x="328" y="671"/>
                    <a:pt x="343" y="693"/>
                  </a:cubicBezTo>
                  <a:lnTo>
                    <a:pt x="370" y="732"/>
                  </a:lnTo>
                  <a:cubicBezTo>
                    <a:pt x="379" y="745"/>
                    <a:pt x="391" y="745"/>
                    <a:pt x="400" y="733"/>
                  </a:cubicBezTo>
                  <a:lnTo>
                    <a:pt x="428" y="694"/>
                  </a:lnTo>
                  <a:cubicBezTo>
                    <a:pt x="443" y="673"/>
                    <a:pt x="470" y="660"/>
                    <a:pt x="498" y="660"/>
                  </a:cubicBezTo>
                  <a:cubicBezTo>
                    <a:pt x="507" y="660"/>
                    <a:pt x="516" y="661"/>
                    <a:pt x="524" y="664"/>
                  </a:cubicBezTo>
                  <a:lnTo>
                    <a:pt x="569" y="680"/>
                  </a:lnTo>
                  <a:cubicBezTo>
                    <a:pt x="572" y="681"/>
                    <a:pt x="575" y="682"/>
                    <a:pt x="578" y="682"/>
                  </a:cubicBezTo>
                  <a:cubicBezTo>
                    <a:pt x="591" y="682"/>
                    <a:pt x="593" y="670"/>
                    <a:pt x="593" y="663"/>
                  </a:cubicBezTo>
                  <a:lnTo>
                    <a:pt x="593" y="615"/>
                  </a:lnTo>
                  <a:cubicBezTo>
                    <a:pt x="593" y="580"/>
                    <a:pt x="620" y="545"/>
                    <a:pt x="653" y="535"/>
                  </a:cubicBezTo>
                  <a:lnTo>
                    <a:pt x="699" y="521"/>
                  </a:lnTo>
                  <a:cubicBezTo>
                    <a:pt x="706" y="519"/>
                    <a:pt x="711" y="515"/>
                    <a:pt x="713" y="511"/>
                  </a:cubicBezTo>
                  <a:cubicBezTo>
                    <a:pt x="715" y="506"/>
                    <a:pt x="713" y="500"/>
                    <a:pt x="709" y="494"/>
                  </a:cubicBezTo>
                  <a:lnTo>
                    <a:pt x="680" y="455"/>
                  </a:lnTo>
                  <a:cubicBezTo>
                    <a:pt x="660" y="426"/>
                    <a:pt x="660" y="383"/>
                    <a:pt x="682" y="355"/>
                  </a:cubicBezTo>
                  <a:lnTo>
                    <a:pt x="711" y="316"/>
                  </a:lnTo>
                  <a:cubicBezTo>
                    <a:pt x="716" y="311"/>
                    <a:pt x="717" y="304"/>
                    <a:pt x="716" y="300"/>
                  </a:cubicBezTo>
                  <a:cubicBezTo>
                    <a:pt x="715" y="295"/>
                    <a:pt x="710" y="291"/>
                    <a:pt x="703" y="288"/>
                  </a:cubicBezTo>
                  <a:lnTo>
                    <a:pt x="657" y="274"/>
                  </a:lnTo>
                  <a:cubicBezTo>
                    <a:pt x="624" y="263"/>
                    <a:pt x="598" y="227"/>
                    <a:pt x="599" y="192"/>
                  </a:cubicBezTo>
                  <a:lnTo>
                    <a:pt x="600" y="144"/>
                  </a:lnTo>
                  <a:cubicBezTo>
                    <a:pt x="601" y="137"/>
                    <a:pt x="599" y="132"/>
                    <a:pt x="596" y="128"/>
                  </a:cubicBezTo>
                  <a:cubicBezTo>
                    <a:pt x="593" y="125"/>
                    <a:pt x="588" y="125"/>
                    <a:pt x="585" y="125"/>
                  </a:cubicBezTo>
                  <a:cubicBezTo>
                    <a:pt x="583" y="125"/>
                    <a:pt x="580" y="125"/>
                    <a:pt x="577" y="126"/>
                  </a:cubicBezTo>
                  <a:lnTo>
                    <a:pt x="531" y="141"/>
                  </a:lnTo>
                  <a:cubicBezTo>
                    <a:pt x="524" y="143"/>
                    <a:pt x="516" y="144"/>
                    <a:pt x="508" y="144"/>
                  </a:cubicBezTo>
                  <a:cubicBezTo>
                    <a:pt x="479" y="144"/>
                    <a:pt x="451" y="130"/>
                    <a:pt x="436" y="108"/>
                  </a:cubicBezTo>
                  <a:lnTo>
                    <a:pt x="409" y="69"/>
                  </a:lnTo>
                  <a:cubicBezTo>
                    <a:pt x="405" y="63"/>
                    <a:pt x="400" y="59"/>
                    <a:pt x="394" y="59"/>
                  </a:cubicBezTo>
                  <a:cubicBezTo>
                    <a:pt x="388" y="59"/>
                    <a:pt x="386" y="59"/>
                    <a:pt x="381" y="67"/>
                  </a:cubicBezTo>
                  <a:lnTo>
                    <a:pt x="380" y="69"/>
                  </a:lnTo>
                  <a:cubicBezTo>
                    <a:pt x="368" y="87"/>
                    <a:pt x="352" y="110"/>
                    <a:pt x="339" y="123"/>
                  </a:cubicBezTo>
                  <a:cubicBezTo>
                    <a:pt x="331" y="131"/>
                    <a:pt x="318" y="141"/>
                    <a:pt x="301" y="141"/>
                  </a:cubicBezTo>
                  <a:cubicBezTo>
                    <a:pt x="296" y="141"/>
                    <a:pt x="292" y="141"/>
                    <a:pt x="289" y="140"/>
                  </a:cubicBezTo>
                  <a:lnTo>
                    <a:pt x="285" y="140"/>
                  </a:lnTo>
                  <a:lnTo>
                    <a:pt x="282" y="138"/>
                  </a:lnTo>
                  <a:cubicBezTo>
                    <a:pt x="276" y="136"/>
                    <a:pt x="268" y="134"/>
                    <a:pt x="260" y="132"/>
                  </a:cubicBezTo>
                  <a:cubicBezTo>
                    <a:pt x="248" y="128"/>
                    <a:pt x="227" y="122"/>
                    <a:pt x="224" y="122"/>
                  </a:cubicBezTo>
                  <a:cubicBezTo>
                    <a:pt x="215" y="120"/>
                    <a:pt x="205" y="118"/>
                    <a:pt x="202" y="118"/>
                  </a:cubicBezTo>
                  <a:cubicBezTo>
                    <a:pt x="191" y="118"/>
                    <a:pt x="187" y="128"/>
                    <a:pt x="187" y="138"/>
                  </a:cubicBezTo>
                  <a:lnTo>
                    <a:pt x="187" y="186"/>
                  </a:lnTo>
                  <a:cubicBezTo>
                    <a:pt x="187" y="221"/>
                    <a:pt x="160" y="256"/>
                    <a:pt x="126" y="266"/>
                  </a:cubicBezTo>
                  <a:lnTo>
                    <a:pt x="80" y="280"/>
                  </a:lnTo>
                  <a:cubicBezTo>
                    <a:pt x="73" y="282"/>
                    <a:pt x="68" y="286"/>
                    <a:pt x="67" y="290"/>
                  </a:cubicBezTo>
                  <a:cubicBezTo>
                    <a:pt x="65" y="295"/>
                    <a:pt x="67" y="301"/>
                    <a:pt x="71" y="307"/>
                  </a:cubicBezTo>
                  <a:lnTo>
                    <a:pt x="99" y="346"/>
                  </a:lnTo>
                  <a:cubicBezTo>
                    <a:pt x="120" y="375"/>
                    <a:pt x="119" y="419"/>
                    <a:pt x="98" y="446"/>
                  </a:cubicBezTo>
                  <a:lnTo>
                    <a:pt x="68" y="485"/>
                  </a:lnTo>
                  <a:cubicBezTo>
                    <a:pt x="64" y="490"/>
                    <a:pt x="62" y="496"/>
                    <a:pt x="64" y="501"/>
                  </a:cubicBezTo>
                  <a:cubicBezTo>
                    <a:pt x="65" y="506"/>
                    <a:pt x="70" y="510"/>
                    <a:pt x="77" y="513"/>
                  </a:cubicBezTo>
                  <a:lnTo>
                    <a:pt x="123" y="527"/>
                  </a:lnTo>
                  <a:cubicBezTo>
                    <a:pt x="156" y="538"/>
                    <a:pt x="181" y="574"/>
                    <a:pt x="181" y="609"/>
                  </a:cubicBezTo>
                  <a:lnTo>
                    <a:pt x="179" y="657"/>
                  </a:lnTo>
                  <a:cubicBezTo>
                    <a:pt x="179" y="664"/>
                    <a:pt x="181" y="669"/>
                    <a:pt x="184" y="672"/>
                  </a:cubicBezTo>
                  <a:cubicBezTo>
                    <a:pt x="187" y="676"/>
                    <a:pt x="191" y="676"/>
                    <a:pt x="194" y="676"/>
                  </a:cubicBezTo>
                  <a:cubicBezTo>
                    <a:pt x="197" y="676"/>
                    <a:pt x="200" y="676"/>
                    <a:pt x="203" y="675"/>
                  </a:cubicBezTo>
                  <a:lnTo>
                    <a:pt x="248" y="660"/>
                  </a:lnTo>
                  <a:cubicBezTo>
                    <a:pt x="256" y="658"/>
                    <a:pt x="264" y="657"/>
                    <a:pt x="272" y="657"/>
                  </a:cubicBezTo>
                  <a:close/>
                  <a:moveTo>
                    <a:pt x="385" y="801"/>
                  </a:moveTo>
                  <a:cubicBezTo>
                    <a:pt x="360" y="801"/>
                    <a:pt x="337" y="788"/>
                    <a:pt x="322" y="765"/>
                  </a:cubicBezTo>
                  <a:lnTo>
                    <a:pt x="294" y="726"/>
                  </a:lnTo>
                  <a:cubicBezTo>
                    <a:pt x="291" y="721"/>
                    <a:pt x="282" y="716"/>
                    <a:pt x="272" y="716"/>
                  </a:cubicBezTo>
                  <a:cubicBezTo>
                    <a:pt x="270" y="716"/>
                    <a:pt x="268" y="716"/>
                    <a:pt x="266" y="716"/>
                  </a:cubicBezTo>
                  <a:lnTo>
                    <a:pt x="221" y="731"/>
                  </a:lnTo>
                  <a:cubicBezTo>
                    <a:pt x="192" y="741"/>
                    <a:pt x="161" y="734"/>
                    <a:pt x="141" y="714"/>
                  </a:cubicBezTo>
                  <a:cubicBezTo>
                    <a:pt x="127" y="699"/>
                    <a:pt x="119" y="678"/>
                    <a:pt x="120" y="656"/>
                  </a:cubicBezTo>
                  <a:lnTo>
                    <a:pt x="121" y="608"/>
                  </a:lnTo>
                  <a:cubicBezTo>
                    <a:pt x="122" y="599"/>
                    <a:pt x="113" y="586"/>
                    <a:pt x="104" y="584"/>
                  </a:cubicBezTo>
                  <a:lnTo>
                    <a:pt x="59" y="569"/>
                  </a:lnTo>
                  <a:cubicBezTo>
                    <a:pt x="33" y="560"/>
                    <a:pt x="14" y="542"/>
                    <a:pt x="7" y="519"/>
                  </a:cubicBezTo>
                  <a:cubicBezTo>
                    <a:pt x="0" y="496"/>
                    <a:pt x="5" y="470"/>
                    <a:pt x="22" y="448"/>
                  </a:cubicBezTo>
                  <a:lnTo>
                    <a:pt x="51" y="410"/>
                  </a:lnTo>
                  <a:cubicBezTo>
                    <a:pt x="56" y="403"/>
                    <a:pt x="57" y="388"/>
                    <a:pt x="51" y="381"/>
                  </a:cubicBezTo>
                  <a:lnTo>
                    <a:pt x="23" y="342"/>
                  </a:lnTo>
                  <a:cubicBezTo>
                    <a:pt x="7" y="320"/>
                    <a:pt x="3" y="295"/>
                    <a:pt x="11" y="271"/>
                  </a:cubicBezTo>
                  <a:cubicBezTo>
                    <a:pt x="19" y="248"/>
                    <a:pt x="38" y="230"/>
                    <a:pt x="64" y="223"/>
                  </a:cubicBezTo>
                  <a:lnTo>
                    <a:pt x="110" y="209"/>
                  </a:lnTo>
                  <a:cubicBezTo>
                    <a:pt x="118" y="207"/>
                    <a:pt x="127" y="195"/>
                    <a:pt x="127" y="186"/>
                  </a:cubicBezTo>
                  <a:lnTo>
                    <a:pt x="127" y="138"/>
                  </a:lnTo>
                  <a:cubicBezTo>
                    <a:pt x="127" y="93"/>
                    <a:pt x="160" y="59"/>
                    <a:pt x="202" y="59"/>
                  </a:cubicBezTo>
                  <a:cubicBezTo>
                    <a:pt x="212" y="59"/>
                    <a:pt x="228" y="62"/>
                    <a:pt x="236" y="64"/>
                  </a:cubicBezTo>
                  <a:cubicBezTo>
                    <a:pt x="240" y="65"/>
                    <a:pt x="252" y="68"/>
                    <a:pt x="276" y="75"/>
                  </a:cubicBezTo>
                  <a:cubicBezTo>
                    <a:pt x="284" y="77"/>
                    <a:pt x="292" y="79"/>
                    <a:pt x="297" y="81"/>
                  </a:cubicBezTo>
                  <a:lnTo>
                    <a:pt x="298" y="81"/>
                  </a:lnTo>
                  <a:cubicBezTo>
                    <a:pt x="298" y="81"/>
                    <a:pt x="298" y="81"/>
                    <a:pt x="298" y="81"/>
                  </a:cubicBezTo>
                  <a:cubicBezTo>
                    <a:pt x="305" y="74"/>
                    <a:pt x="315" y="60"/>
                    <a:pt x="330" y="37"/>
                  </a:cubicBezTo>
                  <a:lnTo>
                    <a:pt x="331" y="35"/>
                  </a:lnTo>
                  <a:cubicBezTo>
                    <a:pt x="346" y="12"/>
                    <a:pt x="367" y="0"/>
                    <a:pt x="394" y="0"/>
                  </a:cubicBezTo>
                  <a:cubicBezTo>
                    <a:pt x="420" y="0"/>
                    <a:pt x="443" y="13"/>
                    <a:pt x="458" y="36"/>
                  </a:cubicBezTo>
                  <a:lnTo>
                    <a:pt x="485" y="75"/>
                  </a:lnTo>
                  <a:cubicBezTo>
                    <a:pt x="489" y="80"/>
                    <a:pt x="498" y="85"/>
                    <a:pt x="508" y="85"/>
                  </a:cubicBezTo>
                  <a:cubicBezTo>
                    <a:pt x="510" y="85"/>
                    <a:pt x="512" y="85"/>
                    <a:pt x="513" y="85"/>
                  </a:cubicBezTo>
                  <a:lnTo>
                    <a:pt x="559" y="70"/>
                  </a:lnTo>
                  <a:cubicBezTo>
                    <a:pt x="588" y="60"/>
                    <a:pt x="619" y="67"/>
                    <a:pt x="638" y="87"/>
                  </a:cubicBezTo>
                  <a:cubicBezTo>
                    <a:pt x="653" y="102"/>
                    <a:pt x="660" y="123"/>
                    <a:pt x="659" y="145"/>
                  </a:cubicBezTo>
                  <a:lnTo>
                    <a:pt x="658" y="193"/>
                  </a:lnTo>
                  <a:cubicBezTo>
                    <a:pt x="658" y="202"/>
                    <a:pt x="667" y="215"/>
                    <a:pt x="675" y="217"/>
                  </a:cubicBezTo>
                  <a:lnTo>
                    <a:pt x="721" y="232"/>
                  </a:lnTo>
                  <a:cubicBezTo>
                    <a:pt x="746" y="241"/>
                    <a:pt x="765" y="259"/>
                    <a:pt x="772" y="282"/>
                  </a:cubicBezTo>
                  <a:cubicBezTo>
                    <a:pt x="780" y="306"/>
                    <a:pt x="774" y="331"/>
                    <a:pt x="758" y="353"/>
                  </a:cubicBezTo>
                  <a:lnTo>
                    <a:pt x="729" y="391"/>
                  </a:lnTo>
                  <a:cubicBezTo>
                    <a:pt x="723" y="398"/>
                    <a:pt x="723" y="413"/>
                    <a:pt x="728" y="420"/>
                  </a:cubicBezTo>
                  <a:lnTo>
                    <a:pt x="756" y="459"/>
                  </a:lnTo>
                  <a:cubicBezTo>
                    <a:pt x="772" y="481"/>
                    <a:pt x="777" y="507"/>
                    <a:pt x="769" y="530"/>
                  </a:cubicBezTo>
                  <a:cubicBezTo>
                    <a:pt x="761" y="553"/>
                    <a:pt x="742" y="570"/>
                    <a:pt x="716" y="578"/>
                  </a:cubicBezTo>
                  <a:lnTo>
                    <a:pt x="670" y="592"/>
                  </a:lnTo>
                  <a:cubicBezTo>
                    <a:pt x="661" y="594"/>
                    <a:pt x="652" y="606"/>
                    <a:pt x="652" y="615"/>
                  </a:cubicBezTo>
                  <a:lnTo>
                    <a:pt x="652" y="663"/>
                  </a:lnTo>
                  <a:cubicBezTo>
                    <a:pt x="652" y="708"/>
                    <a:pt x="621" y="741"/>
                    <a:pt x="578" y="741"/>
                  </a:cubicBezTo>
                  <a:cubicBezTo>
                    <a:pt x="568" y="741"/>
                    <a:pt x="558" y="739"/>
                    <a:pt x="549" y="736"/>
                  </a:cubicBezTo>
                  <a:lnTo>
                    <a:pt x="504" y="720"/>
                  </a:lnTo>
                  <a:cubicBezTo>
                    <a:pt x="502" y="719"/>
                    <a:pt x="500" y="719"/>
                    <a:pt x="498" y="719"/>
                  </a:cubicBezTo>
                  <a:cubicBezTo>
                    <a:pt x="488" y="719"/>
                    <a:pt x="479" y="724"/>
                    <a:pt x="476" y="728"/>
                  </a:cubicBezTo>
                  <a:lnTo>
                    <a:pt x="448" y="767"/>
                  </a:lnTo>
                  <a:cubicBezTo>
                    <a:pt x="432" y="789"/>
                    <a:pt x="410" y="801"/>
                    <a:pt x="385" y="801"/>
                  </a:cubicBezTo>
                  <a:close/>
                  <a:moveTo>
                    <a:pt x="388" y="210"/>
                  </a:moveTo>
                  <a:cubicBezTo>
                    <a:pt x="277" y="210"/>
                    <a:pt x="186" y="301"/>
                    <a:pt x="186" y="413"/>
                  </a:cubicBezTo>
                  <a:cubicBezTo>
                    <a:pt x="186" y="524"/>
                    <a:pt x="277" y="615"/>
                    <a:pt x="388" y="615"/>
                  </a:cubicBezTo>
                  <a:cubicBezTo>
                    <a:pt x="500" y="615"/>
                    <a:pt x="590" y="524"/>
                    <a:pt x="590" y="413"/>
                  </a:cubicBezTo>
                  <a:cubicBezTo>
                    <a:pt x="590" y="301"/>
                    <a:pt x="500" y="210"/>
                    <a:pt x="388" y="210"/>
                  </a:cubicBezTo>
                  <a:close/>
                  <a:moveTo>
                    <a:pt x="388" y="650"/>
                  </a:moveTo>
                  <a:cubicBezTo>
                    <a:pt x="257" y="650"/>
                    <a:pt x="150" y="544"/>
                    <a:pt x="150" y="413"/>
                  </a:cubicBezTo>
                  <a:cubicBezTo>
                    <a:pt x="150" y="282"/>
                    <a:pt x="257" y="175"/>
                    <a:pt x="388" y="175"/>
                  </a:cubicBezTo>
                  <a:cubicBezTo>
                    <a:pt x="519" y="175"/>
                    <a:pt x="626" y="282"/>
                    <a:pt x="626" y="413"/>
                  </a:cubicBezTo>
                  <a:cubicBezTo>
                    <a:pt x="626" y="544"/>
                    <a:pt x="519" y="650"/>
                    <a:pt x="388" y="650"/>
                  </a:cubicBezTo>
                  <a:close/>
                  <a:moveTo>
                    <a:pt x="559" y="413"/>
                  </a:moveTo>
                  <a:cubicBezTo>
                    <a:pt x="559" y="507"/>
                    <a:pt x="482" y="583"/>
                    <a:pt x="388" y="583"/>
                  </a:cubicBezTo>
                  <a:cubicBezTo>
                    <a:pt x="294" y="583"/>
                    <a:pt x="218" y="507"/>
                    <a:pt x="218" y="413"/>
                  </a:cubicBezTo>
                  <a:cubicBezTo>
                    <a:pt x="218" y="319"/>
                    <a:pt x="294" y="242"/>
                    <a:pt x="388" y="242"/>
                  </a:cubicBezTo>
                  <a:cubicBezTo>
                    <a:pt x="482" y="242"/>
                    <a:pt x="559" y="319"/>
                    <a:pt x="559" y="413"/>
                  </a:cubicBezTo>
                  <a:close/>
                  <a:moveTo>
                    <a:pt x="581" y="788"/>
                  </a:moveTo>
                  <a:cubicBezTo>
                    <a:pt x="580" y="788"/>
                    <a:pt x="579" y="788"/>
                    <a:pt x="578" y="788"/>
                  </a:cubicBezTo>
                  <a:cubicBezTo>
                    <a:pt x="563" y="788"/>
                    <a:pt x="548" y="786"/>
                    <a:pt x="533" y="780"/>
                  </a:cubicBezTo>
                  <a:lnTo>
                    <a:pt x="504" y="770"/>
                  </a:lnTo>
                  <a:lnTo>
                    <a:pt x="486" y="795"/>
                  </a:lnTo>
                  <a:cubicBezTo>
                    <a:pt x="472" y="815"/>
                    <a:pt x="453" y="829"/>
                    <a:pt x="432" y="838"/>
                  </a:cubicBezTo>
                  <a:lnTo>
                    <a:pt x="447" y="1075"/>
                  </a:lnTo>
                  <a:cubicBezTo>
                    <a:pt x="448" y="1094"/>
                    <a:pt x="457" y="1096"/>
                    <a:pt x="467" y="1080"/>
                  </a:cubicBezTo>
                  <a:lnTo>
                    <a:pt x="515" y="1003"/>
                  </a:lnTo>
                  <a:cubicBezTo>
                    <a:pt x="525" y="987"/>
                    <a:pt x="544" y="985"/>
                    <a:pt x="557" y="998"/>
                  </a:cubicBezTo>
                  <a:lnTo>
                    <a:pt x="654" y="1099"/>
                  </a:lnTo>
                  <a:cubicBezTo>
                    <a:pt x="667" y="1113"/>
                    <a:pt x="674" y="1109"/>
                    <a:pt x="669" y="1091"/>
                  </a:cubicBezTo>
                  <a:cubicBezTo>
                    <a:pt x="669" y="1091"/>
                    <a:pt x="608" y="880"/>
                    <a:pt x="581" y="788"/>
                  </a:cubicBezTo>
                  <a:close/>
                  <a:moveTo>
                    <a:pt x="385" y="848"/>
                  </a:moveTo>
                  <a:cubicBezTo>
                    <a:pt x="344" y="848"/>
                    <a:pt x="307" y="828"/>
                    <a:pt x="283" y="792"/>
                  </a:cubicBezTo>
                  <a:lnTo>
                    <a:pt x="265" y="767"/>
                  </a:lnTo>
                  <a:lnTo>
                    <a:pt x="236" y="776"/>
                  </a:lnTo>
                  <a:cubicBezTo>
                    <a:pt x="222" y="780"/>
                    <a:pt x="208" y="783"/>
                    <a:pt x="195" y="783"/>
                  </a:cubicBezTo>
                  <a:cubicBezTo>
                    <a:pt x="189" y="783"/>
                    <a:pt x="183" y="782"/>
                    <a:pt x="177" y="781"/>
                  </a:cubicBezTo>
                  <a:cubicBezTo>
                    <a:pt x="152" y="872"/>
                    <a:pt x="96" y="1082"/>
                    <a:pt x="94" y="1088"/>
                  </a:cubicBezTo>
                  <a:cubicBezTo>
                    <a:pt x="91" y="1108"/>
                    <a:pt x="103" y="1139"/>
                    <a:pt x="136" y="1118"/>
                  </a:cubicBezTo>
                  <a:cubicBezTo>
                    <a:pt x="141" y="1115"/>
                    <a:pt x="240" y="1033"/>
                    <a:pt x="240" y="1033"/>
                  </a:cubicBezTo>
                  <a:cubicBezTo>
                    <a:pt x="255" y="1021"/>
                    <a:pt x="267" y="1020"/>
                    <a:pt x="284" y="1035"/>
                  </a:cubicBezTo>
                  <a:lnTo>
                    <a:pt x="361" y="1103"/>
                  </a:lnTo>
                  <a:cubicBezTo>
                    <a:pt x="374" y="1115"/>
                    <a:pt x="395" y="1108"/>
                    <a:pt x="395" y="1089"/>
                  </a:cubicBezTo>
                  <a:lnTo>
                    <a:pt x="388" y="848"/>
                  </a:lnTo>
                  <a:cubicBezTo>
                    <a:pt x="387" y="848"/>
                    <a:pt x="386" y="848"/>
                    <a:pt x="385" y="848"/>
                  </a:cubicBez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C4261D"/>
                </a:solidFill>
              </a:endParaRPr>
            </a:p>
          </p:txBody>
        </p:sp>
        <p:sp>
          <p:nvSpPr>
            <p:cNvPr id="20" name="Freeform 6"/>
            <p:cNvSpPr>
              <a:spLocks noEditPoints="1"/>
            </p:cNvSpPr>
            <p:nvPr/>
          </p:nvSpPr>
          <p:spPr bwMode="auto">
            <a:xfrm>
              <a:off x="7772329" y="-1123557"/>
              <a:ext cx="465708" cy="472063"/>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2DB6B9"/>
                </a:solidFill>
              </a:endParaRPr>
            </a:p>
          </p:txBody>
        </p:sp>
      </p:grpSp>
      <p:grpSp>
        <p:nvGrpSpPr>
          <p:cNvPr id="21" name="组合 20"/>
          <p:cNvGrpSpPr/>
          <p:nvPr/>
        </p:nvGrpSpPr>
        <p:grpSpPr>
          <a:xfrm>
            <a:off x="10066041" y="5997196"/>
            <a:ext cx="465466" cy="472172"/>
            <a:chOff x="10019977" y="-551766"/>
            <a:chExt cx="2093913" cy="2122488"/>
          </a:xfrm>
          <a:solidFill>
            <a:srgbClr val="AF2019"/>
          </a:solidFill>
        </p:grpSpPr>
        <p:sp>
          <p:nvSpPr>
            <p:cNvPr id="22" name="Freeform 6"/>
            <p:cNvSpPr>
              <a:spLocks noEditPoints="1"/>
            </p:cNvSpPr>
            <p:nvPr/>
          </p:nvSpPr>
          <p:spPr bwMode="auto">
            <a:xfrm>
              <a:off x="10019977" y="-551766"/>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2DB6B9"/>
                </a:solidFill>
              </a:endParaRPr>
            </a:p>
          </p:txBody>
        </p:sp>
        <p:sp>
          <p:nvSpPr>
            <p:cNvPr id="23" name="Freeform 6"/>
            <p:cNvSpPr>
              <a:spLocks noEditPoints="1"/>
            </p:cNvSpPr>
            <p:nvPr/>
          </p:nvSpPr>
          <p:spPr bwMode="auto">
            <a:xfrm>
              <a:off x="10357957" y="-215900"/>
              <a:ext cx="1417952" cy="1401540"/>
            </a:xfrm>
            <a:custGeom>
              <a:avLst/>
              <a:gdLst>
                <a:gd name="T0" fmla="*/ 675 w 1848"/>
                <a:gd name="T1" fmla="*/ 126 h 1848"/>
                <a:gd name="T2" fmla="*/ 286 w 1848"/>
                <a:gd name="T3" fmla="*/ 287 h 1848"/>
                <a:gd name="T4" fmla="*/ 126 w 1848"/>
                <a:gd name="T5" fmla="*/ 675 h 1848"/>
                <a:gd name="T6" fmla="*/ 286 w 1848"/>
                <a:gd name="T7" fmla="*/ 1064 h 1848"/>
                <a:gd name="T8" fmla="*/ 675 w 1848"/>
                <a:gd name="T9" fmla="*/ 1225 h 1848"/>
                <a:gd name="T10" fmla="*/ 1063 w 1848"/>
                <a:gd name="T11" fmla="*/ 1064 h 1848"/>
                <a:gd name="T12" fmla="*/ 1063 w 1848"/>
                <a:gd name="T13" fmla="*/ 287 h 1848"/>
                <a:gd name="T14" fmla="*/ 675 w 1848"/>
                <a:gd name="T15" fmla="*/ 126 h 1848"/>
                <a:gd name="T16" fmla="*/ 675 w 1848"/>
                <a:gd name="T17" fmla="*/ 1350 h 1848"/>
                <a:gd name="T18" fmla="*/ 198 w 1848"/>
                <a:gd name="T19" fmla="*/ 1153 h 1848"/>
                <a:gd name="T20" fmla="*/ 0 w 1848"/>
                <a:gd name="T21" fmla="*/ 675 h 1848"/>
                <a:gd name="T22" fmla="*/ 198 w 1848"/>
                <a:gd name="T23" fmla="*/ 198 h 1848"/>
                <a:gd name="T24" fmla="*/ 675 w 1848"/>
                <a:gd name="T25" fmla="*/ 0 h 1848"/>
                <a:gd name="T26" fmla="*/ 1152 w 1848"/>
                <a:gd name="T27" fmla="*/ 198 h 1848"/>
                <a:gd name="T28" fmla="*/ 1152 w 1848"/>
                <a:gd name="T29" fmla="*/ 1153 h 1848"/>
                <a:gd name="T30" fmla="*/ 675 w 1848"/>
                <a:gd name="T31" fmla="*/ 1350 h 1848"/>
                <a:gd name="T32" fmla="*/ 1261 w 1848"/>
                <a:gd name="T33" fmla="*/ 1068 h 1848"/>
                <a:gd name="T34" fmla="*/ 1261 w 1848"/>
                <a:gd name="T35" fmla="*/ 1153 h 1848"/>
                <a:gd name="T36" fmla="*/ 1153 w 1848"/>
                <a:gd name="T37" fmla="*/ 1261 h 1848"/>
                <a:gd name="T38" fmla="*/ 1067 w 1848"/>
                <a:gd name="T39" fmla="*/ 1261 h 1848"/>
                <a:gd name="T40" fmla="*/ 1063 w 1848"/>
                <a:gd name="T41" fmla="*/ 1257 h 1848"/>
                <a:gd name="T42" fmla="*/ 1063 w 1848"/>
                <a:gd name="T43" fmla="*/ 1172 h 1848"/>
                <a:gd name="T44" fmla="*/ 1171 w 1848"/>
                <a:gd name="T45" fmla="*/ 1064 h 1848"/>
                <a:gd name="T46" fmla="*/ 1257 w 1848"/>
                <a:gd name="T47" fmla="*/ 1064 h 1848"/>
                <a:gd name="T48" fmla="*/ 1261 w 1848"/>
                <a:gd name="T49" fmla="*/ 1068 h 1848"/>
                <a:gd name="T50" fmla="*/ 1401 w 1848"/>
                <a:gd name="T51" fmla="*/ 1250 h 1848"/>
                <a:gd name="T52" fmla="*/ 1401 w 1848"/>
                <a:gd name="T53" fmla="*/ 1401 h 1848"/>
                <a:gd name="T54" fmla="*/ 1250 w 1848"/>
                <a:gd name="T55" fmla="*/ 1401 h 1848"/>
                <a:gd name="T56" fmla="*/ 1250 w 1848"/>
                <a:gd name="T57" fmla="*/ 1250 h 1848"/>
                <a:gd name="T58" fmla="*/ 1401 w 1848"/>
                <a:gd name="T59" fmla="*/ 1250 h 1848"/>
                <a:gd name="T60" fmla="*/ 1827 w 1848"/>
                <a:gd name="T61" fmla="*/ 1655 h 1848"/>
                <a:gd name="T62" fmla="*/ 1823 w 1848"/>
                <a:gd name="T63" fmla="*/ 1736 h 1848"/>
                <a:gd name="T64" fmla="*/ 1736 w 1848"/>
                <a:gd name="T65" fmla="*/ 1823 h 1848"/>
                <a:gd name="T66" fmla="*/ 1654 w 1848"/>
                <a:gd name="T67" fmla="*/ 1827 h 1848"/>
                <a:gd name="T68" fmla="*/ 1396 w 1848"/>
                <a:gd name="T69" fmla="*/ 1569 h 1848"/>
                <a:gd name="T70" fmla="*/ 1400 w 1848"/>
                <a:gd name="T71" fmla="*/ 1487 h 1848"/>
                <a:gd name="T72" fmla="*/ 1487 w 1848"/>
                <a:gd name="T73" fmla="*/ 1400 h 1848"/>
                <a:gd name="T74" fmla="*/ 1568 w 1848"/>
                <a:gd name="T75" fmla="*/ 1396 h 1848"/>
                <a:gd name="T76" fmla="*/ 1827 w 1848"/>
                <a:gd name="T77" fmla="*/ 1655 h 1848"/>
                <a:gd name="T78" fmla="*/ 675 w 1848"/>
                <a:gd name="T79" fmla="*/ 270 h 1848"/>
                <a:gd name="T80" fmla="*/ 389 w 1848"/>
                <a:gd name="T81" fmla="*/ 389 h 1848"/>
                <a:gd name="T82" fmla="*/ 270 w 1848"/>
                <a:gd name="T83" fmla="*/ 675 h 1848"/>
                <a:gd name="T84" fmla="*/ 389 w 1848"/>
                <a:gd name="T85" fmla="*/ 962 h 1848"/>
                <a:gd name="T86" fmla="*/ 675 w 1848"/>
                <a:gd name="T87" fmla="*/ 1080 h 1848"/>
                <a:gd name="T88" fmla="*/ 961 w 1848"/>
                <a:gd name="T89" fmla="*/ 962 h 1848"/>
                <a:gd name="T90" fmla="*/ 961 w 1848"/>
                <a:gd name="T91" fmla="*/ 389 h 1848"/>
                <a:gd name="T92" fmla="*/ 675 w 1848"/>
                <a:gd name="T93" fmla="*/ 270 h 1848"/>
                <a:gd name="T94" fmla="*/ 675 w 1848"/>
                <a:gd name="T95" fmla="*/ 1164 h 1848"/>
                <a:gd name="T96" fmla="*/ 329 w 1848"/>
                <a:gd name="T97" fmla="*/ 1021 h 1848"/>
                <a:gd name="T98" fmla="*/ 186 w 1848"/>
                <a:gd name="T99" fmla="*/ 675 h 1848"/>
                <a:gd name="T100" fmla="*/ 329 w 1848"/>
                <a:gd name="T101" fmla="*/ 330 h 1848"/>
                <a:gd name="T102" fmla="*/ 675 w 1848"/>
                <a:gd name="T103" fmla="*/ 187 h 1848"/>
                <a:gd name="T104" fmla="*/ 1021 w 1848"/>
                <a:gd name="T105" fmla="*/ 330 h 1848"/>
                <a:gd name="T106" fmla="*/ 1021 w 1848"/>
                <a:gd name="T107" fmla="*/ 1021 h 1848"/>
                <a:gd name="T108" fmla="*/ 675 w 1848"/>
                <a:gd name="T109" fmla="*/ 1164 h 1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8" h="1848">
                  <a:moveTo>
                    <a:pt x="675" y="126"/>
                  </a:moveTo>
                  <a:cubicBezTo>
                    <a:pt x="528" y="126"/>
                    <a:pt x="390" y="183"/>
                    <a:pt x="286" y="287"/>
                  </a:cubicBezTo>
                  <a:cubicBezTo>
                    <a:pt x="183" y="391"/>
                    <a:pt x="126" y="529"/>
                    <a:pt x="126" y="675"/>
                  </a:cubicBezTo>
                  <a:cubicBezTo>
                    <a:pt x="126" y="822"/>
                    <a:pt x="183" y="960"/>
                    <a:pt x="286" y="1064"/>
                  </a:cubicBezTo>
                  <a:cubicBezTo>
                    <a:pt x="390" y="1168"/>
                    <a:pt x="528" y="1225"/>
                    <a:pt x="675" y="1225"/>
                  </a:cubicBezTo>
                  <a:cubicBezTo>
                    <a:pt x="822" y="1225"/>
                    <a:pt x="960" y="1168"/>
                    <a:pt x="1063" y="1064"/>
                  </a:cubicBezTo>
                  <a:cubicBezTo>
                    <a:pt x="1278" y="850"/>
                    <a:pt x="1278" y="501"/>
                    <a:pt x="1063" y="287"/>
                  </a:cubicBezTo>
                  <a:cubicBezTo>
                    <a:pt x="960" y="183"/>
                    <a:pt x="822" y="126"/>
                    <a:pt x="675" y="126"/>
                  </a:cubicBezTo>
                  <a:close/>
                  <a:moveTo>
                    <a:pt x="675" y="1350"/>
                  </a:moveTo>
                  <a:cubicBezTo>
                    <a:pt x="495" y="1350"/>
                    <a:pt x="325" y="1280"/>
                    <a:pt x="198" y="1153"/>
                  </a:cubicBezTo>
                  <a:cubicBezTo>
                    <a:pt x="70" y="1025"/>
                    <a:pt x="0" y="856"/>
                    <a:pt x="0" y="675"/>
                  </a:cubicBezTo>
                  <a:cubicBezTo>
                    <a:pt x="0" y="495"/>
                    <a:pt x="70" y="326"/>
                    <a:pt x="198" y="198"/>
                  </a:cubicBezTo>
                  <a:cubicBezTo>
                    <a:pt x="325" y="71"/>
                    <a:pt x="495" y="0"/>
                    <a:pt x="675" y="0"/>
                  </a:cubicBezTo>
                  <a:cubicBezTo>
                    <a:pt x="855" y="0"/>
                    <a:pt x="1025" y="71"/>
                    <a:pt x="1152" y="198"/>
                  </a:cubicBezTo>
                  <a:cubicBezTo>
                    <a:pt x="1415" y="461"/>
                    <a:pt x="1415" y="889"/>
                    <a:pt x="1152" y="1153"/>
                  </a:cubicBezTo>
                  <a:cubicBezTo>
                    <a:pt x="1025" y="1280"/>
                    <a:pt x="855" y="1350"/>
                    <a:pt x="675" y="1350"/>
                  </a:cubicBezTo>
                  <a:close/>
                  <a:moveTo>
                    <a:pt x="1261" y="1068"/>
                  </a:moveTo>
                  <a:cubicBezTo>
                    <a:pt x="1284" y="1091"/>
                    <a:pt x="1284" y="1130"/>
                    <a:pt x="1261" y="1153"/>
                  </a:cubicBezTo>
                  <a:lnTo>
                    <a:pt x="1153" y="1261"/>
                  </a:lnTo>
                  <a:cubicBezTo>
                    <a:pt x="1129" y="1285"/>
                    <a:pt x="1091" y="1285"/>
                    <a:pt x="1067" y="1261"/>
                  </a:cubicBezTo>
                  <a:lnTo>
                    <a:pt x="1063" y="1257"/>
                  </a:lnTo>
                  <a:cubicBezTo>
                    <a:pt x="1040" y="1234"/>
                    <a:pt x="1040" y="1195"/>
                    <a:pt x="1063" y="1172"/>
                  </a:cubicBezTo>
                  <a:lnTo>
                    <a:pt x="1171" y="1064"/>
                  </a:lnTo>
                  <a:cubicBezTo>
                    <a:pt x="1195" y="1040"/>
                    <a:pt x="1233" y="1040"/>
                    <a:pt x="1257" y="1064"/>
                  </a:cubicBezTo>
                  <a:lnTo>
                    <a:pt x="1261" y="1068"/>
                  </a:lnTo>
                  <a:close/>
                  <a:moveTo>
                    <a:pt x="1401" y="1250"/>
                  </a:moveTo>
                  <a:cubicBezTo>
                    <a:pt x="1442" y="1292"/>
                    <a:pt x="1442" y="1359"/>
                    <a:pt x="1401" y="1401"/>
                  </a:cubicBezTo>
                  <a:cubicBezTo>
                    <a:pt x="1359" y="1443"/>
                    <a:pt x="1291" y="1443"/>
                    <a:pt x="1250" y="1401"/>
                  </a:cubicBezTo>
                  <a:cubicBezTo>
                    <a:pt x="1208" y="1359"/>
                    <a:pt x="1208" y="1292"/>
                    <a:pt x="1250" y="1250"/>
                  </a:cubicBezTo>
                  <a:cubicBezTo>
                    <a:pt x="1291" y="1208"/>
                    <a:pt x="1359" y="1208"/>
                    <a:pt x="1401" y="1250"/>
                  </a:cubicBezTo>
                  <a:close/>
                  <a:moveTo>
                    <a:pt x="1827" y="1655"/>
                  </a:moveTo>
                  <a:cubicBezTo>
                    <a:pt x="1848" y="1676"/>
                    <a:pt x="1846" y="1713"/>
                    <a:pt x="1823" y="1736"/>
                  </a:cubicBezTo>
                  <a:lnTo>
                    <a:pt x="1736" y="1823"/>
                  </a:lnTo>
                  <a:cubicBezTo>
                    <a:pt x="1713" y="1847"/>
                    <a:pt x="1676" y="1848"/>
                    <a:pt x="1654" y="1827"/>
                  </a:cubicBezTo>
                  <a:lnTo>
                    <a:pt x="1396" y="1569"/>
                  </a:lnTo>
                  <a:cubicBezTo>
                    <a:pt x="1375" y="1547"/>
                    <a:pt x="1376" y="1511"/>
                    <a:pt x="1400" y="1487"/>
                  </a:cubicBezTo>
                  <a:lnTo>
                    <a:pt x="1487" y="1400"/>
                  </a:lnTo>
                  <a:cubicBezTo>
                    <a:pt x="1510" y="1377"/>
                    <a:pt x="1547" y="1375"/>
                    <a:pt x="1568" y="1396"/>
                  </a:cubicBezTo>
                  <a:lnTo>
                    <a:pt x="1827" y="1655"/>
                  </a:lnTo>
                  <a:close/>
                  <a:moveTo>
                    <a:pt x="675" y="270"/>
                  </a:moveTo>
                  <a:cubicBezTo>
                    <a:pt x="567" y="270"/>
                    <a:pt x="465" y="312"/>
                    <a:pt x="389" y="389"/>
                  </a:cubicBezTo>
                  <a:cubicBezTo>
                    <a:pt x="312" y="465"/>
                    <a:pt x="270" y="567"/>
                    <a:pt x="270" y="675"/>
                  </a:cubicBezTo>
                  <a:cubicBezTo>
                    <a:pt x="270" y="783"/>
                    <a:pt x="312" y="885"/>
                    <a:pt x="389" y="962"/>
                  </a:cubicBezTo>
                  <a:cubicBezTo>
                    <a:pt x="465" y="1038"/>
                    <a:pt x="567" y="1080"/>
                    <a:pt x="675" y="1080"/>
                  </a:cubicBezTo>
                  <a:cubicBezTo>
                    <a:pt x="783" y="1080"/>
                    <a:pt x="885" y="1038"/>
                    <a:pt x="961" y="962"/>
                  </a:cubicBezTo>
                  <a:cubicBezTo>
                    <a:pt x="1119" y="804"/>
                    <a:pt x="1119" y="547"/>
                    <a:pt x="961" y="389"/>
                  </a:cubicBezTo>
                  <a:cubicBezTo>
                    <a:pt x="885" y="312"/>
                    <a:pt x="783" y="270"/>
                    <a:pt x="675" y="270"/>
                  </a:cubicBezTo>
                  <a:close/>
                  <a:moveTo>
                    <a:pt x="675" y="1164"/>
                  </a:moveTo>
                  <a:cubicBezTo>
                    <a:pt x="544" y="1164"/>
                    <a:pt x="422" y="1113"/>
                    <a:pt x="329" y="1021"/>
                  </a:cubicBezTo>
                  <a:cubicBezTo>
                    <a:pt x="237" y="929"/>
                    <a:pt x="186" y="806"/>
                    <a:pt x="186" y="675"/>
                  </a:cubicBezTo>
                  <a:cubicBezTo>
                    <a:pt x="186" y="545"/>
                    <a:pt x="237" y="422"/>
                    <a:pt x="329" y="330"/>
                  </a:cubicBezTo>
                  <a:cubicBezTo>
                    <a:pt x="422" y="237"/>
                    <a:pt x="544" y="187"/>
                    <a:pt x="675" y="187"/>
                  </a:cubicBezTo>
                  <a:cubicBezTo>
                    <a:pt x="806" y="187"/>
                    <a:pt x="928" y="237"/>
                    <a:pt x="1021" y="330"/>
                  </a:cubicBezTo>
                  <a:cubicBezTo>
                    <a:pt x="1211" y="520"/>
                    <a:pt x="1211" y="830"/>
                    <a:pt x="1021" y="1021"/>
                  </a:cubicBezTo>
                  <a:cubicBezTo>
                    <a:pt x="928" y="1113"/>
                    <a:pt x="806" y="1164"/>
                    <a:pt x="675" y="1164"/>
                  </a:cubicBez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2DB6B9"/>
                </a:solidFill>
              </a:endParaRPr>
            </a:p>
          </p:txBody>
        </p:sp>
      </p:grpSp>
      <p:grpSp>
        <p:nvGrpSpPr>
          <p:cNvPr id="24" name="组合 23"/>
          <p:cNvGrpSpPr/>
          <p:nvPr/>
        </p:nvGrpSpPr>
        <p:grpSpPr>
          <a:xfrm>
            <a:off x="10665134" y="5997196"/>
            <a:ext cx="465466" cy="472172"/>
            <a:chOff x="2317849" y="-1212230"/>
            <a:chExt cx="2093913" cy="2122488"/>
          </a:xfrm>
          <a:solidFill>
            <a:srgbClr val="AF2019"/>
          </a:solidFill>
        </p:grpSpPr>
        <p:sp>
          <p:nvSpPr>
            <p:cNvPr id="25" name="Freeform 6"/>
            <p:cNvSpPr>
              <a:spLocks noEditPoints="1"/>
            </p:cNvSpPr>
            <p:nvPr/>
          </p:nvSpPr>
          <p:spPr bwMode="auto">
            <a:xfrm>
              <a:off x="2317849" y="-1212230"/>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2DB6B9"/>
                </a:solidFill>
              </a:endParaRPr>
            </a:p>
          </p:txBody>
        </p:sp>
        <p:sp>
          <p:nvSpPr>
            <p:cNvPr id="26" name="Freeform 7"/>
            <p:cNvSpPr>
              <a:spLocks noEditPoints="1"/>
            </p:cNvSpPr>
            <p:nvPr/>
          </p:nvSpPr>
          <p:spPr bwMode="auto">
            <a:xfrm>
              <a:off x="2723116" y="-1037197"/>
              <a:ext cx="1283378" cy="1723206"/>
            </a:xfrm>
            <a:custGeom>
              <a:avLst/>
              <a:gdLst>
                <a:gd name="T0" fmla="*/ 337 w 1669"/>
                <a:gd name="T1" fmla="*/ 844 h 2273"/>
                <a:gd name="T2" fmla="*/ 513 w 1669"/>
                <a:gd name="T3" fmla="*/ 1259 h 2273"/>
                <a:gd name="T4" fmla="*/ 656 w 1669"/>
                <a:gd name="T5" fmla="*/ 1590 h 2273"/>
                <a:gd name="T6" fmla="*/ 978 w 1669"/>
                <a:gd name="T7" fmla="*/ 1600 h 2273"/>
                <a:gd name="T8" fmla="*/ 1049 w 1669"/>
                <a:gd name="T9" fmla="*/ 1467 h 2273"/>
                <a:gd name="T10" fmla="*/ 1229 w 1669"/>
                <a:gd name="T11" fmla="*/ 1135 h 2273"/>
                <a:gd name="T12" fmla="*/ 835 w 1669"/>
                <a:gd name="T13" fmla="*/ 346 h 2273"/>
                <a:gd name="T14" fmla="*/ 691 w 1669"/>
                <a:gd name="T15" fmla="*/ 1704 h 2273"/>
                <a:gd name="T16" fmla="*/ 528 w 1669"/>
                <a:gd name="T17" fmla="*/ 1515 h 2273"/>
                <a:gd name="T18" fmla="*/ 354 w 1669"/>
                <a:gd name="T19" fmla="*/ 1192 h 2273"/>
                <a:gd name="T20" fmla="*/ 835 w 1669"/>
                <a:gd name="T21" fmla="*/ 242 h 2273"/>
                <a:gd name="T22" fmla="*/ 1316 w 1669"/>
                <a:gd name="T23" fmla="*/ 1192 h 2273"/>
                <a:gd name="T24" fmla="*/ 1142 w 1669"/>
                <a:gd name="T25" fmla="*/ 1515 h 2273"/>
                <a:gd name="T26" fmla="*/ 978 w 1669"/>
                <a:gd name="T27" fmla="*/ 1704 h 2273"/>
                <a:gd name="T28" fmla="*/ 597 w 1669"/>
                <a:gd name="T29" fmla="*/ 2037 h 2273"/>
                <a:gd name="T30" fmla="*/ 1002 w 1669"/>
                <a:gd name="T31" fmla="*/ 2115 h 2273"/>
                <a:gd name="T32" fmla="*/ 1002 w 1669"/>
                <a:gd name="T33" fmla="*/ 1960 h 2273"/>
                <a:gd name="T34" fmla="*/ 645 w 1669"/>
                <a:gd name="T35" fmla="*/ 2086 h 2273"/>
                <a:gd name="T36" fmla="*/ 1033 w 1669"/>
                <a:gd name="T37" fmla="*/ 2086 h 2273"/>
                <a:gd name="T38" fmla="*/ 1081 w 1669"/>
                <a:gd name="T39" fmla="*/ 2037 h 2273"/>
                <a:gd name="T40" fmla="*/ 597 w 1669"/>
                <a:gd name="T41" fmla="*/ 1795 h 2273"/>
                <a:gd name="T42" fmla="*/ 1081 w 1669"/>
                <a:gd name="T43" fmla="*/ 2037 h 2273"/>
                <a:gd name="T44" fmla="*/ 1077 w 1669"/>
                <a:gd name="T45" fmla="*/ 949 h 2273"/>
                <a:gd name="T46" fmla="*/ 914 w 1669"/>
                <a:gd name="T47" fmla="*/ 1113 h 2273"/>
                <a:gd name="T48" fmla="*/ 756 w 1669"/>
                <a:gd name="T49" fmla="*/ 1113 h 2273"/>
                <a:gd name="T50" fmla="*/ 592 w 1669"/>
                <a:gd name="T51" fmla="*/ 949 h 2273"/>
                <a:gd name="T52" fmla="*/ 592 w 1669"/>
                <a:gd name="T53" fmla="*/ 791 h 2273"/>
                <a:gd name="T54" fmla="*/ 756 w 1669"/>
                <a:gd name="T55" fmla="*/ 628 h 2273"/>
                <a:gd name="T56" fmla="*/ 914 w 1669"/>
                <a:gd name="T57" fmla="*/ 628 h 2273"/>
                <a:gd name="T58" fmla="*/ 1077 w 1669"/>
                <a:gd name="T59" fmla="*/ 791 h 2273"/>
                <a:gd name="T60" fmla="*/ 1604 w 1669"/>
                <a:gd name="T61" fmla="*/ 768 h 2273"/>
                <a:gd name="T62" fmla="*/ 1518 w 1669"/>
                <a:gd name="T63" fmla="*/ 844 h 2273"/>
                <a:gd name="T64" fmla="*/ 1604 w 1669"/>
                <a:gd name="T65" fmla="*/ 893 h 2273"/>
                <a:gd name="T66" fmla="*/ 1604 w 1669"/>
                <a:gd name="T67" fmla="*/ 768 h 2273"/>
                <a:gd name="T68" fmla="*/ 1421 w 1669"/>
                <a:gd name="T69" fmla="*/ 336 h 2273"/>
                <a:gd name="T70" fmla="*/ 1332 w 1669"/>
                <a:gd name="T71" fmla="*/ 247 h 2273"/>
                <a:gd name="T72" fmla="*/ 1356 w 1669"/>
                <a:gd name="T73" fmla="*/ 400 h 2273"/>
                <a:gd name="T74" fmla="*/ 895 w 1669"/>
                <a:gd name="T75" fmla="*/ 161 h 2273"/>
                <a:gd name="T76" fmla="*/ 833 w 1669"/>
                <a:gd name="T77" fmla="*/ 0 h 2273"/>
                <a:gd name="T78" fmla="*/ 771 w 1669"/>
                <a:gd name="T79" fmla="*/ 161 h 2273"/>
                <a:gd name="T80" fmla="*/ 307 w 1669"/>
                <a:gd name="T81" fmla="*/ 408 h 2273"/>
                <a:gd name="T82" fmla="*/ 334 w 1669"/>
                <a:gd name="T83" fmla="*/ 258 h 2273"/>
                <a:gd name="T84" fmla="*/ 245 w 1669"/>
                <a:gd name="T85" fmla="*/ 346 h 2273"/>
                <a:gd name="T86" fmla="*/ 149 w 1669"/>
                <a:gd name="T87" fmla="*/ 844 h 2273"/>
                <a:gd name="T88" fmla="*/ 65 w 1669"/>
                <a:gd name="T89" fmla="*/ 768 h 2273"/>
                <a:gd name="T90" fmla="*/ 65 w 1669"/>
                <a:gd name="T91" fmla="*/ 893 h 2273"/>
                <a:gd name="T92" fmla="*/ 149 w 1669"/>
                <a:gd name="T93" fmla="*/ 844 h 2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69" h="2273">
                  <a:moveTo>
                    <a:pt x="835" y="346"/>
                  </a:moveTo>
                  <a:cubicBezTo>
                    <a:pt x="560" y="346"/>
                    <a:pt x="337" y="569"/>
                    <a:pt x="337" y="844"/>
                  </a:cubicBezTo>
                  <a:cubicBezTo>
                    <a:pt x="337" y="975"/>
                    <a:pt x="440" y="1133"/>
                    <a:pt x="441" y="1135"/>
                  </a:cubicBezTo>
                  <a:cubicBezTo>
                    <a:pt x="463" y="1168"/>
                    <a:pt x="495" y="1222"/>
                    <a:pt x="513" y="1259"/>
                  </a:cubicBezTo>
                  <a:lnTo>
                    <a:pt x="620" y="1467"/>
                  </a:lnTo>
                  <a:cubicBezTo>
                    <a:pt x="641" y="1507"/>
                    <a:pt x="656" y="1560"/>
                    <a:pt x="656" y="1590"/>
                  </a:cubicBezTo>
                  <a:cubicBezTo>
                    <a:pt x="657" y="1591"/>
                    <a:pt x="669" y="1600"/>
                    <a:pt x="691" y="1600"/>
                  </a:cubicBezTo>
                  <a:lnTo>
                    <a:pt x="978" y="1600"/>
                  </a:lnTo>
                  <a:cubicBezTo>
                    <a:pt x="1000" y="1600"/>
                    <a:pt x="1012" y="1591"/>
                    <a:pt x="1014" y="1588"/>
                  </a:cubicBezTo>
                  <a:cubicBezTo>
                    <a:pt x="1014" y="1560"/>
                    <a:pt x="1029" y="1507"/>
                    <a:pt x="1049" y="1467"/>
                  </a:cubicBezTo>
                  <a:lnTo>
                    <a:pt x="1157" y="1258"/>
                  </a:lnTo>
                  <a:cubicBezTo>
                    <a:pt x="1175" y="1223"/>
                    <a:pt x="1207" y="1168"/>
                    <a:pt x="1229" y="1135"/>
                  </a:cubicBezTo>
                  <a:cubicBezTo>
                    <a:pt x="1264" y="1080"/>
                    <a:pt x="1333" y="948"/>
                    <a:pt x="1333" y="844"/>
                  </a:cubicBezTo>
                  <a:cubicBezTo>
                    <a:pt x="1333" y="569"/>
                    <a:pt x="1109" y="346"/>
                    <a:pt x="835" y="346"/>
                  </a:cubicBezTo>
                  <a:close/>
                  <a:moveTo>
                    <a:pt x="978" y="1704"/>
                  </a:moveTo>
                  <a:lnTo>
                    <a:pt x="691" y="1704"/>
                  </a:lnTo>
                  <a:cubicBezTo>
                    <a:pt x="613" y="1704"/>
                    <a:pt x="552" y="1654"/>
                    <a:pt x="552" y="1590"/>
                  </a:cubicBezTo>
                  <a:cubicBezTo>
                    <a:pt x="552" y="1581"/>
                    <a:pt x="543" y="1546"/>
                    <a:pt x="528" y="1515"/>
                  </a:cubicBezTo>
                  <a:lnTo>
                    <a:pt x="420" y="1306"/>
                  </a:lnTo>
                  <a:cubicBezTo>
                    <a:pt x="404" y="1273"/>
                    <a:pt x="374" y="1222"/>
                    <a:pt x="354" y="1192"/>
                  </a:cubicBezTo>
                  <a:cubicBezTo>
                    <a:pt x="342" y="1173"/>
                    <a:pt x="233" y="1003"/>
                    <a:pt x="233" y="844"/>
                  </a:cubicBezTo>
                  <a:cubicBezTo>
                    <a:pt x="233" y="512"/>
                    <a:pt x="503" y="242"/>
                    <a:pt x="835" y="242"/>
                  </a:cubicBezTo>
                  <a:cubicBezTo>
                    <a:pt x="1167" y="242"/>
                    <a:pt x="1437" y="512"/>
                    <a:pt x="1437" y="844"/>
                  </a:cubicBezTo>
                  <a:cubicBezTo>
                    <a:pt x="1437" y="1003"/>
                    <a:pt x="1328" y="1173"/>
                    <a:pt x="1316" y="1192"/>
                  </a:cubicBezTo>
                  <a:cubicBezTo>
                    <a:pt x="1296" y="1222"/>
                    <a:pt x="1266" y="1274"/>
                    <a:pt x="1249" y="1306"/>
                  </a:cubicBezTo>
                  <a:lnTo>
                    <a:pt x="1142" y="1515"/>
                  </a:lnTo>
                  <a:cubicBezTo>
                    <a:pt x="1126" y="1546"/>
                    <a:pt x="1118" y="1581"/>
                    <a:pt x="1118" y="1590"/>
                  </a:cubicBezTo>
                  <a:cubicBezTo>
                    <a:pt x="1118" y="1654"/>
                    <a:pt x="1056" y="1704"/>
                    <a:pt x="978" y="1704"/>
                  </a:cubicBezTo>
                  <a:close/>
                  <a:moveTo>
                    <a:pt x="676" y="1960"/>
                  </a:moveTo>
                  <a:cubicBezTo>
                    <a:pt x="632" y="1960"/>
                    <a:pt x="597" y="1995"/>
                    <a:pt x="597" y="2037"/>
                  </a:cubicBezTo>
                  <a:cubicBezTo>
                    <a:pt x="597" y="2080"/>
                    <a:pt x="632" y="2115"/>
                    <a:pt x="676" y="2115"/>
                  </a:cubicBezTo>
                  <a:lnTo>
                    <a:pt x="1002" y="2115"/>
                  </a:lnTo>
                  <a:cubicBezTo>
                    <a:pt x="1046" y="2115"/>
                    <a:pt x="1081" y="2080"/>
                    <a:pt x="1081" y="2037"/>
                  </a:cubicBezTo>
                  <a:cubicBezTo>
                    <a:pt x="1081" y="1995"/>
                    <a:pt x="1046" y="1960"/>
                    <a:pt x="1002" y="1960"/>
                  </a:cubicBezTo>
                  <a:lnTo>
                    <a:pt x="676" y="1960"/>
                  </a:lnTo>
                  <a:close/>
                  <a:moveTo>
                    <a:pt x="645" y="2086"/>
                  </a:moveTo>
                  <a:cubicBezTo>
                    <a:pt x="649" y="2190"/>
                    <a:pt x="734" y="2273"/>
                    <a:pt x="839" y="2273"/>
                  </a:cubicBezTo>
                  <a:cubicBezTo>
                    <a:pt x="944" y="2273"/>
                    <a:pt x="1029" y="2190"/>
                    <a:pt x="1033" y="2086"/>
                  </a:cubicBezTo>
                  <a:lnTo>
                    <a:pt x="645" y="2086"/>
                  </a:lnTo>
                  <a:close/>
                  <a:moveTo>
                    <a:pt x="1081" y="2037"/>
                  </a:moveTo>
                  <a:lnTo>
                    <a:pt x="597" y="2037"/>
                  </a:lnTo>
                  <a:lnTo>
                    <a:pt x="597" y="1795"/>
                  </a:lnTo>
                  <a:lnTo>
                    <a:pt x="1081" y="1795"/>
                  </a:lnTo>
                  <a:lnTo>
                    <a:pt x="1081" y="2037"/>
                  </a:lnTo>
                  <a:close/>
                  <a:moveTo>
                    <a:pt x="1157" y="870"/>
                  </a:moveTo>
                  <a:cubicBezTo>
                    <a:pt x="1157" y="914"/>
                    <a:pt x="1121" y="949"/>
                    <a:pt x="1077" y="949"/>
                  </a:cubicBezTo>
                  <a:lnTo>
                    <a:pt x="914" y="949"/>
                  </a:lnTo>
                  <a:lnTo>
                    <a:pt x="914" y="1113"/>
                  </a:lnTo>
                  <a:cubicBezTo>
                    <a:pt x="914" y="1156"/>
                    <a:pt x="878" y="1192"/>
                    <a:pt x="835" y="1192"/>
                  </a:cubicBezTo>
                  <a:cubicBezTo>
                    <a:pt x="791" y="1192"/>
                    <a:pt x="756" y="1156"/>
                    <a:pt x="756" y="1113"/>
                  </a:cubicBezTo>
                  <a:lnTo>
                    <a:pt x="756" y="949"/>
                  </a:lnTo>
                  <a:lnTo>
                    <a:pt x="592" y="949"/>
                  </a:lnTo>
                  <a:cubicBezTo>
                    <a:pt x="549" y="949"/>
                    <a:pt x="513" y="914"/>
                    <a:pt x="513" y="870"/>
                  </a:cubicBezTo>
                  <a:cubicBezTo>
                    <a:pt x="513" y="827"/>
                    <a:pt x="549" y="791"/>
                    <a:pt x="592" y="791"/>
                  </a:cubicBezTo>
                  <a:lnTo>
                    <a:pt x="756" y="791"/>
                  </a:lnTo>
                  <a:lnTo>
                    <a:pt x="756" y="628"/>
                  </a:lnTo>
                  <a:cubicBezTo>
                    <a:pt x="756" y="584"/>
                    <a:pt x="791" y="548"/>
                    <a:pt x="835" y="548"/>
                  </a:cubicBezTo>
                  <a:cubicBezTo>
                    <a:pt x="878" y="548"/>
                    <a:pt x="914" y="584"/>
                    <a:pt x="914" y="628"/>
                  </a:cubicBezTo>
                  <a:lnTo>
                    <a:pt x="914" y="791"/>
                  </a:lnTo>
                  <a:lnTo>
                    <a:pt x="1077" y="791"/>
                  </a:lnTo>
                  <a:cubicBezTo>
                    <a:pt x="1121" y="791"/>
                    <a:pt x="1157" y="827"/>
                    <a:pt x="1157" y="870"/>
                  </a:cubicBezTo>
                  <a:close/>
                  <a:moveTo>
                    <a:pt x="1604" y="768"/>
                  </a:moveTo>
                  <a:lnTo>
                    <a:pt x="1514" y="768"/>
                  </a:lnTo>
                  <a:cubicBezTo>
                    <a:pt x="1517" y="793"/>
                    <a:pt x="1518" y="818"/>
                    <a:pt x="1518" y="844"/>
                  </a:cubicBezTo>
                  <a:cubicBezTo>
                    <a:pt x="1518" y="860"/>
                    <a:pt x="1517" y="877"/>
                    <a:pt x="1515" y="893"/>
                  </a:cubicBezTo>
                  <a:lnTo>
                    <a:pt x="1604" y="893"/>
                  </a:lnTo>
                  <a:cubicBezTo>
                    <a:pt x="1640" y="893"/>
                    <a:pt x="1669" y="865"/>
                    <a:pt x="1669" y="831"/>
                  </a:cubicBezTo>
                  <a:cubicBezTo>
                    <a:pt x="1669" y="796"/>
                    <a:pt x="1640" y="768"/>
                    <a:pt x="1604" y="768"/>
                  </a:cubicBezTo>
                  <a:close/>
                  <a:moveTo>
                    <a:pt x="1356" y="400"/>
                  </a:moveTo>
                  <a:lnTo>
                    <a:pt x="1421" y="336"/>
                  </a:lnTo>
                  <a:cubicBezTo>
                    <a:pt x="1446" y="310"/>
                    <a:pt x="1447" y="270"/>
                    <a:pt x="1423" y="245"/>
                  </a:cubicBezTo>
                  <a:cubicBezTo>
                    <a:pt x="1398" y="221"/>
                    <a:pt x="1358" y="222"/>
                    <a:pt x="1332" y="247"/>
                  </a:cubicBezTo>
                  <a:lnTo>
                    <a:pt x="1267" y="313"/>
                  </a:lnTo>
                  <a:cubicBezTo>
                    <a:pt x="1299" y="339"/>
                    <a:pt x="1329" y="368"/>
                    <a:pt x="1356" y="400"/>
                  </a:cubicBezTo>
                  <a:close/>
                  <a:moveTo>
                    <a:pt x="833" y="158"/>
                  </a:moveTo>
                  <a:cubicBezTo>
                    <a:pt x="854" y="158"/>
                    <a:pt x="875" y="160"/>
                    <a:pt x="895" y="161"/>
                  </a:cubicBezTo>
                  <a:lnTo>
                    <a:pt x="895" y="65"/>
                  </a:lnTo>
                  <a:cubicBezTo>
                    <a:pt x="895" y="29"/>
                    <a:pt x="867" y="0"/>
                    <a:pt x="833" y="0"/>
                  </a:cubicBezTo>
                  <a:cubicBezTo>
                    <a:pt x="799" y="0"/>
                    <a:pt x="771" y="29"/>
                    <a:pt x="771" y="65"/>
                  </a:cubicBezTo>
                  <a:lnTo>
                    <a:pt x="771" y="161"/>
                  </a:lnTo>
                  <a:cubicBezTo>
                    <a:pt x="791" y="160"/>
                    <a:pt x="812" y="158"/>
                    <a:pt x="833" y="158"/>
                  </a:cubicBezTo>
                  <a:close/>
                  <a:moveTo>
                    <a:pt x="307" y="408"/>
                  </a:moveTo>
                  <a:cubicBezTo>
                    <a:pt x="333" y="375"/>
                    <a:pt x="363" y="346"/>
                    <a:pt x="395" y="319"/>
                  </a:cubicBezTo>
                  <a:lnTo>
                    <a:pt x="334" y="258"/>
                  </a:lnTo>
                  <a:cubicBezTo>
                    <a:pt x="308" y="233"/>
                    <a:pt x="268" y="232"/>
                    <a:pt x="244" y="256"/>
                  </a:cubicBezTo>
                  <a:cubicBezTo>
                    <a:pt x="219" y="281"/>
                    <a:pt x="220" y="321"/>
                    <a:pt x="245" y="346"/>
                  </a:cubicBezTo>
                  <a:lnTo>
                    <a:pt x="307" y="408"/>
                  </a:lnTo>
                  <a:close/>
                  <a:moveTo>
                    <a:pt x="149" y="844"/>
                  </a:moveTo>
                  <a:cubicBezTo>
                    <a:pt x="149" y="818"/>
                    <a:pt x="151" y="793"/>
                    <a:pt x="154" y="768"/>
                  </a:cubicBezTo>
                  <a:lnTo>
                    <a:pt x="65" y="768"/>
                  </a:lnTo>
                  <a:cubicBezTo>
                    <a:pt x="29" y="768"/>
                    <a:pt x="0" y="796"/>
                    <a:pt x="0" y="831"/>
                  </a:cubicBezTo>
                  <a:cubicBezTo>
                    <a:pt x="0" y="865"/>
                    <a:pt x="29" y="893"/>
                    <a:pt x="65" y="893"/>
                  </a:cubicBezTo>
                  <a:lnTo>
                    <a:pt x="152" y="893"/>
                  </a:lnTo>
                  <a:cubicBezTo>
                    <a:pt x="151" y="877"/>
                    <a:pt x="149" y="860"/>
                    <a:pt x="149" y="844"/>
                  </a:cubicBez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2DB6B9"/>
                </a:solidFill>
              </a:endParaRPr>
            </a:p>
          </p:txBody>
        </p:sp>
      </p:grpSp>
      <p:grpSp>
        <p:nvGrpSpPr>
          <p:cNvPr id="27" name="组合 26"/>
          <p:cNvGrpSpPr/>
          <p:nvPr/>
        </p:nvGrpSpPr>
        <p:grpSpPr>
          <a:xfrm>
            <a:off x="11286142" y="5997196"/>
            <a:ext cx="465466" cy="472172"/>
            <a:chOff x="4910385" y="-2248866"/>
            <a:chExt cx="2093913" cy="2122488"/>
          </a:xfrm>
          <a:solidFill>
            <a:srgbClr val="AF2019"/>
          </a:solidFill>
        </p:grpSpPr>
        <p:sp>
          <p:nvSpPr>
            <p:cNvPr id="28" name="Freeform 6"/>
            <p:cNvSpPr>
              <a:spLocks noEditPoints="1"/>
            </p:cNvSpPr>
            <p:nvPr/>
          </p:nvSpPr>
          <p:spPr bwMode="auto">
            <a:xfrm>
              <a:off x="4910385" y="-2248866"/>
              <a:ext cx="2093913" cy="2122488"/>
            </a:xfrm>
            <a:custGeom>
              <a:avLst/>
              <a:gdLst>
                <a:gd name="T0" fmla="*/ 1391 w 2783"/>
                <a:gd name="T1" fmla="*/ 0 h 2783"/>
                <a:gd name="T2" fmla="*/ 0 w 2783"/>
                <a:gd name="T3" fmla="*/ 1391 h 2783"/>
                <a:gd name="T4" fmla="*/ 1391 w 2783"/>
                <a:gd name="T5" fmla="*/ 2783 h 2783"/>
                <a:gd name="T6" fmla="*/ 2783 w 2783"/>
                <a:gd name="T7" fmla="*/ 1391 h 2783"/>
                <a:gd name="T8" fmla="*/ 1391 w 2783"/>
                <a:gd name="T9" fmla="*/ 0 h 2783"/>
                <a:gd name="T10" fmla="*/ 1391 w 2783"/>
                <a:gd name="T11" fmla="*/ 55 h 2783"/>
                <a:gd name="T12" fmla="*/ 55 w 2783"/>
                <a:gd name="T13" fmla="*/ 1391 h 2783"/>
                <a:gd name="T14" fmla="*/ 1391 w 2783"/>
                <a:gd name="T15" fmla="*/ 2728 h 2783"/>
                <a:gd name="T16" fmla="*/ 2728 w 2783"/>
                <a:gd name="T17" fmla="*/ 1391 h 2783"/>
                <a:gd name="T18" fmla="*/ 1391 w 2783"/>
                <a:gd name="T19" fmla="*/ 55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3" h="2783">
                  <a:moveTo>
                    <a:pt x="1391" y="0"/>
                  </a:moveTo>
                  <a:cubicBezTo>
                    <a:pt x="623" y="0"/>
                    <a:pt x="0" y="623"/>
                    <a:pt x="0" y="1391"/>
                  </a:cubicBezTo>
                  <a:cubicBezTo>
                    <a:pt x="0" y="2160"/>
                    <a:pt x="623" y="2783"/>
                    <a:pt x="1391" y="2783"/>
                  </a:cubicBezTo>
                  <a:cubicBezTo>
                    <a:pt x="2160" y="2783"/>
                    <a:pt x="2783" y="2160"/>
                    <a:pt x="2783" y="1391"/>
                  </a:cubicBezTo>
                  <a:cubicBezTo>
                    <a:pt x="2783" y="623"/>
                    <a:pt x="2160" y="0"/>
                    <a:pt x="1391" y="0"/>
                  </a:cubicBezTo>
                  <a:close/>
                  <a:moveTo>
                    <a:pt x="1391" y="55"/>
                  </a:moveTo>
                  <a:cubicBezTo>
                    <a:pt x="654" y="55"/>
                    <a:pt x="55" y="654"/>
                    <a:pt x="55" y="1391"/>
                  </a:cubicBezTo>
                  <a:cubicBezTo>
                    <a:pt x="55" y="2129"/>
                    <a:pt x="654" y="2728"/>
                    <a:pt x="1391" y="2728"/>
                  </a:cubicBezTo>
                  <a:cubicBezTo>
                    <a:pt x="2129" y="2728"/>
                    <a:pt x="2728" y="2129"/>
                    <a:pt x="2728" y="1391"/>
                  </a:cubicBezTo>
                  <a:cubicBezTo>
                    <a:pt x="2728" y="654"/>
                    <a:pt x="2129" y="55"/>
                    <a:pt x="1391" y="55"/>
                  </a:cubicBez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2DB6B9"/>
                </a:solidFill>
              </a:endParaRPr>
            </a:p>
          </p:txBody>
        </p:sp>
        <p:sp>
          <p:nvSpPr>
            <p:cNvPr id="29" name="Freeform 5"/>
            <p:cNvSpPr>
              <a:spLocks noEditPoints="1"/>
            </p:cNvSpPr>
            <p:nvPr/>
          </p:nvSpPr>
          <p:spPr bwMode="auto">
            <a:xfrm>
              <a:off x="5341463" y="-1826020"/>
              <a:ext cx="1381847" cy="1227579"/>
            </a:xfrm>
            <a:custGeom>
              <a:avLst/>
              <a:gdLst>
                <a:gd name="T0" fmla="*/ 746 w 1802"/>
                <a:gd name="T1" fmla="*/ 524 h 1618"/>
                <a:gd name="T2" fmla="*/ 223 w 1802"/>
                <a:gd name="T3" fmla="*/ 599 h 1618"/>
                <a:gd name="T4" fmla="*/ 223 w 1802"/>
                <a:gd name="T5" fmla="*/ 383 h 1618"/>
                <a:gd name="T6" fmla="*/ 1059 w 1802"/>
                <a:gd name="T7" fmla="*/ 458 h 1618"/>
                <a:gd name="T8" fmla="*/ 223 w 1802"/>
                <a:gd name="T9" fmla="*/ 383 h 1618"/>
                <a:gd name="T10" fmla="*/ 1059 w 1802"/>
                <a:gd name="T11" fmla="*/ 241 h 1618"/>
                <a:gd name="T12" fmla="*/ 223 w 1802"/>
                <a:gd name="T13" fmla="*/ 317 h 1618"/>
                <a:gd name="T14" fmla="*/ 0 w 1802"/>
                <a:gd name="T15" fmla="*/ 1182 h 1618"/>
                <a:gd name="T16" fmla="*/ 202 w 1802"/>
                <a:gd name="T17" fmla="*/ 1455 h 1618"/>
                <a:gd name="T18" fmla="*/ 1283 w 1802"/>
                <a:gd name="T19" fmla="*/ 1548 h 1618"/>
                <a:gd name="T20" fmla="*/ 1198 w 1802"/>
                <a:gd name="T21" fmla="*/ 1219 h 1618"/>
                <a:gd name="T22" fmla="*/ 382 w 1802"/>
                <a:gd name="T23" fmla="*/ 1228 h 1618"/>
                <a:gd name="T24" fmla="*/ 298 w 1802"/>
                <a:gd name="T25" fmla="*/ 1320 h 1618"/>
                <a:gd name="T26" fmla="*/ 84 w 1802"/>
                <a:gd name="T27" fmla="*/ 1164 h 1618"/>
                <a:gd name="T28" fmla="*/ 1198 w 1802"/>
                <a:gd name="T29" fmla="*/ 85 h 1618"/>
                <a:gd name="T30" fmla="*/ 1283 w 1802"/>
                <a:gd name="T31" fmla="*/ 840 h 1618"/>
                <a:gd name="T32" fmla="*/ 0 w 1802"/>
                <a:gd name="T33" fmla="*/ 0 h 1618"/>
                <a:gd name="T34" fmla="*/ 302 w 1802"/>
                <a:gd name="T35" fmla="*/ 1398 h 1618"/>
                <a:gd name="T36" fmla="*/ 972 w 1802"/>
                <a:gd name="T37" fmla="*/ 1492 h 1618"/>
                <a:gd name="T38" fmla="*/ 302 w 1802"/>
                <a:gd name="T39" fmla="*/ 1398 h 1618"/>
                <a:gd name="T40" fmla="*/ 1442 w 1802"/>
                <a:gd name="T41" fmla="*/ 1062 h 1618"/>
                <a:gd name="T42" fmla="*/ 993 w 1802"/>
                <a:gd name="T43" fmla="*/ 851 h 1618"/>
                <a:gd name="T44" fmla="*/ 1783 w 1802"/>
                <a:gd name="T45" fmla="*/ 1547 h 1618"/>
                <a:gd name="T46" fmla="*/ 1604 w 1802"/>
                <a:gd name="T47" fmla="*/ 1057 h 1618"/>
                <a:gd name="T48" fmla="*/ 1387 w 1802"/>
                <a:gd name="T49" fmla="*/ 940 h 1618"/>
                <a:gd name="T50" fmla="*/ 1393 w 1802"/>
                <a:gd name="T51" fmla="*/ 863 h 1618"/>
                <a:gd name="T52" fmla="*/ 1333 w 1802"/>
                <a:gd name="T53" fmla="*/ 914 h 1618"/>
                <a:gd name="T54" fmla="*/ 1360 w 1802"/>
                <a:gd name="T55" fmla="*/ 951 h 1618"/>
                <a:gd name="T56" fmla="*/ 1549 w 1802"/>
                <a:gd name="T57" fmla="*/ 1082 h 1618"/>
                <a:gd name="T58" fmla="*/ 1681 w 1802"/>
                <a:gd name="T59" fmla="*/ 1321 h 1618"/>
                <a:gd name="T60" fmla="*/ 1572 w 1802"/>
                <a:gd name="T61" fmla="*/ 1171 h 1618"/>
                <a:gd name="T62" fmla="*/ 1270 w 1802"/>
                <a:gd name="T63" fmla="*/ 1253 h 1618"/>
                <a:gd name="T64" fmla="*/ 1696 w 1802"/>
                <a:gd name="T65" fmla="*/ 1610 h 1618"/>
                <a:gd name="T66" fmla="*/ 1069 w 1802"/>
                <a:gd name="T67" fmla="*/ 618 h 1618"/>
                <a:gd name="T68" fmla="*/ 823 w 1802"/>
                <a:gd name="T69" fmla="*/ 496 h 1618"/>
                <a:gd name="T70" fmla="*/ 1007 w 1802"/>
                <a:gd name="T71" fmla="*/ 661 h 1618"/>
                <a:gd name="T72" fmla="*/ 941 w 1802"/>
                <a:gd name="T73" fmla="*/ 716 h 1618"/>
                <a:gd name="T74" fmla="*/ 810 w 1802"/>
                <a:gd name="T75" fmla="*/ 507 h 1618"/>
                <a:gd name="T76" fmla="*/ 889 w 1802"/>
                <a:gd name="T77" fmla="*/ 770 h 1618"/>
                <a:gd name="T78" fmla="*/ 1111 w 1802"/>
                <a:gd name="T79" fmla="*/ 712 h 1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02" h="1618">
                  <a:moveTo>
                    <a:pt x="223" y="524"/>
                  </a:moveTo>
                  <a:lnTo>
                    <a:pt x="746" y="524"/>
                  </a:lnTo>
                  <a:lnTo>
                    <a:pt x="746" y="599"/>
                  </a:lnTo>
                  <a:lnTo>
                    <a:pt x="223" y="599"/>
                  </a:lnTo>
                  <a:lnTo>
                    <a:pt x="223" y="524"/>
                  </a:lnTo>
                  <a:close/>
                  <a:moveTo>
                    <a:pt x="223" y="383"/>
                  </a:moveTo>
                  <a:lnTo>
                    <a:pt x="1059" y="383"/>
                  </a:lnTo>
                  <a:lnTo>
                    <a:pt x="1059" y="458"/>
                  </a:lnTo>
                  <a:lnTo>
                    <a:pt x="223" y="458"/>
                  </a:lnTo>
                  <a:lnTo>
                    <a:pt x="223" y="383"/>
                  </a:lnTo>
                  <a:close/>
                  <a:moveTo>
                    <a:pt x="223" y="241"/>
                  </a:moveTo>
                  <a:lnTo>
                    <a:pt x="1059" y="241"/>
                  </a:lnTo>
                  <a:lnTo>
                    <a:pt x="1059" y="317"/>
                  </a:lnTo>
                  <a:lnTo>
                    <a:pt x="223" y="317"/>
                  </a:lnTo>
                  <a:lnTo>
                    <a:pt x="223" y="241"/>
                  </a:lnTo>
                  <a:close/>
                  <a:moveTo>
                    <a:pt x="0" y="1182"/>
                  </a:moveTo>
                  <a:cubicBezTo>
                    <a:pt x="0" y="1254"/>
                    <a:pt x="9" y="1311"/>
                    <a:pt x="54" y="1369"/>
                  </a:cubicBezTo>
                  <a:cubicBezTo>
                    <a:pt x="92" y="1419"/>
                    <a:pt x="140" y="1446"/>
                    <a:pt x="202" y="1455"/>
                  </a:cubicBezTo>
                  <a:lnTo>
                    <a:pt x="1206" y="1612"/>
                  </a:lnTo>
                  <a:cubicBezTo>
                    <a:pt x="1248" y="1618"/>
                    <a:pt x="1283" y="1590"/>
                    <a:pt x="1283" y="1548"/>
                  </a:cubicBezTo>
                  <a:lnTo>
                    <a:pt x="1283" y="1335"/>
                  </a:lnTo>
                  <a:cubicBezTo>
                    <a:pt x="1254" y="1299"/>
                    <a:pt x="1226" y="1259"/>
                    <a:pt x="1198" y="1219"/>
                  </a:cubicBezTo>
                  <a:lnTo>
                    <a:pt x="1198" y="1490"/>
                  </a:lnTo>
                  <a:lnTo>
                    <a:pt x="382" y="1228"/>
                  </a:lnTo>
                  <a:cubicBezTo>
                    <a:pt x="372" y="1225"/>
                    <a:pt x="361" y="1229"/>
                    <a:pt x="356" y="1239"/>
                  </a:cubicBezTo>
                  <a:cubicBezTo>
                    <a:pt x="339" y="1273"/>
                    <a:pt x="319" y="1304"/>
                    <a:pt x="298" y="1320"/>
                  </a:cubicBezTo>
                  <a:cubicBezTo>
                    <a:pt x="239" y="1366"/>
                    <a:pt x="166" y="1357"/>
                    <a:pt x="121" y="1299"/>
                  </a:cubicBezTo>
                  <a:cubicBezTo>
                    <a:pt x="88" y="1256"/>
                    <a:pt x="84" y="1215"/>
                    <a:pt x="84" y="1164"/>
                  </a:cubicBezTo>
                  <a:lnTo>
                    <a:pt x="84" y="85"/>
                  </a:lnTo>
                  <a:lnTo>
                    <a:pt x="1198" y="85"/>
                  </a:lnTo>
                  <a:lnTo>
                    <a:pt x="1198" y="751"/>
                  </a:lnTo>
                  <a:lnTo>
                    <a:pt x="1283" y="840"/>
                  </a:lnTo>
                  <a:lnTo>
                    <a:pt x="1283" y="0"/>
                  </a:lnTo>
                  <a:lnTo>
                    <a:pt x="0" y="0"/>
                  </a:lnTo>
                  <a:lnTo>
                    <a:pt x="0" y="1182"/>
                  </a:lnTo>
                  <a:close/>
                  <a:moveTo>
                    <a:pt x="302" y="1398"/>
                  </a:moveTo>
                  <a:lnTo>
                    <a:pt x="970" y="1503"/>
                  </a:lnTo>
                  <a:cubicBezTo>
                    <a:pt x="977" y="1504"/>
                    <a:pt x="980" y="1494"/>
                    <a:pt x="972" y="1492"/>
                  </a:cubicBezTo>
                  <a:lnTo>
                    <a:pt x="390" y="1305"/>
                  </a:lnTo>
                  <a:cubicBezTo>
                    <a:pt x="364" y="1349"/>
                    <a:pt x="344" y="1371"/>
                    <a:pt x="302" y="1398"/>
                  </a:cubicBezTo>
                  <a:close/>
                  <a:moveTo>
                    <a:pt x="1131" y="735"/>
                  </a:moveTo>
                  <a:lnTo>
                    <a:pt x="1442" y="1062"/>
                  </a:lnTo>
                  <a:lnTo>
                    <a:pt x="1264" y="1213"/>
                  </a:lnTo>
                  <a:lnTo>
                    <a:pt x="993" y="851"/>
                  </a:lnTo>
                  <a:lnTo>
                    <a:pt x="1131" y="735"/>
                  </a:lnTo>
                  <a:close/>
                  <a:moveTo>
                    <a:pt x="1783" y="1547"/>
                  </a:moveTo>
                  <a:cubicBezTo>
                    <a:pt x="1788" y="1530"/>
                    <a:pt x="1791" y="1511"/>
                    <a:pt x="1793" y="1489"/>
                  </a:cubicBezTo>
                  <a:cubicBezTo>
                    <a:pt x="1802" y="1343"/>
                    <a:pt x="1781" y="1146"/>
                    <a:pt x="1604" y="1057"/>
                  </a:cubicBezTo>
                  <a:cubicBezTo>
                    <a:pt x="1550" y="1030"/>
                    <a:pt x="1446" y="989"/>
                    <a:pt x="1408" y="959"/>
                  </a:cubicBezTo>
                  <a:cubicBezTo>
                    <a:pt x="1399" y="952"/>
                    <a:pt x="1392" y="946"/>
                    <a:pt x="1387" y="940"/>
                  </a:cubicBezTo>
                  <a:cubicBezTo>
                    <a:pt x="1392" y="939"/>
                    <a:pt x="1397" y="937"/>
                    <a:pt x="1401" y="933"/>
                  </a:cubicBezTo>
                  <a:cubicBezTo>
                    <a:pt x="1418" y="919"/>
                    <a:pt x="1414" y="888"/>
                    <a:pt x="1393" y="863"/>
                  </a:cubicBezTo>
                  <a:cubicBezTo>
                    <a:pt x="1373" y="838"/>
                    <a:pt x="1342" y="830"/>
                    <a:pt x="1325" y="844"/>
                  </a:cubicBezTo>
                  <a:cubicBezTo>
                    <a:pt x="1309" y="858"/>
                    <a:pt x="1312" y="890"/>
                    <a:pt x="1333" y="914"/>
                  </a:cubicBezTo>
                  <a:cubicBezTo>
                    <a:pt x="1338" y="920"/>
                    <a:pt x="1343" y="925"/>
                    <a:pt x="1349" y="929"/>
                  </a:cubicBezTo>
                  <a:cubicBezTo>
                    <a:pt x="1351" y="937"/>
                    <a:pt x="1355" y="944"/>
                    <a:pt x="1360" y="951"/>
                  </a:cubicBezTo>
                  <a:cubicBezTo>
                    <a:pt x="1367" y="963"/>
                    <a:pt x="1379" y="975"/>
                    <a:pt x="1394" y="986"/>
                  </a:cubicBezTo>
                  <a:cubicBezTo>
                    <a:pt x="1436" y="1019"/>
                    <a:pt x="1494" y="1051"/>
                    <a:pt x="1549" y="1082"/>
                  </a:cubicBezTo>
                  <a:cubicBezTo>
                    <a:pt x="1666" y="1148"/>
                    <a:pt x="1695" y="1231"/>
                    <a:pt x="1700" y="1321"/>
                  </a:cubicBezTo>
                  <a:cubicBezTo>
                    <a:pt x="1701" y="1334"/>
                    <a:pt x="1694" y="1341"/>
                    <a:pt x="1681" y="1321"/>
                  </a:cubicBezTo>
                  <a:cubicBezTo>
                    <a:pt x="1677" y="1316"/>
                    <a:pt x="1673" y="1310"/>
                    <a:pt x="1670" y="1305"/>
                  </a:cubicBezTo>
                  <a:cubicBezTo>
                    <a:pt x="1643" y="1261"/>
                    <a:pt x="1610" y="1216"/>
                    <a:pt x="1572" y="1171"/>
                  </a:cubicBezTo>
                  <a:cubicBezTo>
                    <a:pt x="1542" y="1136"/>
                    <a:pt x="1512" y="1104"/>
                    <a:pt x="1481" y="1075"/>
                  </a:cubicBezTo>
                  <a:lnTo>
                    <a:pt x="1270" y="1253"/>
                  </a:lnTo>
                  <a:cubicBezTo>
                    <a:pt x="1293" y="1288"/>
                    <a:pt x="1320" y="1324"/>
                    <a:pt x="1350" y="1359"/>
                  </a:cubicBezTo>
                  <a:cubicBezTo>
                    <a:pt x="1476" y="1508"/>
                    <a:pt x="1615" y="1606"/>
                    <a:pt x="1696" y="1610"/>
                  </a:cubicBezTo>
                  <a:cubicBezTo>
                    <a:pt x="1739" y="1613"/>
                    <a:pt x="1770" y="1585"/>
                    <a:pt x="1783" y="1547"/>
                  </a:cubicBezTo>
                  <a:close/>
                  <a:moveTo>
                    <a:pt x="1069" y="618"/>
                  </a:moveTo>
                  <a:lnTo>
                    <a:pt x="835" y="486"/>
                  </a:lnTo>
                  <a:lnTo>
                    <a:pt x="823" y="496"/>
                  </a:lnTo>
                  <a:lnTo>
                    <a:pt x="953" y="651"/>
                  </a:lnTo>
                  <a:cubicBezTo>
                    <a:pt x="971" y="641"/>
                    <a:pt x="993" y="645"/>
                    <a:pt x="1007" y="661"/>
                  </a:cubicBezTo>
                  <a:cubicBezTo>
                    <a:pt x="1022" y="679"/>
                    <a:pt x="1020" y="706"/>
                    <a:pt x="1002" y="722"/>
                  </a:cubicBezTo>
                  <a:cubicBezTo>
                    <a:pt x="984" y="737"/>
                    <a:pt x="957" y="734"/>
                    <a:pt x="941" y="716"/>
                  </a:cubicBezTo>
                  <a:cubicBezTo>
                    <a:pt x="928" y="700"/>
                    <a:pt x="928" y="677"/>
                    <a:pt x="940" y="662"/>
                  </a:cubicBezTo>
                  <a:lnTo>
                    <a:pt x="810" y="507"/>
                  </a:lnTo>
                  <a:lnTo>
                    <a:pt x="797" y="518"/>
                  </a:lnTo>
                  <a:lnTo>
                    <a:pt x="889" y="770"/>
                  </a:lnTo>
                  <a:lnTo>
                    <a:pt x="974" y="828"/>
                  </a:lnTo>
                  <a:lnTo>
                    <a:pt x="1111" y="712"/>
                  </a:lnTo>
                  <a:lnTo>
                    <a:pt x="1069" y="618"/>
                  </a:lnTo>
                  <a:close/>
                </a:path>
              </a:pathLst>
            </a:custGeom>
            <a:grpFill/>
            <a:ln w="3175">
              <a:solidFill>
                <a:srgbClr val="DF2E25"/>
              </a:solidFill>
            </a:ln>
          </p:spPr>
          <p:txBody>
            <a:bodyPr vert="horz" wrap="square" lIns="91440" tIns="45720" rIns="91440" bIns="45720" numCol="1" anchor="t" anchorCtr="0" compatLnSpc="1">
              <a:prstTxWarp prst="textNoShape">
                <a:avLst/>
              </a:prstTxWarp>
            </a:bodyPr>
            <a:lstStyle/>
            <a:p>
              <a:endParaRPr lang="zh-CN" altLang="en-US">
                <a:solidFill>
                  <a:srgbClr val="C4261D"/>
                </a:solidFill>
              </a:endParaRPr>
            </a:p>
          </p:txBody>
        </p:sp>
      </p:grpSp>
      <p:pic>
        <p:nvPicPr>
          <p:cNvPr id="31" name="背景音乐 - 轻快背景音乐.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65919" y="-1173632"/>
            <a:ext cx="609283" cy="609741"/>
          </a:xfrm>
          <a:prstGeom prst="rect">
            <a:avLst/>
          </a:prstGeom>
        </p:spPr>
      </p:pic>
      <p:grpSp>
        <p:nvGrpSpPr>
          <p:cNvPr id="14" name="组合 13"/>
          <p:cNvGrpSpPr/>
          <p:nvPr/>
        </p:nvGrpSpPr>
        <p:grpSpPr>
          <a:xfrm>
            <a:off x="26266" y="116659"/>
            <a:ext cx="4268739" cy="948913"/>
            <a:chOff x="140795" y="82379"/>
            <a:chExt cx="3551821" cy="948693"/>
          </a:xfrm>
        </p:grpSpPr>
        <p:pic>
          <p:nvPicPr>
            <p:cNvPr id="32" name="Picture 2" descr="c:\users\administrator\appdata\roaming\360se6\User Data\temp\034-creative-logo.jpg"/>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0795" y="82379"/>
              <a:ext cx="1371160" cy="759217"/>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p:cNvSpPr txBox="1"/>
            <p:nvPr/>
          </p:nvSpPr>
          <p:spPr>
            <a:xfrm>
              <a:off x="1273845" y="261809"/>
              <a:ext cx="2418771" cy="769263"/>
            </a:xfrm>
            <a:prstGeom prst="rect">
              <a:avLst/>
            </a:prstGeom>
            <a:noFill/>
          </p:spPr>
          <p:txBody>
            <a:bodyPr wrap="square" rtlCol="0">
              <a:spAutoFit/>
            </a:bodyPr>
            <a:lstStyle/>
            <a:p>
              <a:r>
                <a:rPr lang="zh-CN" altLang="en-US" sz="2200" b="1" dirty="0">
                  <a:solidFill>
                    <a:srgbClr val="C2241C"/>
                  </a:solidFill>
                  <a:latin typeface="微软雅黑"/>
                  <a:ea typeface="微软雅黑"/>
                </a:rPr>
                <a:t>输入你的公司名称</a:t>
              </a:r>
            </a:p>
          </p:txBody>
        </p:sp>
      </p:grpSp>
      <p:sp>
        <p:nvSpPr>
          <p:cNvPr id="35" name="Freeform 6"/>
          <p:cNvSpPr>
            <a:spLocks/>
          </p:cNvSpPr>
          <p:nvPr/>
        </p:nvSpPr>
        <p:spPr bwMode="auto">
          <a:xfrm>
            <a:off x="10576747" y="2165927"/>
            <a:ext cx="1635953" cy="2527736"/>
          </a:xfrm>
          <a:custGeom>
            <a:avLst/>
            <a:gdLst/>
            <a:ahLst/>
            <a:cxnLst/>
            <a:rect l="l" t="t" r="r" b="b"/>
            <a:pathLst>
              <a:path w="1636805" h="2527151">
                <a:moveTo>
                  <a:pt x="1636805" y="0"/>
                </a:moveTo>
                <a:lnTo>
                  <a:pt x="157161" y="0"/>
                </a:lnTo>
                <a:cubicBezTo>
                  <a:pt x="479113" y="297673"/>
                  <a:pt x="680524" y="725002"/>
                  <a:pt x="680524" y="1199898"/>
                </a:cubicBezTo>
                <a:cubicBezTo>
                  <a:pt x="680524" y="1746911"/>
                  <a:pt x="411976" y="2231780"/>
                  <a:pt x="0" y="2527151"/>
                </a:cubicBezTo>
                <a:lnTo>
                  <a:pt x="1636805" y="2527151"/>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38" name="Rectangle 3"/>
          <p:cNvSpPr txBox="1">
            <a:spLocks noChangeArrowheads="1"/>
          </p:cNvSpPr>
          <p:nvPr/>
        </p:nvSpPr>
        <p:spPr bwMode="auto">
          <a:xfrm>
            <a:off x="2273770" y="1845251"/>
            <a:ext cx="3525542" cy="132551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fontAlgn="base">
              <a:spcBef>
                <a:spcPct val="0"/>
              </a:spcBef>
              <a:spcAft>
                <a:spcPct val="0"/>
              </a:spcAft>
              <a:defRPr sz="2400">
                <a:solidFill>
                  <a:schemeClr val="bg1"/>
                </a:solidFill>
                <a:latin typeface="+mj-lt"/>
                <a:ea typeface="+mj-ea"/>
                <a:cs typeface="+mj-cs"/>
              </a:defRPr>
            </a:lvl1pPr>
            <a:lvl2pPr algn="l" rtl="0" fontAlgn="base">
              <a:spcBef>
                <a:spcPct val="0"/>
              </a:spcBef>
              <a:spcAft>
                <a:spcPct val="0"/>
              </a:spcAft>
              <a:defRPr sz="2400">
                <a:solidFill>
                  <a:schemeClr val="tx2"/>
                </a:solidFill>
                <a:latin typeface="Arial" pitchFamily="34" charset="0"/>
                <a:ea typeface="微软雅黑" pitchFamily="34" charset="-122"/>
              </a:defRPr>
            </a:lvl2pPr>
            <a:lvl3pPr algn="l" rtl="0" fontAlgn="base">
              <a:spcBef>
                <a:spcPct val="0"/>
              </a:spcBef>
              <a:spcAft>
                <a:spcPct val="0"/>
              </a:spcAft>
              <a:defRPr sz="2400">
                <a:solidFill>
                  <a:schemeClr val="tx2"/>
                </a:solidFill>
                <a:latin typeface="Arial" pitchFamily="34" charset="0"/>
                <a:ea typeface="微软雅黑" pitchFamily="34" charset="-122"/>
              </a:defRPr>
            </a:lvl3pPr>
            <a:lvl4pPr algn="l" rtl="0" fontAlgn="base">
              <a:spcBef>
                <a:spcPct val="0"/>
              </a:spcBef>
              <a:spcAft>
                <a:spcPct val="0"/>
              </a:spcAft>
              <a:defRPr sz="2400">
                <a:solidFill>
                  <a:schemeClr val="tx2"/>
                </a:solidFill>
                <a:latin typeface="Arial" pitchFamily="34" charset="0"/>
                <a:ea typeface="微软雅黑" pitchFamily="34" charset="-122"/>
              </a:defRPr>
            </a:lvl4pPr>
            <a:lvl5pPr algn="l" rtl="0" fontAlgn="base">
              <a:spcBef>
                <a:spcPct val="0"/>
              </a:spcBef>
              <a:spcAft>
                <a:spcPct val="0"/>
              </a:spcAft>
              <a:defRPr sz="2400">
                <a:solidFill>
                  <a:schemeClr val="tx2"/>
                </a:solidFill>
                <a:latin typeface="Arial" pitchFamily="34" charset="0"/>
                <a:ea typeface="微软雅黑" pitchFamily="34" charset="-122"/>
              </a:defRPr>
            </a:lvl5pPr>
            <a:lvl6pPr marL="457200" algn="l" rtl="0" fontAlgn="base">
              <a:spcBef>
                <a:spcPct val="0"/>
              </a:spcBef>
              <a:spcAft>
                <a:spcPct val="0"/>
              </a:spcAft>
              <a:defRPr sz="2400">
                <a:solidFill>
                  <a:schemeClr val="tx2"/>
                </a:solidFill>
                <a:latin typeface="Arial" pitchFamily="34" charset="0"/>
                <a:ea typeface="微软雅黑" pitchFamily="34" charset="-122"/>
              </a:defRPr>
            </a:lvl6pPr>
            <a:lvl7pPr marL="914400" algn="l" rtl="0" fontAlgn="base">
              <a:spcBef>
                <a:spcPct val="0"/>
              </a:spcBef>
              <a:spcAft>
                <a:spcPct val="0"/>
              </a:spcAft>
              <a:defRPr sz="2400">
                <a:solidFill>
                  <a:schemeClr val="tx2"/>
                </a:solidFill>
                <a:latin typeface="Arial" pitchFamily="34" charset="0"/>
                <a:ea typeface="微软雅黑" pitchFamily="34" charset="-122"/>
              </a:defRPr>
            </a:lvl7pPr>
            <a:lvl8pPr marL="1371600" algn="l" rtl="0" fontAlgn="base">
              <a:spcBef>
                <a:spcPct val="0"/>
              </a:spcBef>
              <a:spcAft>
                <a:spcPct val="0"/>
              </a:spcAft>
              <a:defRPr sz="2400">
                <a:solidFill>
                  <a:schemeClr val="tx2"/>
                </a:solidFill>
                <a:latin typeface="Arial" pitchFamily="34" charset="0"/>
                <a:ea typeface="微软雅黑" pitchFamily="34" charset="-122"/>
              </a:defRPr>
            </a:lvl8pPr>
            <a:lvl9pPr marL="1828800" algn="l" rtl="0" fontAlgn="base">
              <a:spcBef>
                <a:spcPct val="0"/>
              </a:spcBef>
              <a:spcAft>
                <a:spcPct val="0"/>
              </a:spcAft>
              <a:defRPr sz="2400">
                <a:solidFill>
                  <a:schemeClr val="tx2"/>
                </a:solidFill>
                <a:latin typeface="Arial" pitchFamily="34" charset="0"/>
                <a:ea typeface="微软雅黑" pitchFamily="34" charset="-122"/>
              </a:defRPr>
            </a:lvl9pPr>
          </a:lstStyle>
          <a:p>
            <a:r>
              <a:rPr lang="en-US" altLang="zh-CN" sz="11500" b="1" dirty="0">
                <a:solidFill>
                  <a:srgbClr val="C2241C"/>
                </a:solidFill>
                <a:latin typeface="Impact" pitchFamily="34" charset="0"/>
              </a:rPr>
              <a:t>2020</a:t>
            </a:r>
            <a:endParaRPr lang="zh-CN" sz="11500" b="1" dirty="0">
              <a:solidFill>
                <a:srgbClr val="C2241C"/>
              </a:solidFill>
              <a:latin typeface="Impact" pitchFamily="34" charset="0"/>
            </a:endParaRPr>
          </a:p>
        </p:txBody>
      </p:sp>
      <p:grpSp>
        <p:nvGrpSpPr>
          <p:cNvPr id="2" name="组合 1"/>
          <p:cNvGrpSpPr/>
          <p:nvPr/>
        </p:nvGrpSpPr>
        <p:grpSpPr>
          <a:xfrm>
            <a:off x="7966439" y="1845251"/>
            <a:ext cx="3070838" cy="3073149"/>
            <a:chOff x="7966439" y="1845251"/>
            <a:chExt cx="3070838" cy="3073149"/>
          </a:xfrm>
        </p:grpSpPr>
        <p:sp>
          <p:nvSpPr>
            <p:cNvPr id="34" name="椭圆 33"/>
            <p:cNvSpPr/>
            <p:nvPr/>
          </p:nvSpPr>
          <p:spPr bwMode="auto">
            <a:xfrm>
              <a:off x="7966439" y="1845251"/>
              <a:ext cx="3070838" cy="3073149"/>
            </a:xfrm>
            <a:prstGeom prst="ellipse">
              <a:avLst/>
            </a:prstGeom>
            <a:solidFill>
              <a:srgbClr val="AF2019"/>
            </a:solidFill>
            <a:ln w="57150" cap="flat" cmpd="sng" algn="ctr">
              <a:noFill/>
              <a:prstDash val="dashDot"/>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50000"/>
                </a:lnSpc>
                <a:spcBef>
                  <a:spcPct val="0"/>
                </a:spcBef>
                <a:spcAft>
                  <a:spcPct val="0"/>
                </a:spcAft>
                <a:buClrTx/>
                <a:buSzTx/>
                <a:buFont typeface="Arial" pitchFamily="34" charset="0"/>
                <a:buNone/>
                <a:tabLst/>
              </a:pPr>
              <a:endParaRPr kumimoji="0" lang="zh-CN" altLang="en-US" sz="7200" b="0" i="0" u="none" strike="noStrike" cap="none" normalizeH="0" baseline="0" dirty="0">
                <a:ln>
                  <a:noFill/>
                </a:ln>
                <a:solidFill>
                  <a:srgbClr val="F8F8F8"/>
                </a:solidFill>
                <a:effectLst/>
                <a:latin typeface="Impact" pitchFamily="34" charset="0"/>
              </a:endParaRPr>
            </a:p>
          </p:txBody>
        </p:sp>
        <p:sp>
          <p:nvSpPr>
            <p:cNvPr id="36" name="椭圆 35"/>
            <p:cNvSpPr/>
            <p:nvPr/>
          </p:nvSpPr>
          <p:spPr bwMode="auto">
            <a:xfrm>
              <a:off x="8255446" y="2103598"/>
              <a:ext cx="2504413" cy="2556454"/>
            </a:xfrm>
            <a:prstGeom prst="ellipse">
              <a:avLst/>
            </a:prstGeom>
            <a:noFill/>
            <a:ln w="57150" cap="flat" cmpd="sng" algn="ctr">
              <a:solidFill>
                <a:schemeClr val="bg1">
                  <a:lumMod val="95000"/>
                </a:schemeClr>
              </a:solidFill>
              <a:prstDash val="dashDot"/>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50000"/>
                </a:lnSpc>
                <a:spcBef>
                  <a:spcPct val="0"/>
                </a:spcBef>
                <a:spcAft>
                  <a:spcPct val="0"/>
                </a:spcAft>
                <a:buClrTx/>
                <a:buSzTx/>
                <a:buFont typeface="Arial" pitchFamily="34" charset="0"/>
                <a:buNone/>
                <a:tabLst/>
              </a:pPr>
              <a:endParaRPr kumimoji="0" lang="zh-CN" altLang="en-US" sz="7200" b="0" i="0" u="none" strike="noStrike" cap="none" normalizeH="0" baseline="0" dirty="0">
                <a:ln>
                  <a:noFill/>
                </a:ln>
                <a:solidFill>
                  <a:srgbClr val="F8F8F8"/>
                </a:solidFill>
                <a:effectLst/>
                <a:latin typeface="Impact" pitchFamily="34" charset="0"/>
              </a:endParaRPr>
            </a:p>
          </p:txBody>
        </p:sp>
      </p:grpSp>
      <p:sp>
        <p:nvSpPr>
          <p:cNvPr id="3" name="文本框 2"/>
          <p:cNvSpPr txBox="1"/>
          <p:nvPr/>
        </p:nvSpPr>
        <p:spPr>
          <a:xfrm>
            <a:off x="8418634" y="2827827"/>
            <a:ext cx="2210413" cy="1107996"/>
          </a:xfrm>
          <a:prstGeom prst="rect">
            <a:avLst/>
          </a:prstGeom>
          <a:noFill/>
        </p:spPr>
        <p:txBody>
          <a:bodyPr wrap="none" rtlCol="0">
            <a:spAutoFit/>
          </a:bodyPr>
          <a:lstStyle/>
          <a:p>
            <a:r>
              <a:rPr lang="en-US" altLang="zh-CN" sz="6600" b="1" dirty="0">
                <a:solidFill>
                  <a:schemeClr val="bg1"/>
                </a:solidFill>
              </a:rPr>
              <a:t>LOGO</a:t>
            </a:r>
            <a:endParaRPr lang="zh-CN" altLang="en-US" sz="6600" b="1" dirty="0">
              <a:solidFill>
                <a:schemeClr val="bg1"/>
              </a:solidFill>
            </a:endParaRPr>
          </a:p>
        </p:txBody>
      </p:sp>
    </p:spTree>
    <p:extLst>
      <p:ext uri="{BB962C8B-B14F-4D97-AF65-F5344CB8AC3E}">
        <p14:creationId xmlns:p14="http://schemas.microsoft.com/office/powerpoint/2010/main" val="1593546328"/>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par>
                          <p:cTn id="7" fill="hold">
                            <p:stCondLst>
                              <p:cond delay="0"/>
                            </p:stCondLst>
                            <p:childTnLst>
                              <p:par>
                                <p:cTn id="8" presetID="2" presetClass="entr" presetSubtype="2" fill="hold" grpId="0" nodeType="afterEffect">
                                  <p:stCondLst>
                                    <p:cond delay="0"/>
                                  </p:stCondLst>
                                  <p:childTnLst>
                                    <p:set>
                                      <p:cBhvr>
                                        <p:cTn id="9" dur="1" fill="hold">
                                          <p:stCondLst>
                                            <p:cond delay="0"/>
                                          </p:stCondLst>
                                        </p:cTn>
                                        <p:tgtEl>
                                          <p:spTgt spid="35"/>
                                        </p:tgtEl>
                                        <p:attrNameLst>
                                          <p:attrName>style.visibility</p:attrName>
                                        </p:attrNameLst>
                                      </p:cBhvr>
                                      <p:to>
                                        <p:strVal val="visible"/>
                                      </p:to>
                                    </p:set>
                                    <p:anim calcmode="lin" valueType="num">
                                      <p:cBhvr additive="base">
                                        <p:cTn id="10" dur="500" fill="hold"/>
                                        <p:tgtEl>
                                          <p:spTgt spid="35"/>
                                        </p:tgtEl>
                                        <p:attrNameLst>
                                          <p:attrName>ppt_x</p:attrName>
                                        </p:attrNameLst>
                                      </p:cBhvr>
                                      <p:tavLst>
                                        <p:tav tm="0">
                                          <p:val>
                                            <p:strVal val="1+#ppt_w/2"/>
                                          </p:val>
                                        </p:tav>
                                        <p:tav tm="100000">
                                          <p:val>
                                            <p:strVal val="#ppt_x"/>
                                          </p:val>
                                        </p:tav>
                                      </p:tavLst>
                                    </p:anim>
                                    <p:anim calcmode="lin" valueType="num">
                                      <p:cBhvr additive="base">
                                        <p:cTn id="11" dur="500" fill="hold"/>
                                        <p:tgtEl>
                                          <p:spTgt spid="35"/>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 presetClass="entr" presetSubtype="2"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2000" fill="hold"/>
                                        <p:tgtEl>
                                          <p:spTgt spid="2"/>
                                        </p:tgtEl>
                                        <p:attrNameLst>
                                          <p:attrName>ppt_x</p:attrName>
                                        </p:attrNameLst>
                                      </p:cBhvr>
                                      <p:tavLst>
                                        <p:tav tm="0">
                                          <p:val>
                                            <p:strVal val="1+#ppt_w/2"/>
                                          </p:val>
                                        </p:tav>
                                        <p:tav tm="100000">
                                          <p:val>
                                            <p:strVal val="#ppt_x"/>
                                          </p:val>
                                        </p:tav>
                                      </p:tavLst>
                                    </p:anim>
                                    <p:anim calcmode="lin" valueType="num">
                                      <p:cBhvr additive="base">
                                        <p:cTn id="16" dur="2000" fill="hold"/>
                                        <p:tgtEl>
                                          <p:spTgt spid="2"/>
                                        </p:tgtEl>
                                        <p:attrNameLst>
                                          <p:attrName>ppt_y</p:attrName>
                                        </p:attrNameLst>
                                      </p:cBhvr>
                                      <p:tavLst>
                                        <p:tav tm="0">
                                          <p:val>
                                            <p:strVal val="#ppt_y"/>
                                          </p:val>
                                        </p:tav>
                                        <p:tav tm="100000">
                                          <p:val>
                                            <p:strVal val="#ppt_y"/>
                                          </p:val>
                                        </p:tav>
                                      </p:tavLst>
                                    </p:anim>
                                  </p:childTnLst>
                                </p:cTn>
                              </p:par>
                              <p:par>
                                <p:cTn id="17" presetID="8" presetClass="emph" presetSubtype="0" fill="hold" nodeType="withEffect">
                                  <p:stCondLst>
                                    <p:cond delay="0"/>
                                  </p:stCondLst>
                                  <p:childTnLst>
                                    <p:animRot by="-10800000">
                                      <p:cBhvr>
                                        <p:cTn id="18" dur="2000" fill="hold"/>
                                        <p:tgtEl>
                                          <p:spTgt spid="2"/>
                                        </p:tgtEl>
                                        <p:attrNameLst>
                                          <p:attrName>r</p:attrName>
                                        </p:attrNameLst>
                                      </p:cBhvr>
                                    </p:animRot>
                                  </p:childTnLst>
                                </p:cTn>
                              </p:par>
                            </p:childTnLst>
                          </p:cTn>
                        </p:par>
                        <p:par>
                          <p:cTn id="19" fill="hold">
                            <p:stCondLst>
                              <p:cond delay="2500"/>
                            </p:stCondLst>
                            <p:childTnLst>
                              <p:par>
                                <p:cTn id="20" presetID="42" presetClass="entr" presetSubtype="0" fill="hold" nodeType="after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1000"/>
                                        <p:tgtEl>
                                          <p:spTgt spid="3">
                                            <p:txEl>
                                              <p:pRg st="0" end="0"/>
                                            </p:txEl>
                                          </p:spTgt>
                                        </p:tgtEl>
                                      </p:cBhvr>
                                    </p:animEffect>
                                    <p:anim calcmode="lin" valueType="num">
                                      <p:cBhvr>
                                        <p:cTn id="2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25" fill="hold">
                            <p:stCondLst>
                              <p:cond delay="350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4"/>
                                        </p:tgtEl>
                                        <p:attrNameLst>
                                          <p:attrName>ppt_y</p:attrName>
                                        </p:attrNameLst>
                                      </p:cBhvr>
                                      <p:tavLst>
                                        <p:tav tm="0">
                                          <p:val>
                                            <p:strVal val="#ppt_y"/>
                                          </p:val>
                                        </p:tav>
                                        <p:tav tm="100000">
                                          <p:val>
                                            <p:strVal val="#ppt_y"/>
                                          </p:val>
                                        </p:tav>
                                      </p:tavLst>
                                    </p:anim>
                                    <p:anim calcmode="lin" valueType="num">
                                      <p:cBhvr>
                                        <p:cTn id="30"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4"/>
                                        </p:tgtEl>
                                      </p:cBhvr>
                                    </p:animEffect>
                                  </p:childTnLst>
                                </p:cTn>
                              </p:par>
                            </p:childTnLst>
                          </p:cTn>
                        </p:par>
                        <p:par>
                          <p:cTn id="33" fill="hold">
                            <p:stCondLst>
                              <p:cond delay="4400"/>
                            </p:stCondLst>
                            <p:childTnLst>
                              <p:par>
                                <p:cTn id="34" presetID="16" presetClass="entr" presetSubtype="21"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barn(inVertical)">
                                      <p:cBhvr>
                                        <p:cTn id="36" dur="500"/>
                                        <p:tgtEl>
                                          <p:spTgt spid="12"/>
                                        </p:tgtEl>
                                      </p:cBhvr>
                                    </p:animEffect>
                                  </p:childTnLst>
                                </p:cTn>
                              </p:par>
                            </p:childTnLst>
                          </p:cTn>
                        </p:par>
                        <p:par>
                          <p:cTn id="37" fill="hold">
                            <p:stCondLst>
                              <p:cond delay="4900"/>
                            </p:stCondLst>
                            <p:childTnLst>
                              <p:par>
                                <p:cTn id="38" presetID="41" presetClass="entr" presetSubtype="0" fill="hold" grpId="0" nodeType="afterEffect">
                                  <p:stCondLst>
                                    <p:cond delay="0"/>
                                  </p:stCondLst>
                                  <p:iterate type="lt">
                                    <p:tmPct val="10000"/>
                                  </p:iterate>
                                  <p:childTnLst>
                                    <p:set>
                                      <p:cBhvr>
                                        <p:cTn id="39" dur="1" fill="hold">
                                          <p:stCondLst>
                                            <p:cond delay="0"/>
                                          </p:stCondLst>
                                        </p:cTn>
                                        <p:tgtEl>
                                          <p:spTgt spid="38"/>
                                        </p:tgtEl>
                                        <p:attrNameLst>
                                          <p:attrName>style.visibility</p:attrName>
                                        </p:attrNameLst>
                                      </p:cBhvr>
                                      <p:to>
                                        <p:strVal val="visible"/>
                                      </p:to>
                                    </p:set>
                                    <p:anim calcmode="lin" valueType="num">
                                      <p:cBhvr>
                                        <p:cTn id="40" dur="500" fill="hold"/>
                                        <p:tgtEl>
                                          <p:spTgt spid="38"/>
                                        </p:tgtEl>
                                        <p:attrNameLst>
                                          <p:attrName>ppt_x</p:attrName>
                                        </p:attrNameLst>
                                      </p:cBhvr>
                                      <p:tavLst>
                                        <p:tav tm="0">
                                          <p:val>
                                            <p:strVal val="#ppt_x"/>
                                          </p:val>
                                        </p:tav>
                                        <p:tav tm="50000">
                                          <p:val>
                                            <p:strVal val="#ppt_x+.1"/>
                                          </p:val>
                                        </p:tav>
                                        <p:tav tm="100000">
                                          <p:val>
                                            <p:strVal val="#ppt_x"/>
                                          </p:val>
                                        </p:tav>
                                      </p:tavLst>
                                    </p:anim>
                                    <p:anim calcmode="lin" valueType="num">
                                      <p:cBhvr>
                                        <p:cTn id="41" dur="500" fill="hold"/>
                                        <p:tgtEl>
                                          <p:spTgt spid="38"/>
                                        </p:tgtEl>
                                        <p:attrNameLst>
                                          <p:attrName>ppt_y</p:attrName>
                                        </p:attrNameLst>
                                      </p:cBhvr>
                                      <p:tavLst>
                                        <p:tav tm="0">
                                          <p:val>
                                            <p:strVal val="#ppt_y"/>
                                          </p:val>
                                        </p:tav>
                                        <p:tav tm="100000">
                                          <p:val>
                                            <p:strVal val="#ppt_y"/>
                                          </p:val>
                                        </p:tav>
                                      </p:tavLst>
                                    </p:anim>
                                    <p:anim calcmode="lin" valueType="num">
                                      <p:cBhvr>
                                        <p:cTn id="42" dur="500" fill="hold"/>
                                        <p:tgtEl>
                                          <p:spTgt spid="38"/>
                                        </p:tgtEl>
                                        <p:attrNameLst>
                                          <p:attrName>ppt_h</p:attrName>
                                        </p:attrNameLst>
                                      </p:cBhvr>
                                      <p:tavLst>
                                        <p:tav tm="0">
                                          <p:val>
                                            <p:strVal val="#ppt_h/10"/>
                                          </p:val>
                                        </p:tav>
                                        <p:tav tm="50000">
                                          <p:val>
                                            <p:strVal val="#ppt_h+.01"/>
                                          </p:val>
                                        </p:tav>
                                        <p:tav tm="100000">
                                          <p:val>
                                            <p:strVal val="#ppt_h"/>
                                          </p:val>
                                        </p:tav>
                                      </p:tavLst>
                                    </p:anim>
                                    <p:anim calcmode="lin" valueType="num">
                                      <p:cBhvr>
                                        <p:cTn id="43" dur="500" fill="hold"/>
                                        <p:tgtEl>
                                          <p:spTgt spid="38"/>
                                        </p:tgtEl>
                                        <p:attrNameLst>
                                          <p:attrName>ppt_w</p:attrName>
                                        </p:attrNameLst>
                                      </p:cBhvr>
                                      <p:tavLst>
                                        <p:tav tm="0">
                                          <p:val>
                                            <p:strVal val="#ppt_w/10"/>
                                          </p:val>
                                        </p:tav>
                                        <p:tav tm="50000">
                                          <p:val>
                                            <p:strVal val="#ppt_w+.01"/>
                                          </p:val>
                                        </p:tav>
                                        <p:tav tm="100000">
                                          <p:val>
                                            <p:strVal val="#ppt_w"/>
                                          </p:val>
                                        </p:tav>
                                      </p:tavLst>
                                    </p:anim>
                                    <p:animEffect transition="in" filter="fade">
                                      <p:cBhvr>
                                        <p:cTn id="44" dur="500" tmFilter="0,0; .5, 1; 1, 1"/>
                                        <p:tgtEl>
                                          <p:spTgt spid="38"/>
                                        </p:tgtEl>
                                      </p:cBhvr>
                                    </p:animEffect>
                                  </p:childTnLst>
                                </p:cTn>
                              </p:par>
                            </p:childTnLst>
                          </p:cTn>
                        </p:par>
                        <p:par>
                          <p:cTn id="45" fill="hold">
                            <p:stCondLst>
                              <p:cond delay="5550"/>
                            </p:stCondLst>
                            <p:childTnLst>
                              <p:par>
                                <p:cTn id="46" presetID="16" presetClass="entr" presetSubtype="21" fill="hold" grpId="0" nodeType="after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barn(inVertical)">
                                      <p:cBhvr>
                                        <p:cTn id="48" dur="500"/>
                                        <p:tgtEl>
                                          <p:spTgt spid="6"/>
                                        </p:tgtEl>
                                      </p:cBhvr>
                                    </p:animEffect>
                                  </p:childTnLst>
                                </p:cTn>
                              </p:par>
                            </p:childTnLst>
                          </p:cTn>
                        </p:par>
                        <p:par>
                          <p:cTn id="49" fill="hold">
                            <p:stCondLst>
                              <p:cond delay="6050"/>
                            </p:stCondLst>
                            <p:childTnLst>
                              <p:par>
                                <p:cTn id="50" presetID="41" presetClass="entr" presetSubtype="0" fill="hold" grpId="0" nodeType="afterEffect">
                                  <p:stCondLst>
                                    <p:cond delay="0"/>
                                  </p:stCondLst>
                                  <p:iterate type="lt">
                                    <p:tmPct val="10000"/>
                                  </p:iterate>
                                  <p:childTnLst>
                                    <p:set>
                                      <p:cBhvr>
                                        <p:cTn id="51" dur="1" fill="hold">
                                          <p:stCondLst>
                                            <p:cond delay="0"/>
                                          </p:stCondLst>
                                        </p:cTn>
                                        <p:tgtEl>
                                          <p:spTgt spid="5"/>
                                        </p:tgtEl>
                                        <p:attrNameLst>
                                          <p:attrName>style.visibility</p:attrName>
                                        </p:attrNameLst>
                                      </p:cBhvr>
                                      <p:to>
                                        <p:strVal val="visible"/>
                                      </p:to>
                                    </p:set>
                                    <p:anim calcmode="lin" valueType="num">
                                      <p:cBhvr>
                                        <p:cTn id="52"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53" dur="500" fill="hold"/>
                                        <p:tgtEl>
                                          <p:spTgt spid="5"/>
                                        </p:tgtEl>
                                        <p:attrNameLst>
                                          <p:attrName>ppt_y</p:attrName>
                                        </p:attrNameLst>
                                      </p:cBhvr>
                                      <p:tavLst>
                                        <p:tav tm="0">
                                          <p:val>
                                            <p:strVal val="#ppt_y"/>
                                          </p:val>
                                        </p:tav>
                                        <p:tav tm="100000">
                                          <p:val>
                                            <p:strVal val="#ppt_y"/>
                                          </p:val>
                                        </p:tav>
                                      </p:tavLst>
                                    </p:anim>
                                    <p:anim calcmode="lin" valueType="num">
                                      <p:cBhvr>
                                        <p:cTn id="54"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55"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56" dur="500" tmFilter="0,0; .5, 1; 1, 1"/>
                                        <p:tgtEl>
                                          <p:spTgt spid="5"/>
                                        </p:tgtEl>
                                      </p:cBhvr>
                                    </p:animEffect>
                                  </p:childTnLst>
                                </p:cTn>
                              </p:par>
                              <p:par>
                                <p:cTn id="57" presetID="2" presetClass="entr" presetSubtype="8" fill="hold" nodeType="withEffect">
                                  <p:stCondLst>
                                    <p:cond delay="0"/>
                                  </p:stCondLst>
                                  <p:childTnLst>
                                    <p:set>
                                      <p:cBhvr>
                                        <p:cTn id="58" dur="1" fill="hold">
                                          <p:stCondLst>
                                            <p:cond delay="0"/>
                                          </p:stCondLst>
                                        </p:cTn>
                                        <p:tgtEl>
                                          <p:spTgt spid="14"/>
                                        </p:tgtEl>
                                        <p:attrNameLst>
                                          <p:attrName>style.visibility</p:attrName>
                                        </p:attrNameLst>
                                      </p:cBhvr>
                                      <p:to>
                                        <p:strVal val="visible"/>
                                      </p:to>
                                    </p:set>
                                    <p:anim calcmode="lin" valueType="num">
                                      <p:cBhvr additive="base">
                                        <p:cTn id="59" dur="500" fill="hold"/>
                                        <p:tgtEl>
                                          <p:spTgt spid="14"/>
                                        </p:tgtEl>
                                        <p:attrNameLst>
                                          <p:attrName>ppt_x</p:attrName>
                                        </p:attrNameLst>
                                      </p:cBhvr>
                                      <p:tavLst>
                                        <p:tav tm="0">
                                          <p:val>
                                            <p:strVal val="0-#ppt_w/2"/>
                                          </p:val>
                                        </p:tav>
                                        <p:tav tm="100000">
                                          <p:val>
                                            <p:strVal val="#ppt_x"/>
                                          </p:val>
                                        </p:tav>
                                      </p:tavLst>
                                    </p:anim>
                                    <p:anim calcmode="lin" valueType="num">
                                      <p:cBhvr additive="base">
                                        <p:cTn id="60" dur="500" fill="hold"/>
                                        <p:tgtEl>
                                          <p:spTgt spid="14"/>
                                        </p:tgtEl>
                                        <p:attrNameLst>
                                          <p:attrName>ppt_y</p:attrName>
                                        </p:attrNameLst>
                                      </p:cBhvr>
                                      <p:tavLst>
                                        <p:tav tm="0">
                                          <p:val>
                                            <p:strVal val="#ppt_y"/>
                                          </p:val>
                                        </p:tav>
                                        <p:tav tm="100000">
                                          <p:val>
                                            <p:strVal val="#ppt_y"/>
                                          </p:val>
                                        </p:tav>
                                      </p:tavLst>
                                    </p:anim>
                                  </p:childTnLst>
                                </p:cTn>
                              </p:par>
                            </p:childTnLst>
                          </p:cTn>
                        </p:par>
                        <p:par>
                          <p:cTn id="61" fill="hold">
                            <p:stCondLst>
                              <p:cond delay="7300"/>
                            </p:stCondLst>
                            <p:childTnLst>
                              <p:par>
                                <p:cTn id="62" presetID="2" presetClass="entr" presetSubtype="9" fill="hold" nodeType="after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additive="base">
                                        <p:cTn id="64" dur="2000" fill="hold"/>
                                        <p:tgtEl>
                                          <p:spTgt spid="15"/>
                                        </p:tgtEl>
                                        <p:attrNameLst>
                                          <p:attrName>ppt_x</p:attrName>
                                        </p:attrNameLst>
                                      </p:cBhvr>
                                      <p:tavLst>
                                        <p:tav tm="0">
                                          <p:val>
                                            <p:strVal val="0-#ppt_w/2"/>
                                          </p:val>
                                        </p:tav>
                                        <p:tav tm="100000">
                                          <p:val>
                                            <p:strVal val="#ppt_x"/>
                                          </p:val>
                                        </p:tav>
                                      </p:tavLst>
                                    </p:anim>
                                    <p:anim calcmode="lin" valueType="num">
                                      <p:cBhvr additive="base">
                                        <p:cTn id="65" dur="2000" fill="hold"/>
                                        <p:tgtEl>
                                          <p:spTgt spid="15"/>
                                        </p:tgtEl>
                                        <p:attrNameLst>
                                          <p:attrName>ppt_y</p:attrName>
                                        </p:attrNameLst>
                                      </p:cBhvr>
                                      <p:tavLst>
                                        <p:tav tm="0">
                                          <p:val>
                                            <p:strVal val="0-#ppt_h/2"/>
                                          </p:val>
                                        </p:tav>
                                        <p:tav tm="100000">
                                          <p:val>
                                            <p:strVal val="#ppt_y"/>
                                          </p:val>
                                        </p:tav>
                                      </p:tavLst>
                                    </p:anim>
                                  </p:childTnLst>
                                </p:cTn>
                              </p:par>
                              <p:par>
                                <p:cTn id="66" presetID="8" presetClass="emph" presetSubtype="0" fill="hold" nodeType="withEffect">
                                  <p:stCondLst>
                                    <p:cond delay="0"/>
                                  </p:stCondLst>
                                  <p:childTnLst>
                                    <p:animRot by="21600000">
                                      <p:cBhvr>
                                        <p:cTn id="67" dur="2000" fill="hold"/>
                                        <p:tgtEl>
                                          <p:spTgt spid="15"/>
                                        </p:tgtEl>
                                        <p:attrNameLst>
                                          <p:attrName>r</p:attrName>
                                        </p:attrNameLst>
                                      </p:cBhvr>
                                    </p:animRot>
                                  </p:childTnLst>
                                </p:cTn>
                              </p:par>
                              <p:par>
                                <p:cTn id="68" presetID="2" presetClass="entr" presetSubtype="9" fill="hold" nodeType="withEffect">
                                  <p:stCondLst>
                                    <p:cond delay="0"/>
                                  </p:stCondLst>
                                  <p:childTnLst>
                                    <p:set>
                                      <p:cBhvr>
                                        <p:cTn id="69" dur="1" fill="hold">
                                          <p:stCondLst>
                                            <p:cond delay="0"/>
                                          </p:stCondLst>
                                        </p:cTn>
                                        <p:tgtEl>
                                          <p:spTgt spid="18"/>
                                        </p:tgtEl>
                                        <p:attrNameLst>
                                          <p:attrName>style.visibility</p:attrName>
                                        </p:attrNameLst>
                                      </p:cBhvr>
                                      <p:to>
                                        <p:strVal val="visible"/>
                                      </p:to>
                                    </p:set>
                                    <p:anim calcmode="lin" valueType="num">
                                      <p:cBhvr additive="base">
                                        <p:cTn id="70" dur="2000" fill="hold"/>
                                        <p:tgtEl>
                                          <p:spTgt spid="18"/>
                                        </p:tgtEl>
                                        <p:attrNameLst>
                                          <p:attrName>ppt_x</p:attrName>
                                        </p:attrNameLst>
                                      </p:cBhvr>
                                      <p:tavLst>
                                        <p:tav tm="0">
                                          <p:val>
                                            <p:strVal val="0-#ppt_w/2"/>
                                          </p:val>
                                        </p:tav>
                                        <p:tav tm="100000">
                                          <p:val>
                                            <p:strVal val="#ppt_x"/>
                                          </p:val>
                                        </p:tav>
                                      </p:tavLst>
                                    </p:anim>
                                    <p:anim calcmode="lin" valueType="num">
                                      <p:cBhvr additive="base">
                                        <p:cTn id="71" dur="2000" fill="hold"/>
                                        <p:tgtEl>
                                          <p:spTgt spid="18"/>
                                        </p:tgtEl>
                                        <p:attrNameLst>
                                          <p:attrName>ppt_y</p:attrName>
                                        </p:attrNameLst>
                                      </p:cBhvr>
                                      <p:tavLst>
                                        <p:tav tm="0">
                                          <p:val>
                                            <p:strVal val="0-#ppt_h/2"/>
                                          </p:val>
                                        </p:tav>
                                        <p:tav tm="100000">
                                          <p:val>
                                            <p:strVal val="#ppt_y"/>
                                          </p:val>
                                        </p:tav>
                                      </p:tavLst>
                                    </p:anim>
                                  </p:childTnLst>
                                </p:cTn>
                              </p:par>
                              <p:par>
                                <p:cTn id="72" presetID="8" presetClass="emph" presetSubtype="0" fill="hold" nodeType="withEffect">
                                  <p:stCondLst>
                                    <p:cond delay="0"/>
                                  </p:stCondLst>
                                  <p:childTnLst>
                                    <p:animRot by="21600000">
                                      <p:cBhvr>
                                        <p:cTn id="73" dur="2000" fill="hold"/>
                                        <p:tgtEl>
                                          <p:spTgt spid="18"/>
                                        </p:tgtEl>
                                        <p:attrNameLst>
                                          <p:attrName>r</p:attrName>
                                        </p:attrNameLst>
                                      </p:cBhvr>
                                    </p:animRot>
                                  </p:childTnLst>
                                </p:cTn>
                              </p:par>
                              <p:par>
                                <p:cTn id="74" presetID="2" presetClass="entr" presetSubtype="9" fill="hold" nodeType="withEffect">
                                  <p:stCondLst>
                                    <p:cond delay="400"/>
                                  </p:stCondLst>
                                  <p:childTnLst>
                                    <p:set>
                                      <p:cBhvr>
                                        <p:cTn id="75" dur="1" fill="hold">
                                          <p:stCondLst>
                                            <p:cond delay="0"/>
                                          </p:stCondLst>
                                        </p:cTn>
                                        <p:tgtEl>
                                          <p:spTgt spid="21"/>
                                        </p:tgtEl>
                                        <p:attrNameLst>
                                          <p:attrName>style.visibility</p:attrName>
                                        </p:attrNameLst>
                                      </p:cBhvr>
                                      <p:to>
                                        <p:strVal val="visible"/>
                                      </p:to>
                                    </p:set>
                                    <p:anim calcmode="lin" valueType="num">
                                      <p:cBhvr additive="base">
                                        <p:cTn id="76" dur="2000" fill="hold"/>
                                        <p:tgtEl>
                                          <p:spTgt spid="21"/>
                                        </p:tgtEl>
                                        <p:attrNameLst>
                                          <p:attrName>ppt_x</p:attrName>
                                        </p:attrNameLst>
                                      </p:cBhvr>
                                      <p:tavLst>
                                        <p:tav tm="0">
                                          <p:val>
                                            <p:strVal val="0-#ppt_w/2"/>
                                          </p:val>
                                        </p:tav>
                                        <p:tav tm="100000">
                                          <p:val>
                                            <p:strVal val="#ppt_x"/>
                                          </p:val>
                                        </p:tav>
                                      </p:tavLst>
                                    </p:anim>
                                    <p:anim calcmode="lin" valueType="num">
                                      <p:cBhvr additive="base">
                                        <p:cTn id="77" dur="2000" fill="hold"/>
                                        <p:tgtEl>
                                          <p:spTgt spid="21"/>
                                        </p:tgtEl>
                                        <p:attrNameLst>
                                          <p:attrName>ppt_y</p:attrName>
                                        </p:attrNameLst>
                                      </p:cBhvr>
                                      <p:tavLst>
                                        <p:tav tm="0">
                                          <p:val>
                                            <p:strVal val="0-#ppt_h/2"/>
                                          </p:val>
                                        </p:tav>
                                        <p:tav tm="100000">
                                          <p:val>
                                            <p:strVal val="#ppt_y"/>
                                          </p:val>
                                        </p:tav>
                                      </p:tavLst>
                                    </p:anim>
                                  </p:childTnLst>
                                </p:cTn>
                              </p:par>
                              <p:par>
                                <p:cTn id="78" presetID="8" presetClass="emph" presetSubtype="0" fill="hold" nodeType="withEffect">
                                  <p:stCondLst>
                                    <p:cond delay="400"/>
                                  </p:stCondLst>
                                  <p:childTnLst>
                                    <p:animRot by="21600000">
                                      <p:cBhvr>
                                        <p:cTn id="79" dur="2000" fill="hold"/>
                                        <p:tgtEl>
                                          <p:spTgt spid="21"/>
                                        </p:tgtEl>
                                        <p:attrNameLst>
                                          <p:attrName>r</p:attrName>
                                        </p:attrNameLst>
                                      </p:cBhvr>
                                    </p:animRot>
                                  </p:childTnLst>
                                </p:cTn>
                              </p:par>
                              <p:par>
                                <p:cTn id="80" presetID="2" presetClass="entr" presetSubtype="9" fill="hold" nodeType="withEffect">
                                  <p:stCondLst>
                                    <p:cond delay="600"/>
                                  </p:stCondLst>
                                  <p:childTnLst>
                                    <p:set>
                                      <p:cBhvr>
                                        <p:cTn id="81" dur="1" fill="hold">
                                          <p:stCondLst>
                                            <p:cond delay="0"/>
                                          </p:stCondLst>
                                        </p:cTn>
                                        <p:tgtEl>
                                          <p:spTgt spid="24"/>
                                        </p:tgtEl>
                                        <p:attrNameLst>
                                          <p:attrName>style.visibility</p:attrName>
                                        </p:attrNameLst>
                                      </p:cBhvr>
                                      <p:to>
                                        <p:strVal val="visible"/>
                                      </p:to>
                                    </p:set>
                                    <p:anim calcmode="lin" valueType="num">
                                      <p:cBhvr additive="base">
                                        <p:cTn id="82" dur="2000" fill="hold"/>
                                        <p:tgtEl>
                                          <p:spTgt spid="24"/>
                                        </p:tgtEl>
                                        <p:attrNameLst>
                                          <p:attrName>ppt_x</p:attrName>
                                        </p:attrNameLst>
                                      </p:cBhvr>
                                      <p:tavLst>
                                        <p:tav tm="0">
                                          <p:val>
                                            <p:strVal val="0-#ppt_w/2"/>
                                          </p:val>
                                        </p:tav>
                                        <p:tav tm="100000">
                                          <p:val>
                                            <p:strVal val="#ppt_x"/>
                                          </p:val>
                                        </p:tav>
                                      </p:tavLst>
                                    </p:anim>
                                    <p:anim calcmode="lin" valueType="num">
                                      <p:cBhvr additive="base">
                                        <p:cTn id="83" dur="2000" fill="hold"/>
                                        <p:tgtEl>
                                          <p:spTgt spid="24"/>
                                        </p:tgtEl>
                                        <p:attrNameLst>
                                          <p:attrName>ppt_y</p:attrName>
                                        </p:attrNameLst>
                                      </p:cBhvr>
                                      <p:tavLst>
                                        <p:tav tm="0">
                                          <p:val>
                                            <p:strVal val="0-#ppt_h/2"/>
                                          </p:val>
                                        </p:tav>
                                        <p:tav tm="100000">
                                          <p:val>
                                            <p:strVal val="#ppt_y"/>
                                          </p:val>
                                        </p:tav>
                                      </p:tavLst>
                                    </p:anim>
                                  </p:childTnLst>
                                </p:cTn>
                              </p:par>
                              <p:par>
                                <p:cTn id="84" presetID="8" presetClass="emph" presetSubtype="0" fill="hold" nodeType="withEffect">
                                  <p:stCondLst>
                                    <p:cond delay="600"/>
                                  </p:stCondLst>
                                  <p:childTnLst>
                                    <p:animRot by="21600000">
                                      <p:cBhvr>
                                        <p:cTn id="85" dur="2000" fill="hold"/>
                                        <p:tgtEl>
                                          <p:spTgt spid="24"/>
                                        </p:tgtEl>
                                        <p:attrNameLst>
                                          <p:attrName>r</p:attrName>
                                        </p:attrNameLst>
                                      </p:cBhvr>
                                    </p:animRot>
                                  </p:childTnLst>
                                </p:cTn>
                              </p:par>
                              <p:par>
                                <p:cTn id="86" presetID="2" presetClass="entr" presetSubtype="9" fill="hold" nodeType="withEffect">
                                  <p:stCondLst>
                                    <p:cond delay="200"/>
                                  </p:stCondLst>
                                  <p:childTnLst>
                                    <p:set>
                                      <p:cBhvr>
                                        <p:cTn id="87" dur="1" fill="hold">
                                          <p:stCondLst>
                                            <p:cond delay="0"/>
                                          </p:stCondLst>
                                        </p:cTn>
                                        <p:tgtEl>
                                          <p:spTgt spid="27"/>
                                        </p:tgtEl>
                                        <p:attrNameLst>
                                          <p:attrName>style.visibility</p:attrName>
                                        </p:attrNameLst>
                                      </p:cBhvr>
                                      <p:to>
                                        <p:strVal val="visible"/>
                                      </p:to>
                                    </p:set>
                                    <p:anim calcmode="lin" valueType="num">
                                      <p:cBhvr additive="base">
                                        <p:cTn id="88" dur="2000" fill="hold"/>
                                        <p:tgtEl>
                                          <p:spTgt spid="27"/>
                                        </p:tgtEl>
                                        <p:attrNameLst>
                                          <p:attrName>ppt_x</p:attrName>
                                        </p:attrNameLst>
                                      </p:cBhvr>
                                      <p:tavLst>
                                        <p:tav tm="0">
                                          <p:val>
                                            <p:strVal val="0-#ppt_w/2"/>
                                          </p:val>
                                        </p:tav>
                                        <p:tav tm="100000">
                                          <p:val>
                                            <p:strVal val="#ppt_x"/>
                                          </p:val>
                                        </p:tav>
                                      </p:tavLst>
                                    </p:anim>
                                    <p:anim calcmode="lin" valueType="num">
                                      <p:cBhvr additive="base">
                                        <p:cTn id="89" dur="2000" fill="hold"/>
                                        <p:tgtEl>
                                          <p:spTgt spid="27"/>
                                        </p:tgtEl>
                                        <p:attrNameLst>
                                          <p:attrName>ppt_y</p:attrName>
                                        </p:attrNameLst>
                                      </p:cBhvr>
                                      <p:tavLst>
                                        <p:tav tm="0">
                                          <p:val>
                                            <p:strVal val="0-#ppt_h/2"/>
                                          </p:val>
                                        </p:tav>
                                        <p:tav tm="100000">
                                          <p:val>
                                            <p:strVal val="#ppt_y"/>
                                          </p:val>
                                        </p:tav>
                                      </p:tavLst>
                                    </p:anim>
                                  </p:childTnLst>
                                </p:cTn>
                              </p:par>
                              <p:par>
                                <p:cTn id="90" presetID="8" presetClass="emph" presetSubtype="0" fill="hold" nodeType="withEffect">
                                  <p:stCondLst>
                                    <p:cond delay="800"/>
                                  </p:stCondLst>
                                  <p:childTnLst>
                                    <p:animRot by="21600000">
                                      <p:cBhvr>
                                        <p:cTn id="91" dur="2000" fill="hold"/>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92" repeatCount="indefinite" fill="remove" display="0">
                  <p:stCondLst>
                    <p:cond delay="indefinite"/>
                  </p:stCondLst>
                  <p:endCondLst>
                    <p:cond evt="onStopAudio" delay="0">
                      <p:tgtEl>
                        <p:sldTgt/>
                      </p:tgtEl>
                    </p:cond>
                  </p:endCondLst>
                </p:cTn>
                <p:tgtEl>
                  <p:spTgt spid="31"/>
                </p:tgtEl>
              </p:cMediaNode>
            </p:audio>
          </p:childTnLst>
        </p:cTn>
      </p:par>
    </p:tnLst>
    <p:bldLst>
      <p:bldP spid="12" grpId="0" animBg="1"/>
      <p:bldP spid="4" grpId="0"/>
      <p:bldP spid="5" grpId="0"/>
      <p:bldP spid="6" grpId="0"/>
      <p:bldP spid="35" grpId="0" animBg="1"/>
      <p:bldP spid="3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441293" y="1989635"/>
            <a:ext cx="2481088" cy="2955923"/>
            <a:chOff x="1827008" y="2120901"/>
            <a:chExt cx="2298700" cy="2736849"/>
          </a:xfrm>
        </p:grpSpPr>
        <p:sp>
          <p:nvSpPr>
            <p:cNvPr id="10" name="矩形 9"/>
            <p:cNvSpPr/>
            <p:nvPr/>
          </p:nvSpPr>
          <p:spPr>
            <a:xfrm>
              <a:off x="1827008" y="2120901"/>
              <a:ext cx="2298700" cy="4445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ysClr val="windowText" lastClr="000000"/>
                </a:solidFill>
              </a:endParaRPr>
            </a:p>
          </p:txBody>
        </p:sp>
        <p:sp>
          <p:nvSpPr>
            <p:cNvPr id="11" name="矩形 10"/>
            <p:cNvSpPr/>
            <p:nvPr/>
          </p:nvSpPr>
          <p:spPr>
            <a:xfrm>
              <a:off x="1827008" y="2565400"/>
              <a:ext cx="2298700" cy="229235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ysClr val="windowText" lastClr="000000"/>
                </a:solidFill>
              </a:endParaRPr>
            </a:p>
          </p:txBody>
        </p:sp>
      </p:grpSp>
      <p:grpSp>
        <p:nvGrpSpPr>
          <p:cNvPr id="12" name="组合 11"/>
          <p:cNvGrpSpPr/>
          <p:nvPr/>
        </p:nvGrpSpPr>
        <p:grpSpPr>
          <a:xfrm>
            <a:off x="6261687" y="1989635"/>
            <a:ext cx="2481088" cy="2955923"/>
            <a:chOff x="1827008" y="2120901"/>
            <a:chExt cx="2298700" cy="2736849"/>
          </a:xfrm>
        </p:grpSpPr>
        <p:sp>
          <p:nvSpPr>
            <p:cNvPr id="13" name="矩形 12"/>
            <p:cNvSpPr/>
            <p:nvPr/>
          </p:nvSpPr>
          <p:spPr>
            <a:xfrm>
              <a:off x="1827008" y="2120901"/>
              <a:ext cx="2298700" cy="4445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4" name="矩形 13"/>
            <p:cNvSpPr/>
            <p:nvPr/>
          </p:nvSpPr>
          <p:spPr>
            <a:xfrm>
              <a:off x="1827008" y="2565400"/>
              <a:ext cx="2298700" cy="229235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5" name="组合 14"/>
          <p:cNvGrpSpPr/>
          <p:nvPr/>
        </p:nvGrpSpPr>
        <p:grpSpPr>
          <a:xfrm>
            <a:off x="9082082" y="1989635"/>
            <a:ext cx="2481088" cy="2955923"/>
            <a:chOff x="1827008" y="2120901"/>
            <a:chExt cx="2298700" cy="2736849"/>
          </a:xfrm>
        </p:grpSpPr>
        <p:sp>
          <p:nvSpPr>
            <p:cNvPr id="16" name="矩形 15"/>
            <p:cNvSpPr/>
            <p:nvPr/>
          </p:nvSpPr>
          <p:spPr>
            <a:xfrm>
              <a:off x="1827008" y="2120901"/>
              <a:ext cx="2298700" cy="4445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7" name="矩形 16"/>
            <p:cNvSpPr/>
            <p:nvPr/>
          </p:nvSpPr>
          <p:spPr>
            <a:xfrm>
              <a:off x="1827008" y="2565400"/>
              <a:ext cx="2298700" cy="229235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8" name="组合 17"/>
          <p:cNvGrpSpPr/>
          <p:nvPr/>
        </p:nvGrpSpPr>
        <p:grpSpPr>
          <a:xfrm>
            <a:off x="620898" y="1989635"/>
            <a:ext cx="2481088" cy="2955923"/>
            <a:chOff x="1827008" y="2120901"/>
            <a:chExt cx="2298700" cy="2736849"/>
          </a:xfrm>
        </p:grpSpPr>
        <p:sp>
          <p:nvSpPr>
            <p:cNvPr id="19" name="矩形 18"/>
            <p:cNvSpPr/>
            <p:nvPr/>
          </p:nvSpPr>
          <p:spPr>
            <a:xfrm>
              <a:off x="1827008" y="2120901"/>
              <a:ext cx="2298700" cy="4445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0" name="矩形 19"/>
            <p:cNvSpPr/>
            <p:nvPr/>
          </p:nvSpPr>
          <p:spPr>
            <a:xfrm>
              <a:off x="1827008" y="2565400"/>
              <a:ext cx="2298700" cy="229235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grpSp>
      <p:sp>
        <p:nvSpPr>
          <p:cNvPr id="21" name="文本框 29"/>
          <p:cNvSpPr txBox="1"/>
          <p:nvPr/>
        </p:nvSpPr>
        <p:spPr>
          <a:xfrm>
            <a:off x="1027414" y="2017313"/>
            <a:ext cx="1668057" cy="400110"/>
          </a:xfrm>
          <a:prstGeom prst="rect">
            <a:avLst/>
          </a:prstGeom>
          <a:noFill/>
        </p:spPr>
        <p:txBody>
          <a:bodyPr wrap="square" rtlCol="0">
            <a:spAutoFit/>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项目一</a:t>
            </a:r>
          </a:p>
        </p:txBody>
      </p:sp>
      <p:sp>
        <p:nvSpPr>
          <p:cNvPr id="22" name="文本框 30"/>
          <p:cNvSpPr txBox="1"/>
          <p:nvPr/>
        </p:nvSpPr>
        <p:spPr>
          <a:xfrm>
            <a:off x="6668203" y="2017313"/>
            <a:ext cx="1668057" cy="400110"/>
          </a:xfrm>
          <a:prstGeom prst="rect">
            <a:avLst/>
          </a:prstGeom>
          <a:noFill/>
        </p:spPr>
        <p:txBody>
          <a:bodyPr wrap="square" rtlCol="0">
            <a:spAutoFit/>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项目三</a:t>
            </a:r>
          </a:p>
        </p:txBody>
      </p:sp>
      <p:sp>
        <p:nvSpPr>
          <p:cNvPr id="23" name="文本框 31"/>
          <p:cNvSpPr txBox="1"/>
          <p:nvPr/>
        </p:nvSpPr>
        <p:spPr>
          <a:xfrm>
            <a:off x="3847808" y="2017313"/>
            <a:ext cx="1668057" cy="400110"/>
          </a:xfrm>
          <a:prstGeom prst="rect">
            <a:avLst/>
          </a:prstGeom>
          <a:noFill/>
        </p:spPr>
        <p:txBody>
          <a:bodyPr wrap="square" rtlCol="0">
            <a:spAutoFit/>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项目二</a:t>
            </a:r>
          </a:p>
        </p:txBody>
      </p:sp>
      <p:sp>
        <p:nvSpPr>
          <p:cNvPr id="24" name="文本框 32"/>
          <p:cNvSpPr txBox="1"/>
          <p:nvPr/>
        </p:nvSpPr>
        <p:spPr>
          <a:xfrm>
            <a:off x="9488598" y="2017313"/>
            <a:ext cx="1668057" cy="400110"/>
          </a:xfrm>
          <a:prstGeom prst="rect">
            <a:avLst/>
          </a:prstGeom>
          <a:noFill/>
        </p:spPr>
        <p:txBody>
          <a:bodyPr wrap="square" rtlCol="0">
            <a:spAutoFit/>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项目四</a:t>
            </a:r>
          </a:p>
        </p:txBody>
      </p:sp>
      <p:sp>
        <p:nvSpPr>
          <p:cNvPr id="25" name="文本框 33"/>
          <p:cNvSpPr txBox="1"/>
          <p:nvPr/>
        </p:nvSpPr>
        <p:spPr>
          <a:xfrm>
            <a:off x="1027413" y="2888002"/>
            <a:ext cx="1668057" cy="1569660"/>
          </a:xfrm>
          <a:prstGeom prst="rect">
            <a:avLst/>
          </a:prstGeom>
          <a:noFill/>
        </p:spPr>
        <p:txBody>
          <a:bodyPr wrap="square" rtlCol="0">
            <a:spAutoFit/>
          </a:bodyPr>
          <a:lstStyle/>
          <a:p>
            <a:pPr algn="just"/>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在这里添加你的文字，图片也可以，记得加满哦。在这里添加你的文字，图片也可以，记得加满哦。</a:t>
            </a:r>
          </a:p>
        </p:txBody>
      </p:sp>
      <p:sp>
        <p:nvSpPr>
          <p:cNvPr id="26" name="文本框 34"/>
          <p:cNvSpPr txBox="1"/>
          <p:nvPr/>
        </p:nvSpPr>
        <p:spPr>
          <a:xfrm>
            <a:off x="3854346" y="2888002"/>
            <a:ext cx="1668057" cy="1569660"/>
          </a:xfrm>
          <a:prstGeom prst="rect">
            <a:avLst/>
          </a:prstGeom>
          <a:noFill/>
        </p:spPr>
        <p:txBody>
          <a:bodyPr wrap="square" rtlCol="0">
            <a:spAutoFit/>
          </a:bodyPr>
          <a:lstStyle/>
          <a:p>
            <a:pPr algn="just"/>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在这里添加你的文字，图片也可以，记得加满哦。在这里添加你的文字，图片也可以，记得加满哦。</a:t>
            </a:r>
          </a:p>
        </p:txBody>
      </p:sp>
      <p:sp>
        <p:nvSpPr>
          <p:cNvPr id="27" name="文本框 35"/>
          <p:cNvSpPr txBox="1"/>
          <p:nvPr/>
        </p:nvSpPr>
        <p:spPr>
          <a:xfrm>
            <a:off x="6681279" y="2888002"/>
            <a:ext cx="1668057" cy="1569660"/>
          </a:xfrm>
          <a:prstGeom prst="rect">
            <a:avLst/>
          </a:prstGeom>
          <a:noFill/>
        </p:spPr>
        <p:txBody>
          <a:bodyPr wrap="square" rtlCol="0">
            <a:spAutoFit/>
          </a:bodyPr>
          <a:lstStyle/>
          <a:p>
            <a:pPr algn="just"/>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在这里添加你的文字，图片也可以，记得加满哦。在这里添加你的文字，图片也可以，记得加满哦。</a:t>
            </a:r>
          </a:p>
        </p:txBody>
      </p:sp>
      <p:sp>
        <p:nvSpPr>
          <p:cNvPr id="28" name="文本框 36"/>
          <p:cNvSpPr txBox="1"/>
          <p:nvPr/>
        </p:nvSpPr>
        <p:spPr>
          <a:xfrm>
            <a:off x="9508212" y="2888002"/>
            <a:ext cx="1668057" cy="1569660"/>
          </a:xfrm>
          <a:prstGeom prst="rect">
            <a:avLst/>
          </a:prstGeom>
          <a:noFill/>
        </p:spPr>
        <p:txBody>
          <a:bodyPr wrap="square" rtlCol="0">
            <a:spAutoFit/>
          </a:bodyPr>
          <a:lstStyle/>
          <a:p>
            <a:pPr algn="just"/>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在这里添加你的文字，图片也可以，记得加满哦。在这里添加你的文字，图片也可以，记得加满哦。</a:t>
            </a:r>
          </a:p>
        </p:txBody>
      </p:sp>
      <p:sp>
        <p:nvSpPr>
          <p:cNvPr id="29"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3266800211"/>
      </p:ext>
    </p:extLst>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9"/>
                                        </p:tgtEl>
                                        <p:attrNameLst>
                                          <p:attrName>ppt_y</p:attrName>
                                        </p:attrNameLst>
                                      </p:cBhvr>
                                      <p:tavLst>
                                        <p:tav tm="0">
                                          <p:val>
                                            <p:strVal val="#ppt_y"/>
                                          </p:val>
                                        </p:tav>
                                        <p:tav tm="100000">
                                          <p:val>
                                            <p:strVal val="#ppt_y"/>
                                          </p:val>
                                        </p:tav>
                                      </p:tavLst>
                                    </p:anim>
                                    <p:anim calcmode="lin" valueType="num">
                                      <p:cBhvr>
                                        <p:cTn id="9"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9"/>
                                        </p:tgtEl>
                                      </p:cBhvr>
                                    </p:animEffect>
                                  </p:childTnLst>
                                </p:cTn>
                              </p:par>
                            </p:childTnLst>
                          </p:cTn>
                        </p:par>
                        <p:par>
                          <p:cTn id="12" fill="hold">
                            <p:stCondLst>
                              <p:cond delay="850"/>
                            </p:stCondLst>
                            <p:childTnLst>
                              <p:par>
                                <p:cTn id="13" presetID="22" presetClass="entr" presetSubtype="1"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up)">
                                      <p:cBhvr>
                                        <p:cTn id="15" dur="500"/>
                                        <p:tgtEl>
                                          <p:spTgt spid="18"/>
                                        </p:tgtEl>
                                      </p:cBhvr>
                                    </p:animEffect>
                                  </p:childTnLst>
                                </p:cTn>
                              </p:par>
                            </p:childTnLst>
                          </p:cTn>
                        </p:par>
                        <p:par>
                          <p:cTn id="16" fill="hold">
                            <p:stCondLst>
                              <p:cond delay="1350"/>
                            </p:stCondLst>
                            <p:childTnLst>
                              <p:par>
                                <p:cTn id="17" presetID="22" presetClass="entr" presetSubtype="8"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left)">
                                      <p:cBhvr>
                                        <p:cTn id="19" dur="500"/>
                                        <p:tgtEl>
                                          <p:spTgt spid="21"/>
                                        </p:tgtEl>
                                      </p:cBhvr>
                                    </p:animEffect>
                                  </p:childTnLst>
                                </p:cTn>
                              </p:par>
                            </p:childTnLst>
                          </p:cTn>
                        </p:par>
                        <p:par>
                          <p:cTn id="20" fill="hold">
                            <p:stCondLst>
                              <p:cond delay="1850"/>
                            </p:stCondLst>
                            <p:childTnLst>
                              <p:par>
                                <p:cTn id="21" presetID="22" presetClass="entr" presetSubtype="8"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left)">
                                      <p:cBhvr>
                                        <p:cTn id="23" dur="500"/>
                                        <p:tgtEl>
                                          <p:spTgt spid="25"/>
                                        </p:tgtEl>
                                      </p:cBhvr>
                                    </p:animEffect>
                                  </p:childTnLst>
                                </p:cTn>
                              </p:par>
                            </p:childTnLst>
                          </p:cTn>
                        </p:par>
                        <p:par>
                          <p:cTn id="24" fill="hold">
                            <p:stCondLst>
                              <p:cond delay="2350"/>
                            </p:stCondLst>
                            <p:childTnLst>
                              <p:par>
                                <p:cTn id="25" presetID="22" presetClass="entr" presetSubtype="1"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up)">
                                      <p:cBhvr>
                                        <p:cTn id="27" dur="500"/>
                                        <p:tgtEl>
                                          <p:spTgt spid="9"/>
                                        </p:tgtEl>
                                      </p:cBhvr>
                                    </p:animEffect>
                                  </p:childTnLst>
                                </p:cTn>
                              </p:par>
                            </p:childTnLst>
                          </p:cTn>
                        </p:par>
                        <p:par>
                          <p:cTn id="28" fill="hold">
                            <p:stCondLst>
                              <p:cond delay="2850"/>
                            </p:stCondLst>
                            <p:childTnLst>
                              <p:par>
                                <p:cTn id="29" presetID="22" presetClass="entr" presetSubtype="8"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wipe(left)">
                                      <p:cBhvr>
                                        <p:cTn id="31" dur="500"/>
                                        <p:tgtEl>
                                          <p:spTgt spid="23"/>
                                        </p:tgtEl>
                                      </p:cBhvr>
                                    </p:animEffect>
                                  </p:childTnLst>
                                </p:cTn>
                              </p:par>
                            </p:childTnLst>
                          </p:cTn>
                        </p:par>
                        <p:par>
                          <p:cTn id="32" fill="hold">
                            <p:stCondLst>
                              <p:cond delay="3350"/>
                            </p:stCondLst>
                            <p:childTnLst>
                              <p:par>
                                <p:cTn id="33" presetID="22" presetClass="entr" presetSubtype="8" fill="hold" grpId="0"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wipe(left)">
                                      <p:cBhvr>
                                        <p:cTn id="35" dur="500"/>
                                        <p:tgtEl>
                                          <p:spTgt spid="26"/>
                                        </p:tgtEl>
                                      </p:cBhvr>
                                    </p:animEffect>
                                  </p:childTnLst>
                                </p:cTn>
                              </p:par>
                            </p:childTnLst>
                          </p:cTn>
                        </p:par>
                        <p:par>
                          <p:cTn id="36" fill="hold">
                            <p:stCondLst>
                              <p:cond delay="3850"/>
                            </p:stCondLst>
                            <p:childTnLst>
                              <p:par>
                                <p:cTn id="37" presetID="22" presetClass="entr" presetSubtype="1" fill="hold"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up)">
                                      <p:cBhvr>
                                        <p:cTn id="39" dur="500"/>
                                        <p:tgtEl>
                                          <p:spTgt spid="12"/>
                                        </p:tgtEl>
                                      </p:cBhvr>
                                    </p:animEffect>
                                  </p:childTnLst>
                                </p:cTn>
                              </p:par>
                            </p:childTnLst>
                          </p:cTn>
                        </p:par>
                        <p:par>
                          <p:cTn id="40" fill="hold">
                            <p:stCondLst>
                              <p:cond delay="4350"/>
                            </p:stCondLst>
                            <p:childTnLst>
                              <p:par>
                                <p:cTn id="41" presetID="22" presetClass="entr" presetSubtype="8" fill="hold" grpId="0" nodeType="after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left)">
                                      <p:cBhvr>
                                        <p:cTn id="43" dur="500"/>
                                        <p:tgtEl>
                                          <p:spTgt spid="22"/>
                                        </p:tgtEl>
                                      </p:cBhvr>
                                    </p:animEffect>
                                  </p:childTnLst>
                                </p:cTn>
                              </p:par>
                            </p:childTnLst>
                          </p:cTn>
                        </p:par>
                        <p:par>
                          <p:cTn id="44" fill="hold">
                            <p:stCondLst>
                              <p:cond delay="4850"/>
                            </p:stCondLst>
                            <p:childTnLst>
                              <p:par>
                                <p:cTn id="45" presetID="22" presetClass="entr" presetSubtype="8"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wipe(left)">
                                      <p:cBhvr>
                                        <p:cTn id="47" dur="500"/>
                                        <p:tgtEl>
                                          <p:spTgt spid="27"/>
                                        </p:tgtEl>
                                      </p:cBhvr>
                                    </p:animEffect>
                                  </p:childTnLst>
                                </p:cTn>
                              </p:par>
                            </p:childTnLst>
                          </p:cTn>
                        </p:par>
                        <p:par>
                          <p:cTn id="48" fill="hold">
                            <p:stCondLst>
                              <p:cond delay="5350"/>
                            </p:stCondLst>
                            <p:childTnLst>
                              <p:par>
                                <p:cTn id="49" presetID="22" presetClass="entr" presetSubtype="1" fill="hold" nodeType="after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wipe(up)">
                                      <p:cBhvr>
                                        <p:cTn id="51" dur="500"/>
                                        <p:tgtEl>
                                          <p:spTgt spid="15"/>
                                        </p:tgtEl>
                                      </p:cBhvr>
                                    </p:animEffect>
                                  </p:childTnLst>
                                </p:cTn>
                              </p:par>
                            </p:childTnLst>
                          </p:cTn>
                        </p:par>
                        <p:par>
                          <p:cTn id="52" fill="hold">
                            <p:stCondLst>
                              <p:cond delay="5850"/>
                            </p:stCondLst>
                            <p:childTnLst>
                              <p:par>
                                <p:cTn id="53" presetID="22" presetClass="entr" presetSubtype="8" fill="hold" grpId="0" nodeType="after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wipe(left)">
                                      <p:cBhvr>
                                        <p:cTn id="55" dur="500"/>
                                        <p:tgtEl>
                                          <p:spTgt spid="24"/>
                                        </p:tgtEl>
                                      </p:cBhvr>
                                    </p:animEffect>
                                  </p:childTnLst>
                                </p:cTn>
                              </p:par>
                            </p:childTnLst>
                          </p:cTn>
                        </p:par>
                        <p:par>
                          <p:cTn id="56" fill="hold">
                            <p:stCondLst>
                              <p:cond delay="6350"/>
                            </p:stCondLst>
                            <p:childTnLst>
                              <p:par>
                                <p:cTn id="57" presetID="22" presetClass="entr" presetSubtype="8" fill="hold" grpId="0" nodeType="after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wipe(left)">
                                      <p:cBhvr>
                                        <p:cTn id="59"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P spid="27" grpId="0"/>
      <p:bldP spid="28" grpId="0"/>
      <p:bldP spid="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AutoShape 5"/>
          <p:cNvSpPr>
            <a:spLocks noChangeArrowheads="1"/>
          </p:cNvSpPr>
          <p:nvPr/>
        </p:nvSpPr>
        <p:spPr bwMode="auto">
          <a:xfrm rot="10800000">
            <a:off x="1313700" y="3944316"/>
            <a:ext cx="3585524" cy="1006162"/>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rgbClr val="FFC400"/>
          </a:solidFill>
          <a:ln>
            <a:noFill/>
          </a:ln>
        </p:spPr>
        <p:style>
          <a:lnRef idx="2">
            <a:schemeClr val="accent6">
              <a:shade val="50000"/>
            </a:schemeClr>
          </a:lnRef>
          <a:fillRef idx="1">
            <a:schemeClr val="accent6"/>
          </a:fillRef>
          <a:effectRef idx="0">
            <a:schemeClr val="accent6"/>
          </a:effectRef>
          <a:fontRef idx="minor">
            <a:schemeClr val="lt1"/>
          </a:fontRef>
        </p:style>
        <p:txBody>
          <a:bodyPr lIns="96248" tIns="48125" rIns="96248" bIns="48125" rtlCol="0" anchor="ctr"/>
          <a:lstStyle/>
          <a:p>
            <a:pPr algn="ctr"/>
            <a:endParaRPr lang="zh-CN" altLang="en-US" dirty="0"/>
          </a:p>
        </p:txBody>
      </p:sp>
      <p:sp>
        <p:nvSpPr>
          <p:cNvPr id="21" name="AutoShape 3"/>
          <p:cNvSpPr>
            <a:spLocks noChangeArrowheads="1"/>
          </p:cNvSpPr>
          <p:nvPr/>
        </p:nvSpPr>
        <p:spPr bwMode="auto">
          <a:xfrm rot="10800000">
            <a:off x="2376839" y="2569720"/>
            <a:ext cx="1459247" cy="407416"/>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rgbClr val="FFC400"/>
          </a:solidFill>
          <a:ln>
            <a:noFill/>
          </a:ln>
        </p:spPr>
        <p:style>
          <a:lnRef idx="2">
            <a:schemeClr val="accent5">
              <a:shade val="50000"/>
            </a:schemeClr>
          </a:lnRef>
          <a:fillRef idx="1">
            <a:schemeClr val="accent5"/>
          </a:fillRef>
          <a:effectRef idx="0">
            <a:schemeClr val="accent5"/>
          </a:effectRef>
          <a:fontRef idx="minor">
            <a:schemeClr val="lt1"/>
          </a:fontRef>
        </p:style>
        <p:txBody>
          <a:bodyPr lIns="96248" tIns="48125" rIns="96248" bIns="48125" rtlCol="0" anchor="ctr"/>
          <a:lstStyle/>
          <a:p>
            <a:pPr algn="ctr"/>
            <a:endParaRPr lang="zh-CN" altLang="en-US" dirty="0"/>
          </a:p>
        </p:txBody>
      </p:sp>
      <p:sp>
        <p:nvSpPr>
          <p:cNvPr id="22" name="AutoShape 6"/>
          <p:cNvSpPr>
            <a:spLocks noChangeArrowheads="1"/>
          </p:cNvSpPr>
          <p:nvPr/>
        </p:nvSpPr>
        <p:spPr bwMode="auto">
          <a:xfrm>
            <a:off x="2649636" y="1673054"/>
            <a:ext cx="913650" cy="778296"/>
          </a:xfrm>
          <a:prstGeom prst="triangle">
            <a:avLst>
              <a:gd name="adj" fmla="val 50000"/>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lIns="96248" tIns="48125" rIns="96248" bIns="48125" rtlCol="0" anchor="ctr"/>
          <a:lstStyle/>
          <a:p>
            <a:pPr algn="ctr"/>
            <a:endParaRPr lang="zh-CN" altLang="en-US" dirty="0"/>
          </a:p>
        </p:txBody>
      </p:sp>
      <p:sp>
        <p:nvSpPr>
          <p:cNvPr id="23" name="AutoShape 4"/>
          <p:cNvSpPr>
            <a:spLocks noChangeArrowheads="1"/>
          </p:cNvSpPr>
          <p:nvPr/>
        </p:nvSpPr>
        <p:spPr bwMode="auto">
          <a:xfrm rot="10800000">
            <a:off x="1940613" y="3139386"/>
            <a:ext cx="2331699" cy="655484"/>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lIns="96248" tIns="48125" rIns="96248" bIns="48125" rtlCol="0" anchor="ctr"/>
          <a:lstStyle/>
          <a:p>
            <a:pPr algn="ctr"/>
            <a:endParaRPr lang="zh-CN" altLang="en-US" dirty="0"/>
          </a:p>
        </p:txBody>
      </p:sp>
      <p:sp>
        <p:nvSpPr>
          <p:cNvPr id="24" name="AutoShape 5"/>
          <p:cNvSpPr>
            <a:spLocks noChangeArrowheads="1"/>
          </p:cNvSpPr>
          <p:nvPr/>
        </p:nvSpPr>
        <p:spPr bwMode="auto">
          <a:xfrm rot="10800000">
            <a:off x="724875" y="5078744"/>
            <a:ext cx="4763175" cy="943337"/>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 name="connsiteX0" fmla="*/ 0 w 20550"/>
              <a:gd name="connsiteY0" fmla="*/ 611 h 21600"/>
              <a:gd name="connsiteX1" fmla="*/ 2378 w 20550"/>
              <a:gd name="connsiteY1" fmla="*/ 21600 h 21600"/>
              <a:gd name="connsiteX2" fmla="*/ 17122 w 20550"/>
              <a:gd name="connsiteY2" fmla="*/ 21600 h 21600"/>
              <a:gd name="connsiteX3" fmla="*/ 20550 w 20550"/>
              <a:gd name="connsiteY3" fmla="*/ 0 h 21600"/>
              <a:gd name="connsiteX4" fmla="*/ 0 w 20550"/>
              <a:gd name="connsiteY4" fmla="*/ 611 h 21600"/>
              <a:gd name="connsiteX0" fmla="*/ 0 w 19214"/>
              <a:gd name="connsiteY0" fmla="*/ 306 h 21295"/>
              <a:gd name="connsiteX1" fmla="*/ 2378 w 19214"/>
              <a:gd name="connsiteY1" fmla="*/ 21295 h 21295"/>
              <a:gd name="connsiteX2" fmla="*/ 17122 w 19214"/>
              <a:gd name="connsiteY2" fmla="*/ 21295 h 21295"/>
              <a:gd name="connsiteX3" fmla="*/ 19214 w 19214"/>
              <a:gd name="connsiteY3" fmla="*/ 0 h 21295"/>
              <a:gd name="connsiteX4" fmla="*/ 0 w 19214"/>
              <a:gd name="connsiteY4" fmla="*/ 306 h 21295"/>
              <a:gd name="connsiteX0" fmla="*/ 0 w 19071"/>
              <a:gd name="connsiteY0" fmla="*/ 1 h 21295"/>
              <a:gd name="connsiteX1" fmla="*/ 2235 w 19071"/>
              <a:gd name="connsiteY1" fmla="*/ 21295 h 21295"/>
              <a:gd name="connsiteX2" fmla="*/ 16979 w 19071"/>
              <a:gd name="connsiteY2" fmla="*/ 21295 h 21295"/>
              <a:gd name="connsiteX3" fmla="*/ 19071 w 19071"/>
              <a:gd name="connsiteY3" fmla="*/ 0 h 21295"/>
              <a:gd name="connsiteX4" fmla="*/ 0 w 19071"/>
              <a:gd name="connsiteY4" fmla="*/ 1 h 2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1" h="21295">
                <a:moveTo>
                  <a:pt x="0" y="1"/>
                </a:moveTo>
                <a:lnTo>
                  <a:pt x="2235" y="21295"/>
                </a:lnTo>
                <a:lnTo>
                  <a:pt x="16979" y="21295"/>
                </a:lnTo>
                <a:lnTo>
                  <a:pt x="19071" y="0"/>
                </a:lnTo>
                <a:lnTo>
                  <a:pt x="0" y="1"/>
                </a:lnTo>
                <a:close/>
              </a:path>
            </a:pathLst>
          </a:cu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lIns="96248" tIns="48125" rIns="96248" bIns="48125" rtlCol="0" anchor="ctr"/>
          <a:lstStyle/>
          <a:p>
            <a:pPr algn="ctr"/>
            <a:endParaRPr lang="zh-CN" altLang="en-US" dirty="0"/>
          </a:p>
        </p:txBody>
      </p:sp>
      <p:cxnSp>
        <p:nvCxnSpPr>
          <p:cNvPr id="25" name="直接连接符 24"/>
          <p:cNvCxnSpPr/>
          <p:nvPr/>
        </p:nvCxnSpPr>
        <p:spPr>
          <a:xfrm>
            <a:off x="3140992" y="2100239"/>
            <a:ext cx="3765264"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6" name="直接连接符 25"/>
          <p:cNvCxnSpPr/>
          <p:nvPr/>
        </p:nvCxnSpPr>
        <p:spPr>
          <a:xfrm>
            <a:off x="3126430" y="2772050"/>
            <a:ext cx="3779828"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7" name="直接连接符 26"/>
          <p:cNvCxnSpPr/>
          <p:nvPr/>
        </p:nvCxnSpPr>
        <p:spPr>
          <a:xfrm>
            <a:off x="3140992" y="3469058"/>
            <a:ext cx="3765264"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8" name="直接连接符 27"/>
          <p:cNvCxnSpPr/>
          <p:nvPr/>
        </p:nvCxnSpPr>
        <p:spPr>
          <a:xfrm>
            <a:off x="3106463" y="4489081"/>
            <a:ext cx="3799795"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9" name="直接连接符 28"/>
          <p:cNvCxnSpPr/>
          <p:nvPr/>
        </p:nvCxnSpPr>
        <p:spPr>
          <a:xfrm>
            <a:off x="3106463" y="5498943"/>
            <a:ext cx="3799795"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30" name="TextBox 29"/>
          <p:cNvSpPr txBox="1"/>
          <p:nvPr/>
        </p:nvSpPr>
        <p:spPr>
          <a:xfrm>
            <a:off x="7086827" y="5314859"/>
            <a:ext cx="3688900" cy="997436"/>
          </a:xfrm>
          <a:prstGeom prst="rect">
            <a:avLst/>
          </a:prstGeom>
          <a:noFill/>
        </p:spPr>
        <p:txBody>
          <a:bodyPr wrap="square" lIns="96248" tIns="48125" rIns="96248" bIns="48125" rtlCol="0">
            <a:spAutoFit/>
          </a:bodyPr>
          <a:lstStyle/>
          <a:p>
            <a:pPr>
              <a:lnSpc>
                <a:spcPct val="130000"/>
              </a:lnSpc>
            </a:pPr>
            <a:r>
              <a:rPr lang="zh-CN" altLang="en-US" sz="1500" dirty="0">
                <a:solidFill>
                  <a:schemeClr val="tx1">
                    <a:lumMod val="75000"/>
                    <a:lumOff val="25000"/>
                  </a:schemeClr>
                </a:solidFill>
                <a:latin typeface="微软雅黑" pitchFamily="34" charset="-122"/>
                <a:ea typeface="微软雅黑" pitchFamily="34" charset="-122"/>
              </a:rPr>
              <a:t>您的内容打在这里，或者通过复制您的文本后，在此框中</a:t>
            </a:r>
            <a:r>
              <a:rPr lang="zh-CN" altLang="en-US" sz="1500">
                <a:solidFill>
                  <a:schemeClr val="tx1">
                    <a:lumMod val="75000"/>
                    <a:lumOff val="25000"/>
                  </a:schemeClr>
                </a:solidFill>
                <a:latin typeface="微软雅黑" pitchFamily="34" charset="-122"/>
                <a:ea typeface="微软雅黑" pitchFamily="34" charset="-122"/>
              </a:rPr>
              <a:t>选择粘贴，并选择只保留文字。</a:t>
            </a:r>
          </a:p>
        </p:txBody>
      </p:sp>
      <p:sp>
        <p:nvSpPr>
          <p:cNvPr id="31" name="TextBox 30"/>
          <p:cNvSpPr txBox="1"/>
          <p:nvPr/>
        </p:nvSpPr>
        <p:spPr>
          <a:xfrm>
            <a:off x="5766979" y="5005439"/>
            <a:ext cx="1168241" cy="389578"/>
          </a:xfrm>
          <a:prstGeom prst="rect">
            <a:avLst/>
          </a:prstGeom>
          <a:noFill/>
        </p:spPr>
        <p:txBody>
          <a:bodyPr wrap="none" lIns="96248" tIns="48125" rIns="96248" bIns="48125" rtlCol="0">
            <a:spAutoFit/>
          </a:bodyPr>
          <a:lstStyle/>
          <a:p>
            <a:pPr algn="ctr"/>
            <a:r>
              <a:rPr lang="zh-CN" altLang="en-US" sz="1900">
                <a:solidFill>
                  <a:schemeClr val="tx1">
                    <a:lumMod val="75000"/>
                    <a:lumOff val="25000"/>
                  </a:schemeClr>
                </a:solidFill>
                <a:latin typeface="微软雅黑" pitchFamily="34" charset="-122"/>
                <a:ea typeface="微软雅黑" pitchFamily="34" charset="-122"/>
              </a:rPr>
              <a:t>添加标题</a:t>
            </a:r>
          </a:p>
        </p:txBody>
      </p:sp>
      <p:sp>
        <p:nvSpPr>
          <p:cNvPr id="32" name="TextBox 31"/>
          <p:cNvSpPr txBox="1"/>
          <p:nvPr/>
        </p:nvSpPr>
        <p:spPr>
          <a:xfrm>
            <a:off x="7086827" y="4311122"/>
            <a:ext cx="3688900" cy="997436"/>
          </a:xfrm>
          <a:prstGeom prst="rect">
            <a:avLst/>
          </a:prstGeom>
          <a:noFill/>
        </p:spPr>
        <p:txBody>
          <a:bodyPr wrap="square" lIns="96248" tIns="48125" rIns="96248" bIns="48125" rtlCol="0">
            <a:spAutoFit/>
          </a:bodyPr>
          <a:lstStyle/>
          <a:p>
            <a:pPr>
              <a:lnSpc>
                <a:spcPct val="130000"/>
              </a:lnSpc>
            </a:pPr>
            <a:r>
              <a:rPr lang="zh-CN" altLang="en-US" sz="1500" dirty="0">
                <a:solidFill>
                  <a:schemeClr val="tx1">
                    <a:lumMod val="75000"/>
                    <a:lumOff val="25000"/>
                  </a:schemeClr>
                </a:solidFill>
                <a:latin typeface="微软雅黑" pitchFamily="34" charset="-122"/>
                <a:ea typeface="微软雅黑" pitchFamily="34" charset="-122"/>
              </a:rPr>
              <a:t>您的内容打在这里，或者通过复制您的文本后，在此框中</a:t>
            </a:r>
            <a:r>
              <a:rPr lang="zh-CN" altLang="en-US" sz="1500">
                <a:solidFill>
                  <a:schemeClr val="tx1">
                    <a:lumMod val="75000"/>
                    <a:lumOff val="25000"/>
                  </a:schemeClr>
                </a:solidFill>
                <a:latin typeface="微软雅黑" pitchFamily="34" charset="-122"/>
                <a:ea typeface="微软雅黑" pitchFamily="34" charset="-122"/>
              </a:rPr>
              <a:t>选择粘贴，并选择只保留文字。</a:t>
            </a:r>
          </a:p>
        </p:txBody>
      </p:sp>
      <p:sp>
        <p:nvSpPr>
          <p:cNvPr id="33" name="TextBox 32"/>
          <p:cNvSpPr txBox="1"/>
          <p:nvPr/>
        </p:nvSpPr>
        <p:spPr>
          <a:xfrm>
            <a:off x="5766979" y="4010790"/>
            <a:ext cx="1168241" cy="389578"/>
          </a:xfrm>
          <a:prstGeom prst="rect">
            <a:avLst/>
          </a:prstGeom>
          <a:noFill/>
        </p:spPr>
        <p:txBody>
          <a:bodyPr wrap="none" lIns="96248" tIns="48125" rIns="96248" bIns="48125" rtlCol="0">
            <a:spAutoFit/>
          </a:bodyPr>
          <a:lstStyle/>
          <a:p>
            <a:pPr algn="ctr"/>
            <a:r>
              <a:rPr lang="zh-CN" altLang="en-US" sz="1900">
                <a:solidFill>
                  <a:schemeClr val="tx1">
                    <a:lumMod val="75000"/>
                    <a:lumOff val="25000"/>
                  </a:schemeClr>
                </a:solidFill>
                <a:latin typeface="微软雅黑" pitchFamily="34" charset="-122"/>
                <a:ea typeface="微软雅黑" pitchFamily="34" charset="-122"/>
              </a:rPr>
              <a:t>添加标题</a:t>
            </a:r>
          </a:p>
        </p:txBody>
      </p:sp>
      <p:sp>
        <p:nvSpPr>
          <p:cNvPr id="34" name="TextBox 33"/>
          <p:cNvSpPr txBox="1"/>
          <p:nvPr/>
        </p:nvSpPr>
        <p:spPr>
          <a:xfrm>
            <a:off x="7086827" y="3331472"/>
            <a:ext cx="3688900" cy="997436"/>
          </a:xfrm>
          <a:prstGeom prst="rect">
            <a:avLst/>
          </a:prstGeom>
          <a:noFill/>
        </p:spPr>
        <p:txBody>
          <a:bodyPr wrap="square" lIns="96248" tIns="48125" rIns="96248" bIns="48125" rtlCol="0">
            <a:spAutoFit/>
          </a:bodyPr>
          <a:lstStyle/>
          <a:p>
            <a:pPr>
              <a:lnSpc>
                <a:spcPct val="130000"/>
              </a:lnSpc>
            </a:pPr>
            <a:r>
              <a:rPr lang="zh-CN" altLang="en-US" sz="1500" dirty="0">
                <a:solidFill>
                  <a:schemeClr val="tx1">
                    <a:lumMod val="75000"/>
                    <a:lumOff val="25000"/>
                  </a:schemeClr>
                </a:solidFill>
                <a:latin typeface="微软雅黑" pitchFamily="34" charset="-122"/>
                <a:ea typeface="微软雅黑" pitchFamily="34" charset="-122"/>
              </a:rPr>
              <a:t>您的内容打在这里，或者通过复制您的文本后，在此框中</a:t>
            </a:r>
            <a:r>
              <a:rPr lang="zh-CN" altLang="en-US" sz="1500">
                <a:solidFill>
                  <a:schemeClr val="tx1">
                    <a:lumMod val="75000"/>
                    <a:lumOff val="25000"/>
                  </a:schemeClr>
                </a:solidFill>
                <a:latin typeface="微软雅黑" pitchFamily="34" charset="-122"/>
                <a:ea typeface="微软雅黑" pitchFamily="34" charset="-122"/>
              </a:rPr>
              <a:t>选择粘贴，并选择只保留文字。</a:t>
            </a:r>
          </a:p>
        </p:txBody>
      </p:sp>
      <p:sp>
        <p:nvSpPr>
          <p:cNvPr id="35" name="TextBox 34"/>
          <p:cNvSpPr txBox="1"/>
          <p:nvPr/>
        </p:nvSpPr>
        <p:spPr>
          <a:xfrm>
            <a:off x="5766979" y="3000773"/>
            <a:ext cx="1168241" cy="389578"/>
          </a:xfrm>
          <a:prstGeom prst="rect">
            <a:avLst/>
          </a:prstGeom>
          <a:noFill/>
        </p:spPr>
        <p:txBody>
          <a:bodyPr wrap="none" lIns="96248" tIns="48125" rIns="96248" bIns="48125" rtlCol="0">
            <a:spAutoFit/>
          </a:bodyPr>
          <a:lstStyle/>
          <a:p>
            <a:pPr algn="ctr"/>
            <a:r>
              <a:rPr lang="zh-CN" altLang="en-US" sz="1900">
                <a:solidFill>
                  <a:schemeClr val="tx1">
                    <a:lumMod val="75000"/>
                    <a:lumOff val="25000"/>
                  </a:schemeClr>
                </a:solidFill>
                <a:latin typeface="微软雅黑" pitchFamily="34" charset="-122"/>
                <a:ea typeface="微软雅黑" pitchFamily="34" charset="-122"/>
              </a:rPr>
              <a:t>添加标题</a:t>
            </a:r>
          </a:p>
        </p:txBody>
      </p:sp>
      <p:sp>
        <p:nvSpPr>
          <p:cNvPr id="36" name="TextBox 35"/>
          <p:cNvSpPr txBox="1"/>
          <p:nvPr/>
        </p:nvSpPr>
        <p:spPr>
          <a:xfrm>
            <a:off x="7086827" y="2589355"/>
            <a:ext cx="3688900" cy="997436"/>
          </a:xfrm>
          <a:prstGeom prst="rect">
            <a:avLst/>
          </a:prstGeom>
          <a:noFill/>
        </p:spPr>
        <p:txBody>
          <a:bodyPr wrap="square" lIns="96248" tIns="48125" rIns="96248" bIns="48125" rtlCol="0">
            <a:spAutoFit/>
          </a:bodyPr>
          <a:lstStyle/>
          <a:p>
            <a:pPr>
              <a:lnSpc>
                <a:spcPct val="130000"/>
              </a:lnSpc>
            </a:pPr>
            <a:r>
              <a:rPr lang="zh-CN" altLang="en-US" sz="15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37" name="TextBox 36"/>
          <p:cNvSpPr txBox="1"/>
          <p:nvPr/>
        </p:nvSpPr>
        <p:spPr>
          <a:xfrm>
            <a:off x="5766979" y="2314532"/>
            <a:ext cx="1168241" cy="389578"/>
          </a:xfrm>
          <a:prstGeom prst="rect">
            <a:avLst/>
          </a:prstGeom>
          <a:noFill/>
        </p:spPr>
        <p:txBody>
          <a:bodyPr wrap="none" lIns="96248" tIns="48125" rIns="96248" bIns="48125" rtlCol="0">
            <a:spAutoFit/>
          </a:bodyPr>
          <a:lstStyle/>
          <a:p>
            <a:pPr algn="ctr"/>
            <a:r>
              <a:rPr lang="zh-CN" altLang="en-US" sz="1900">
                <a:solidFill>
                  <a:schemeClr val="tx1">
                    <a:lumMod val="75000"/>
                    <a:lumOff val="25000"/>
                  </a:schemeClr>
                </a:solidFill>
                <a:latin typeface="微软雅黑" pitchFamily="34" charset="-122"/>
                <a:ea typeface="微软雅黑" pitchFamily="34" charset="-122"/>
              </a:rPr>
              <a:t>添加标题</a:t>
            </a:r>
          </a:p>
        </p:txBody>
      </p:sp>
      <p:sp>
        <p:nvSpPr>
          <p:cNvPr id="38" name="TextBox 37"/>
          <p:cNvSpPr txBox="1"/>
          <p:nvPr/>
        </p:nvSpPr>
        <p:spPr>
          <a:xfrm>
            <a:off x="7086827" y="1896063"/>
            <a:ext cx="3688900" cy="997436"/>
          </a:xfrm>
          <a:prstGeom prst="rect">
            <a:avLst/>
          </a:prstGeom>
          <a:noFill/>
        </p:spPr>
        <p:txBody>
          <a:bodyPr wrap="square" lIns="96248" tIns="48125" rIns="96248" bIns="48125" rtlCol="0">
            <a:spAutoFit/>
          </a:bodyPr>
          <a:lstStyle/>
          <a:p>
            <a:pPr>
              <a:lnSpc>
                <a:spcPct val="130000"/>
              </a:lnSpc>
            </a:pPr>
            <a:r>
              <a:rPr lang="zh-CN" altLang="en-US" sz="15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39" name="TextBox 38"/>
          <p:cNvSpPr txBox="1"/>
          <p:nvPr/>
        </p:nvSpPr>
        <p:spPr>
          <a:xfrm>
            <a:off x="5766979" y="1621238"/>
            <a:ext cx="1168241" cy="389578"/>
          </a:xfrm>
          <a:prstGeom prst="rect">
            <a:avLst/>
          </a:prstGeom>
          <a:noFill/>
        </p:spPr>
        <p:txBody>
          <a:bodyPr wrap="none" lIns="96248" tIns="48125" rIns="96248" bIns="48125" rtlCol="0">
            <a:spAutoFit/>
          </a:bodyPr>
          <a:lstStyle/>
          <a:p>
            <a:pPr algn="ctr"/>
            <a:r>
              <a:rPr lang="zh-CN" altLang="en-US" sz="1900" dirty="0">
                <a:solidFill>
                  <a:schemeClr val="tx1">
                    <a:lumMod val="75000"/>
                    <a:lumOff val="25000"/>
                  </a:schemeClr>
                </a:solidFill>
                <a:latin typeface="微软雅黑" pitchFamily="34" charset="-122"/>
                <a:ea typeface="微软雅黑" pitchFamily="34" charset="-122"/>
              </a:rPr>
              <a:t>添加标题</a:t>
            </a:r>
          </a:p>
        </p:txBody>
      </p:sp>
      <p:sp>
        <p:nvSpPr>
          <p:cNvPr id="41"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1709158049"/>
      </p:ext>
    </p:extLst>
  </p:cSld>
  <p:clrMapOvr>
    <a:masterClrMapping/>
  </p:clrMapOvr>
  <p:transition spd="slow" advClick="0" advTm="0">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1"/>
                                            </p:tgtEl>
                                            <p:attrNameLst>
                                              <p:attrName>ppt_y</p:attrName>
                                            </p:attrNameLst>
                                          </p:cBhvr>
                                          <p:tavLst>
                                            <p:tav tm="0">
                                              <p:val>
                                                <p:strVal val="#ppt_y"/>
                                              </p:val>
                                            </p:tav>
                                            <p:tav tm="100000">
                                              <p:val>
                                                <p:strVal val="#ppt_y"/>
                                              </p:val>
                                            </p:tav>
                                          </p:tavLst>
                                        </p:anim>
                                        <p:anim calcmode="lin" valueType="num">
                                          <p:cBhvr>
                                            <p:cTn id="9"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1"/>
                                            </p:tgtEl>
                                          </p:cBhvr>
                                        </p:animEffect>
                                      </p:childTnLst>
                                    </p:cTn>
                                  </p:par>
                                </p:childTnLst>
                              </p:cTn>
                            </p:par>
                            <p:par>
                              <p:cTn id="12" fill="hold">
                                <p:stCondLst>
                                  <p:cond delay="850"/>
                                </p:stCondLst>
                                <p:childTnLst>
                                  <p:par>
                                    <p:cTn id="13" presetID="2" presetClass="entr" presetSubtype="1" fill="hold" grpId="0" nodeType="afterEffect" p14:presetBounceEnd="64000">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14:bounceEnd="64000">
                                          <p:cBhvr additive="base">
                                            <p:cTn id="15" dur="1000" fill="hold"/>
                                            <p:tgtEl>
                                              <p:spTgt spid="24"/>
                                            </p:tgtEl>
                                            <p:attrNameLst>
                                              <p:attrName>ppt_x</p:attrName>
                                            </p:attrNameLst>
                                          </p:cBhvr>
                                          <p:tavLst>
                                            <p:tav tm="0">
                                              <p:val>
                                                <p:strVal val="#ppt_x"/>
                                              </p:val>
                                            </p:tav>
                                            <p:tav tm="100000">
                                              <p:val>
                                                <p:strVal val="#ppt_x"/>
                                              </p:val>
                                            </p:tav>
                                          </p:tavLst>
                                        </p:anim>
                                        <p:anim calcmode="lin" valueType="num" p14:bounceEnd="64000">
                                          <p:cBhvr additive="base">
                                            <p:cTn id="16" dur="1000" fill="hold"/>
                                            <p:tgtEl>
                                              <p:spTgt spid="2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64000">
                                      <p:stCondLst>
                                        <p:cond delay="200"/>
                                      </p:stCondLst>
                                      <p:childTnLst>
                                        <p:set>
                                          <p:cBhvr>
                                            <p:cTn id="18" dur="1" fill="hold">
                                              <p:stCondLst>
                                                <p:cond delay="0"/>
                                              </p:stCondLst>
                                            </p:cTn>
                                            <p:tgtEl>
                                              <p:spTgt spid="20"/>
                                            </p:tgtEl>
                                            <p:attrNameLst>
                                              <p:attrName>style.visibility</p:attrName>
                                            </p:attrNameLst>
                                          </p:cBhvr>
                                          <p:to>
                                            <p:strVal val="visible"/>
                                          </p:to>
                                        </p:set>
                                        <p:anim calcmode="lin" valueType="num" p14:bounceEnd="64000">
                                          <p:cBhvr additive="base">
                                            <p:cTn id="19" dur="1000" fill="hold"/>
                                            <p:tgtEl>
                                              <p:spTgt spid="20"/>
                                            </p:tgtEl>
                                            <p:attrNameLst>
                                              <p:attrName>ppt_x</p:attrName>
                                            </p:attrNameLst>
                                          </p:cBhvr>
                                          <p:tavLst>
                                            <p:tav tm="0">
                                              <p:val>
                                                <p:strVal val="#ppt_x"/>
                                              </p:val>
                                            </p:tav>
                                            <p:tav tm="100000">
                                              <p:val>
                                                <p:strVal val="#ppt_x"/>
                                              </p:val>
                                            </p:tav>
                                          </p:tavLst>
                                        </p:anim>
                                        <p:anim calcmode="lin" valueType="num" p14:bounceEnd="64000">
                                          <p:cBhvr additive="base">
                                            <p:cTn id="20" dur="1000" fill="hold"/>
                                            <p:tgtEl>
                                              <p:spTgt spid="20"/>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14:presetBounceEnd="64000">
                                      <p:stCondLst>
                                        <p:cond delay="400"/>
                                      </p:stCondLst>
                                      <p:childTnLst>
                                        <p:set>
                                          <p:cBhvr>
                                            <p:cTn id="22" dur="1" fill="hold">
                                              <p:stCondLst>
                                                <p:cond delay="0"/>
                                              </p:stCondLst>
                                            </p:cTn>
                                            <p:tgtEl>
                                              <p:spTgt spid="23"/>
                                            </p:tgtEl>
                                            <p:attrNameLst>
                                              <p:attrName>style.visibility</p:attrName>
                                            </p:attrNameLst>
                                          </p:cBhvr>
                                          <p:to>
                                            <p:strVal val="visible"/>
                                          </p:to>
                                        </p:set>
                                        <p:anim calcmode="lin" valueType="num" p14:bounceEnd="64000">
                                          <p:cBhvr additive="base">
                                            <p:cTn id="23" dur="1000" fill="hold"/>
                                            <p:tgtEl>
                                              <p:spTgt spid="23"/>
                                            </p:tgtEl>
                                            <p:attrNameLst>
                                              <p:attrName>ppt_x</p:attrName>
                                            </p:attrNameLst>
                                          </p:cBhvr>
                                          <p:tavLst>
                                            <p:tav tm="0">
                                              <p:val>
                                                <p:strVal val="#ppt_x"/>
                                              </p:val>
                                            </p:tav>
                                            <p:tav tm="100000">
                                              <p:val>
                                                <p:strVal val="#ppt_x"/>
                                              </p:val>
                                            </p:tav>
                                          </p:tavLst>
                                        </p:anim>
                                        <p:anim calcmode="lin" valueType="num" p14:bounceEnd="64000">
                                          <p:cBhvr additive="base">
                                            <p:cTn id="24" dur="1000" fill="hold"/>
                                            <p:tgtEl>
                                              <p:spTgt spid="23"/>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14:presetBounceEnd="64000">
                                      <p:stCondLst>
                                        <p:cond delay="600"/>
                                      </p:stCondLst>
                                      <p:childTnLst>
                                        <p:set>
                                          <p:cBhvr>
                                            <p:cTn id="26" dur="1" fill="hold">
                                              <p:stCondLst>
                                                <p:cond delay="0"/>
                                              </p:stCondLst>
                                            </p:cTn>
                                            <p:tgtEl>
                                              <p:spTgt spid="21"/>
                                            </p:tgtEl>
                                            <p:attrNameLst>
                                              <p:attrName>style.visibility</p:attrName>
                                            </p:attrNameLst>
                                          </p:cBhvr>
                                          <p:to>
                                            <p:strVal val="visible"/>
                                          </p:to>
                                        </p:set>
                                        <p:anim calcmode="lin" valueType="num" p14:bounceEnd="64000">
                                          <p:cBhvr additive="base">
                                            <p:cTn id="27" dur="1000" fill="hold"/>
                                            <p:tgtEl>
                                              <p:spTgt spid="21"/>
                                            </p:tgtEl>
                                            <p:attrNameLst>
                                              <p:attrName>ppt_x</p:attrName>
                                            </p:attrNameLst>
                                          </p:cBhvr>
                                          <p:tavLst>
                                            <p:tav tm="0">
                                              <p:val>
                                                <p:strVal val="#ppt_x"/>
                                              </p:val>
                                            </p:tav>
                                            <p:tav tm="100000">
                                              <p:val>
                                                <p:strVal val="#ppt_x"/>
                                              </p:val>
                                            </p:tav>
                                          </p:tavLst>
                                        </p:anim>
                                        <p:anim calcmode="lin" valueType="num" p14:bounceEnd="64000">
                                          <p:cBhvr additive="base">
                                            <p:cTn id="28" dur="1000" fill="hold"/>
                                            <p:tgtEl>
                                              <p:spTgt spid="21"/>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14:presetBounceEnd="64000">
                                      <p:stCondLst>
                                        <p:cond delay="800"/>
                                      </p:stCondLst>
                                      <p:childTnLst>
                                        <p:set>
                                          <p:cBhvr>
                                            <p:cTn id="30" dur="1" fill="hold">
                                              <p:stCondLst>
                                                <p:cond delay="0"/>
                                              </p:stCondLst>
                                            </p:cTn>
                                            <p:tgtEl>
                                              <p:spTgt spid="22"/>
                                            </p:tgtEl>
                                            <p:attrNameLst>
                                              <p:attrName>style.visibility</p:attrName>
                                            </p:attrNameLst>
                                          </p:cBhvr>
                                          <p:to>
                                            <p:strVal val="visible"/>
                                          </p:to>
                                        </p:set>
                                        <p:anim calcmode="lin" valueType="num" p14:bounceEnd="64000">
                                          <p:cBhvr additive="base">
                                            <p:cTn id="31" dur="1000" fill="hold"/>
                                            <p:tgtEl>
                                              <p:spTgt spid="22"/>
                                            </p:tgtEl>
                                            <p:attrNameLst>
                                              <p:attrName>ppt_x</p:attrName>
                                            </p:attrNameLst>
                                          </p:cBhvr>
                                          <p:tavLst>
                                            <p:tav tm="0">
                                              <p:val>
                                                <p:strVal val="#ppt_x"/>
                                              </p:val>
                                            </p:tav>
                                            <p:tav tm="100000">
                                              <p:val>
                                                <p:strVal val="#ppt_x"/>
                                              </p:val>
                                            </p:tav>
                                          </p:tavLst>
                                        </p:anim>
                                        <p:anim calcmode="lin" valueType="num" p14:bounceEnd="64000">
                                          <p:cBhvr additive="base">
                                            <p:cTn id="32" dur="1000" fill="hold"/>
                                            <p:tgtEl>
                                              <p:spTgt spid="22"/>
                                            </p:tgtEl>
                                            <p:attrNameLst>
                                              <p:attrName>ppt_y</p:attrName>
                                            </p:attrNameLst>
                                          </p:cBhvr>
                                          <p:tavLst>
                                            <p:tav tm="0">
                                              <p:val>
                                                <p:strVal val="0-#ppt_h/2"/>
                                              </p:val>
                                            </p:tav>
                                            <p:tav tm="100000">
                                              <p:val>
                                                <p:strVal val="#ppt_y"/>
                                              </p:val>
                                            </p:tav>
                                          </p:tavLst>
                                        </p:anim>
                                      </p:childTnLst>
                                    </p:cTn>
                                  </p:par>
                                </p:childTnLst>
                              </p:cTn>
                            </p:par>
                            <p:par>
                              <p:cTn id="33" fill="hold">
                                <p:stCondLst>
                                  <p:cond delay="2650"/>
                                </p:stCondLst>
                                <p:childTnLst>
                                  <p:par>
                                    <p:cTn id="34" presetID="22" presetClass="entr" presetSubtype="8" fill="hold" nodeType="after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wipe(left)">
                                          <p:cBhvr>
                                            <p:cTn id="36" dur="500"/>
                                            <p:tgtEl>
                                              <p:spTgt spid="25"/>
                                            </p:tgtEl>
                                          </p:cBhvr>
                                        </p:animEffect>
                                      </p:childTnLst>
                                    </p:cTn>
                                  </p:par>
                                  <p:par>
                                    <p:cTn id="37" presetID="22" presetClass="entr" presetSubtype="8"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wipe(left)">
                                          <p:cBhvr>
                                            <p:cTn id="39" dur="500"/>
                                            <p:tgtEl>
                                              <p:spTgt spid="26"/>
                                            </p:tgtEl>
                                          </p:cBhvr>
                                        </p:animEffect>
                                      </p:childTnLst>
                                    </p:cTn>
                                  </p:par>
                                  <p:par>
                                    <p:cTn id="40" presetID="22" presetClass="entr" presetSubtype="8"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500"/>
                                            <p:tgtEl>
                                              <p:spTgt spid="27"/>
                                            </p:tgtEl>
                                          </p:cBhvr>
                                        </p:animEffect>
                                      </p:childTnLst>
                                    </p:cTn>
                                  </p:par>
                                  <p:par>
                                    <p:cTn id="43" presetID="22" presetClass="entr" presetSubtype="8" fill="hold" nodeType="with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wipe(left)">
                                          <p:cBhvr>
                                            <p:cTn id="45" dur="500"/>
                                            <p:tgtEl>
                                              <p:spTgt spid="28"/>
                                            </p:tgtEl>
                                          </p:cBhvr>
                                        </p:animEffect>
                                      </p:childTnLst>
                                    </p:cTn>
                                  </p:par>
                                  <p:par>
                                    <p:cTn id="46" presetID="22" presetClass="entr" presetSubtype="8" fill="hold"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wipe(left)">
                                          <p:cBhvr>
                                            <p:cTn id="48" dur="500"/>
                                            <p:tgtEl>
                                              <p:spTgt spid="29"/>
                                            </p:tgtEl>
                                          </p:cBhvr>
                                        </p:animEffect>
                                      </p:childTnLst>
                                    </p:cTn>
                                  </p:par>
                                </p:childTnLst>
                              </p:cTn>
                            </p:par>
                            <p:par>
                              <p:cTn id="49" fill="hold">
                                <p:stCondLst>
                                  <p:cond delay="3150"/>
                                </p:stCondLst>
                                <p:childTnLst>
                                  <p:par>
                                    <p:cTn id="50" presetID="17" presetClass="entr" presetSubtype="1" fill="hold" grpId="0" nodeType="afterEffect">
                                      <p:stCondLst>
                                        <p:cond delay="0"/>
                                      </p:stCondLst>
                                      <p:iterate type="lt">
                                        <p:tmPct val="40000"/>
                                      </p:iterate>
                                      <p:childTnLst>
                                        <p:set>
                                          <p:cBhvr>
                                            <p:cTn id="51" dur="1" fill="hold">
                                              <p:stCondLst>
                                                <p:cond delay="0"/>
                                              </p:stCondLst>
                                            </p:cTn>
                                            <p:tgtEl>
                                              <p:spTgt spid="39"/>
                                            </p:tgtEl>
                                            <p:attrNameLst>
                                              <p:attrName>style.visibility</p:attrName>
                                            </p:attrNameLst>
                                          </p:cBhvr>
                                          <p:to>
                                            <p:strVal val="visible"/>
                                          </p:to>
                                        </p:set>
                                        <p:anim calcmode="lin" valueType="num">
                                          <p:cBhvr>
                                            <p:cTn id="52" dur="250" fill="hold"/>
                                            <p:tgtEl>
                                              <p:spTgt spid="39"/>
                                            </p:tgtEl>
                                            <p:attrNameLst>
                                              <p:attrName>ppt_x</p:attrName>
                                            </p:attrNameLst>
                                          </p:cBhvr>
                                          <p:tavLst>
                                            <p:tav tm="0">
                                              <p:val>
                                                <p:strVal val="#ppt_x"/>
                                              </p:val>
                                            </p:tav>
                                            <p:tav tm="100000">
                                              <p:val>
                                                <p:strVal val="#ppt_x"/>
                                              </p:val>
                                            </p:tav>
                                          </p:tavLst>
                                        </p:anim>
                                        <p:anim calcmode="lin" valueType="num">
                                          <p:cBhvr>
                                            <p:cTn id="53" dur="250" fill="hold"/>
                                            <p:tgtEl>
                                              <p:spTgt spid="39"/>
                                            </p:tgtEl>
                                            <p:attrNameLst>
                                              <p:attrName>ppt_y</p:attrName>
                                            </p:attrNameLst>
                                          </p:cBhvr>
                                          <p:tavLst>
                                            <p:tav tm="0">
                                              <p:val>
                                                <p:strVal val="#ppt_y-#ppt_h/2"/>
                                              </p:val>
                                            </p:tav>
                                            <p:tav tm="100000">
                                              <p:val>
                                                <p:strVal val="#ppt_y"/>
                                              </p:val>
                                            </p:tav>
                                          </p:tavLst>
                                        </p:anim>
                                        <p:anim calcmode="lin" valueType="num">
                                          <p:cBhvr>
                                            <p:cTn id="54" dur="250" fill="hold"/>
                                            <p:tgtEl>
                                              <p:spTgt spid="39"/>
                                            </p:tgtEl>
                                            <p:attrNameLst>
                                              <p:attrName>ppt_w</p:attrName>
                                            </p:attrNameLst>
                                          </p:cBhvr>
                                          <p:tavLst>
                                            <p:tav tm="0">
                                              <p:val>
                                                <p:strVal val="#ppt_w"/>
                                              </p:val>
                                            </p:tav>
                                            <p:tav tm="100000">
                                              <p:val>
                                                <p:strVal val="#ppt_w"/>
                                              </p:val>
                                            </p:tav>
                                          </p:tavLst>
                                        </p:anim>
                                        <p:anim calcmode="lin" valueType="num">
                                          <p:cBhvr>
                                            <p:cTn id="55" dur="250" fill="hold"/>
                                            <p:tgtEl>
                                              <p:spTgt spid="39"/>
                                            </p:tgtEl>
                                            <p:attrNameLst>
                                              <p:attrName>ppt_h</p:attrName>
                                            </p:attrNameLst>
                                          </p:cBhvr>
                                          <p:tavLst>
                                            <p:tav tm="0">
                                              <p:val>
                                                <p:fltVal val="0"/>
                                              </p:val>
                                            </p:tav>
                                            <p:tav tm="100000">
                                              <p:val>
                                                <p:strVal val="#ppt_h"/>
                                              </p:val>
                                            </p:tav>
                                          </p:tavLst>
                                        </p:anim>
                                      </p:childTnLst>
                                    </p:cTn>
                                  </p:par>
                                  <p:par>
                                    <p:cTn id="56" presetID="17" presetClass="entr" presetSubtype="1" fill="hold" grpId="0" nodeType="withEffect">
                                      <p:stCondLst>
                                        <p:cond delay="200"/>
                                      </p:stCondLst>
                                      <p:iterate type="lt">
                                        <p:tmPct val="40000"/>
                                      </p:iterate>
                                      <p:childTnLst>
                                        <p:set>
                                          <p:cBhvr>
                                            <p:cTn id="57" dur="1" fill="hold">
                                              <p:stCondLst>
                                                <p:cond delay="0"/>
                                              </p:stCondLst>
                                            </p:cTn>
                                            <p:tgtEl>
                                              <p:spTgt spid="37"/>
                                            </p:tgtEl>
                                            <p:attrNameLst>
                                              <p:attrName>style.visibility</p:attrName>
                                            </p:attrNameLst>
                                          </p:cBhvr>
                                          <p:to>
                                            <p:strVal val="visible"/>
                                          </p:to>
                                        </p:set>
                                        <p:anim calcmode="lin" valueType="num">
                                          <p:cBhvr>
                                            <p:cTn id="58" dur="250" fill="hold"/>
                                            <p:tgtEl>
                                              <p:spTgt spid="37"/>
                                            </p:tgtEl>
                                            <p:attrNameLst>
                                              <p:attrName>ppt_x</p:attrName>
                                            </p:attrNameLst>
                                          </p:cBhvr>
                                          <p:tavLst>
                                            <p:tav tm="0">
                                              <p:val>
                                                <p:strVal val="#ppt_x"/>
                                              </p:val>
                                            </p:tav>
                                            <p:tav tm="100000">
                                              <p:val>
                                                <p:strVal val="#ppt_x"/>
                                              </p:val>
                                            </p:tav>
                                          </p:tavLst>
                                        </p:anim>
                                        <p:anim calcmode="lin" valueType="num">
                                          <p:cBhvr>
                                            <p:cTn id="59" dur="250" fill="hold"/>
                                            <p:tgtEl>
                                              <p:spTgt spid="37"/>
                                            </p:tgtEl>
                                            <p:attrNameLst>
                                              <p:attrName>ppt_y</p:attrName>
                                            </p:attrNameLst>
                                          </p:cBhvr>
                                          <p:tavLst>
                                            <p:tav tm="0">
                                              <p:val>
                                                <p:strVal val="#ppt_y-#ppt_h/2"/>
                                              </p:val>
                                            </p:tav>
                                            <p:tav tm="100000">
                                              <p:val>
                                                <p:strVal val="#ppt_y"/>
                                              </p:val>
                                            </p:tav>
                                          </p:tavLst>
                                        </p:anim>
                                        <p:anim calcmode="lin" valueType="num">
                                          <p:cBhvr>
                                            <p:cTn id="60" dur="250" fill="hold"/>
                                            <p:tgtEl>
                                              <p:spTgt spid="37"/>
                                            </p:tgtEl>
                                            <p:attrNameLst>
                                              <p:attrName>ppt_w</p:attrName>
                                            </p:attrNameLst>
                                          </p:cBhvr>
                                          <p:tavLst>
                                            <p:tav tm="0">
                                              <p:val>
                                                <p:strVal val="#ppt_w"/>
                                              </p:val>
                                            </p:tav>
                                            <p:tav tm="100000">
                                              <p:val>
                                                <p:strVal val="#ppt_w"/>
                                              </p:val>
                                            </p:tav>
                                          </p:tavLst>
                                        </p:anim>
                                        <p:anim calcmode="lin" valueType="num">
                                          <p:cBhvr>
                                            <p:cTn id="61" dur="250" fill="hold"/>
                                            <p:tgtEl>
                                              <p:spTgt spid="37"/>
                                            </p:tgtEl>
                                            <p:attrNameLst>
                                              <p:attrName>ppt_h</p:attrName>
                                            </p:attrNameLst>
                                          </p:cBhvr>
                                          <p:tavLst>
                                            <p:tav tm="0">
                                              <p:val>
                                                <p:fltVal val="0"/>
                                              </p:val>
                                            </p:tav>
                                            <p:tav tm="100000">
                                              <p:val>
                                                <p:strVal val="#ppt_h"/>
                                              </p:val>
                                            </p:tav>
                                          </p:tavLst>
                                        </p:anim>
                                      </p:childTnLst>
                                    </p:cTn>
                                  </p:par>
                                  <p:par>
                                    <p:cTn id="62" presetID="17" presetClass="entr" presetSubtype="1" fill="hold" grpId="0" nodeType="withEffect">
                                      <p:stCondLst>
                                        <p:cond delay="400"/>
                                      </p:stCondLst>
                                      <p:iterate type="lt">
                                        <p:tmPct val="40000"/>
                                      </p:iterate>
                                      <p:childTnLst>
                                        <p:set>
                                          <p:cBhvr>
                                            <p:cTn id="63" dur="1" fill="hold">
                                              <p:stCondLst>
                                                <p:cond delay="0"/>
                                              </p:stCondLst>
                                            </p:cTn>
                                            <p:tgtEl>
                                              <p:spTgt spid="35"/>
                                            </p:tgtEl>
                                            <p:attrNameLst>
                                              <p:attrName>style.visibility</p:attrName>
                                            </p:attrNameLst>
                                          </p:cBhvr>
                                          <p:to>
                                            <p:strVal val="visible"/>
                                          </p:to>
                                        </p:set>
                                        <p:anim calcmode="lin" valueType="num">
                                          <p:cBhvr>
                                            <p:cTn id="64" dur="250" fill="hold"/>
                                            <p:tgtEl>
                                              <p:spTgt spid="35"/>
                                            </p:tgtEl>
                                            <p:attrNameLst>
                                              <p:attrName>ppt_x</p:attrName>
                                            </p:attrNameLst>
                                          </p:cBhvr>
                                          <p:tavLst>
                                            <p:tav tm="0">
                                              <p:val>
                                                <p:strVal val="#ppt_x"/>
                                              </p:val>
                                            </p:tav>
                                            <p:tav tm="100000">
                                              <p:val>
                                                <p:strVal val="#ppt_x"/>
                                              </p:val>
                                            </p:tav>
                                          </p:tavLst>
                                        </p:anim>
                                        <p:anim calcmode="lin" valueType="num">
                                          <p:cBhvr>
                                            <p:cTn id="65" dur="250" fill="hold"/>
                                            <p:tgtEl>
                                              <p:spTgt spid="35"/>
                                            </p:tgtEl>
                                            <p:attrNameLst>
                                              <p:attrName>ppt_y</p:attrName>
                                            </p:attrNameLst>
                                          </p:cBhvr>
                                          <p:tavLst>
                                            <p:tav tm="0">
                                              <p:val>
                                                <p:strVal val="#ppt_y-#ppt_h/2"/>
                                              </p:val>
                                            </p:tav>
                                            <p:tav tm="100000">
                                              <p:val>
                                                <p:strVal val="#ppt_y"/>
                                              </p:val>
                                            </p:tav>
                                          </p:tavLst>
                                        </p:anim>
                                        <p:anim calcmode="lin" valueType="num">
                                          <p:cBhvr>
                                            <p:cTn id="66" dur="250" fill="hold"/>
                                            <p:tgtEl>
                                              <p:spTgt spid="35"/>
                                            </p:tgtEl>
                                            <p:attrNameLst>
                                              <p:attrName>ppt_w</p:attrName>
                                            </p:attrNameLst>
                                          </p:cBhvr>
                                          <p:tavLst>
                                            <p:tav tm="0">
                                              <p:val>
                                                <p:strVal val="#ppt_w"/>
                                              </p:val>
                                            </p:tav>
                                            <p:tav tm="100000">
                                              <p:val>
                                                <p:strVal val="#ppt_w"/>
                                              </p:val>
                                            </p:tav>
                                          </p:tavLst>
                                        </p:anim>
                                        <p:anim calcmode="lin" valueType="num">
                                          <p:cBhvr>
                                            <p:cTn id="67" dur="250" fill="hold"/>
                                            <p:tgtEl>
                                              <p:spTgt spid="35"/>
                                            </p:tgtEl>
                                            <p:attrNameLst>
                                              <p:attrName>ppt_h</p:attrName>
                                            </p:attrNameLst>
                                          </p:cBhvr>
                                          <p:tavLst>
                                            <p:tav tm="0">
                                              <p:val>
                                                <p:fltVal val="0"/>
                                              </p:val>
                                            </p:tav>
                                            <p:tav tm="100000">
                                              <p:val>
                                                <p:strVal val="#ppt_h"/>
                                              </p:val>
                                            </p:tav>
                                          </p:tavLst>
                                        </p:anim>
                                      </p:childTnLst>
                                    </p:cTn>
                                  </p:par>
                                  <p:par>
                                    <p:cTn id="68" presetID="17" presetClass="entr" presetSubtype="1" fill="hold" grpId="0" nodeType="withEffect">
                                      <p:stCondLst>
                                        <p:cond delay="600"/>
                                      </p:stCondLst>
                                      <p:iterate type="lt">
                                        <p:tmPct val="40000"/>
                                      </p:iterate>
                                      <p:childTnLst>
                                        <p:set>
                                          <p:cBhvr>
                                            <p:cTn id="69" dur="1" fill="hold">
                                              <p:stCondLst>
                                                <p:cond delay="0"/>
                                              </p:stCondLst>
                                            </p:cTn>
                                            <p:tgtEl>
                                              <p:spTgt spid="33"/>
                                            </p:tgtEl>
                                            <p:attrNameLst>
                                              <p:attrName>style.visibility</p:attrName>
                                            </p:attrNameLst>
                                          </p:cBhvr>
                                          <p:to>
                                            <p:strVal val="visible"/>
                                          </p:to>
                                        </p:set>
                                        <p:anim calcmode="lin" valueType="num">
                                          <p:cBhvr>
                                            <p:cTn id="70" dur="250" fill="hold"/>
                                            <p:tgtEl>
                                              <p:spTgt spid="33"/>
                                            </p:tgtEl>
                                            <p:attrNameLst>
                                              <p:attrName>ppt_x</p:attrName>
                                            </p:attrNameLst>
                                          </p:cBhvr>
                                          <p:tavLst>
                                            <p:tav tm="0">
                                              <p:val>
                                                <p:strVal val="#ppt_x"/>
                                              </p:val>
                                            </p:tav>
                                            <p:tav tm="100000">
                                              <p:val>
                                                <p:strVal val="#ppt_x"/>
                                              </p:val>
                                            </p:tav>
                                          </p:tavLst>
                                        </p:anim>
                                        <p:anim calcmode="lin" valueType="num">
                                          <p:cBhvr>
                                            <p:cTn id="71" dur="250" fill="hold"/>
                                            <p:tgtEl>
                                              <p:spTgt spid="33"/>
                                            </p:tgtEl>
                                            <p:attrNameLst>
                                              <p:attrName>ppt_y</p:attrName>
                                            </p:attrNameLst>
                                          </p:cBhvr>
                                          <p:tavLst>
                                            <p:tav tm="0">
                                              <p:val>
                                                <p:strVal val="#ppt_y-#ppt_h/2"/>
                                              </p:val>
                                            </p:tav>
                                            <p:tav tm="100000">
                                              <p:val>
                                                <p:strVal val="#ppt_y"/>
                                              </p:val>
                                            </p:tav>
                                          </p:tavLst>
                                        </p:anim>
                                        <p:anim calcmode="lin" valueType="num">
                                          <p:cBhvr>
                                            <p:cTn id="72" dur="250" fill="hold"/>
                                            <p:tgtEl>
                                              <p:spTgt spid="33"/>
                                            </p:tgtEl>
                                            <p:attrNameLst>
                                              <p:attrName>ppt_w</p:attrName>
                                            </p:attrNameLst>
                                          </p:cBhvr>
                                          <p:tavLst>
                                            <p:tav tm="0">
                                              <p:val>
                                                <p:strVal val="#ppt_w"/>
                                              </p:val>
                                            </p:tav>
                                            <p:tav tm="100000">
                                              <p:val>
                                                <p:strVal val="#ppt_w"/>
                                              </p:val>
                                            </p:tav>
                                          </p:tavLst>
                                        </p:anim>
                                        <p:anim calcmode="lin" valueType="num">
                                          <p:cBhvr>
                                            <p:cTn id="73" dur="250" fill="hold"/>
                                            <p:tgtEl>
                                              <p:spTgt spid="33"/>
                                            </p:tgtEl>
                                            <p:attrNameLst>
                                              <p:attrName>ppt_h</p:attrName>
                                            </p:attrNameLst>
                                          </p:cBhvr>
                                          <p:tavLst>
                                            <p:tav tm="0">
                                              <p:val>
                                                <p:fltVal val="0"/>
                                              </p:val>
                                            </p:tav>
                                            <p:tav tm="100000">
                                              <p:val>
                                                <p:strVal val="#ppt_h"/>
                                              </p:val>
                                            </p:tav>
                                          </p:tavLst>
                                        </p:anim>
                                      </p:childTnLst>
                                    </p:cTn>
                                  </p:par>
                                  <p:par>
                                    <p:cTn id="74" presetID="17" presetClass="entr" presetSubtype="1" fill="hold" grpId="0" nodeType="withEffect">
                                      <p:stCondLst>
                                        <p:cond delay="800"/>
                                      </p:stCondLst>
                                      <p:iterate type="lt">
                                        <p:tmPct val="40000"/>
                                      </p:iterate>
                                      <p:childTnLst>
                                        <p:set>
                                          <p:cBhvr>
                                            <p:cTn id="75" dur="1" fill="hold">
                                              <p:stCondLst>
                                                <p:cond delay="0"/>
                                              </p:stCondLst>
                                            </p:cTn>
                                            <p:tgtEl>
                                              <p:spTgt spid="31"/>
                                            </p:tgtEl>
                                            <p:attrNameLst>
                                              <p:attrName>style.visibility</p:attrName>
                                            </p:attrNameLst>
                                          </p:cBhvr>
                                          <p:to>
                                            <p:strVal val="visible"/>
                                          </p:to>
                                        </p:set>
                                        <p:anim calcmode="lin" valueType="num">
                                          <p:cBhvr>
                                            <p:cTn id="76" dur="250" fill="hold"/>
                                            <p:tgtEl>
                                              <p:spTgt spid="31"/>
                                            </p:tgtEl>
                                            <p:attrNameLst>
                                              <p:attrName>ppt_x</p:attrName>
                                            </p:attrNameLst>
                                          </p:cBhvr>
                                          <p:tavLst>
                                            <p:tav tm="0">
                                              <p:val>
                                                <p:strVal val="#ppt_x"/>
                                              </p:val>
                                            </p:tav>
                                            <p:tav tm="100000">
                                              <p:val>
                                                <p:strVal val="#ppt_x"/>
                                              </p:val>
                                            </p:tav>
                                          </p:tavLst>
                                        </p:anim>
                                        <p:anim calcmode="lin" valueType="num">
                                          <p:cBhvr>
                                            <p:cTn id="77" dur="250" fill="hold"/>
                                            <p:tgtEl>
                                              <p:spTgt spid="31"/>
                                            </p:tgtEl>
                                            <p:attrNameLst>
                                              <p:attrName>ppt_y</p:attrName>
                                            </p:attrNameLst>
                                          </p:cBhvr>
                                          <p:tavLst>
                                            <p:tav tm="0">
                                              <p:val>
                                                <p:strVal val="#ppt_y-#ppt_h/2"/>
                                              </p:val>
                                            </p:tav>
                                            <p:tav tm="100000">
                                              <p:val>
                                                <p:strVal val="#ppt_y"/>
                                              </p:val>
                                            </p:tav>
                                          </p:tavLst>
                                        </p:anim>
                                        <p:anim calcmode="lin" valueType="num">
                                          <p:cBhvr>
                                            <p:cTn id="78" dur="250" fill="hold"/>
                                            <p:tgtEl>
                                              <p:spTgt spid="31"/>
                                            </p:tgtEl>
                                            <p:attrNameLst>
                                              <p:attrName>ppt_w</p:attrName>
                                            </p:attrNameLst>
                                          </p:cBhvr>
                                          <p:tavLst>
                                            <p:tav tm="0">
                                              <p:val>
                                                <p:strVal val="#ppt_w"/>
                                              </p:val>
                                            </p:tav>
                                            <p:tav tm="100000">
                                              <p:val>
                                                <p:strVal val="#ppt_w"/>
                                              </p:val>
                                            </p:tav>
                                          </p:tavLst>
                                        </p:anim>
                                        <p:anim calcmode="lin" valueType="num">
                                          <p:cBhvr>
                                            <p:cTn id="79" dur="250" fill="hold"/>
                                            <p:tgtEl>
                                              <p:spTgt spid="31"/>
                                            </p:tgtEl>
                                            <p:attrNameLst>
                                              <p:attrName>ppt_h</p:attrName>
                                            </p:attrNameLst>
                                          </p:cBhvr>
                                          <p:tavLst>
                                            <p:tav tm="0">
                                              <p:val>
                                                <p:fltVal val="0"/>
                                              </p:val>
                                            </p:tav>
                                            <p:tav tm="100000">
                                              <p:val>
                                                <p:strVal val="#ppt_h"/>
                                              </p:val>
                                            </p:tav>
                                          </p:tavLst>
                                        </p:anim>
                                      </p:childTnLst>
                                    </p:cTn>
                                  </p:par>
                                </p:childTnLst>
                              </p:cTn>
                            </p:par>
                            <p:par>
                              <p:cTn id="80" fill="hold">
                                <p:stCondLst>
                                  <p:cond delay="4500"/>
                                </p:stCondLst>
                                <p:childTnLst>
                                  <p:par>
                                    <p:cTn id="81" presetID="22" presetClass="entr" presetSubtype="8" fill="hold" grpId="0" nodeType="afterEffect">
                                      <p:stCondLst>
                                        <p:cond delay="0"/>
                                      </p:stCondLst>
                                      <p:childTnLst>
                                        <p:set>
                                          <p:cBhvr>
                                            <p:cTn id="82" dur="1" fill="hold">
                                              <p:stCondLst>
                                                <p:cond delay="0"/>
                                              </p:stCondLst>
                                            </p:cTn>
                                            <p:tgtEl>
                                              <p:spTgt spid="38"/>
                                            </p:tgtEl>
                                            <p:attrNameLst>
                                              <p:attrName>style.visibility</p:attrName>
                                            </p:attrNameLst>
                                          </p:cBhvr>
                                          <p:to>
                                            <p:strVal val="visible"/>
                                          </p:to>
                                        </p:set>
                                        <p:animEffect transition="in" filter="wipe(left)">
                                          <p:cBhvr>
                                            <p:cTn id="83" dur="500"/>
                                            <p:tgtEl>
                                              <p:spTgt spid="38"/>
                                            </p:tgtEl>
                                          </p:cBhvr>
                                        </p:animEffect>
                                      </p:childTnLst>
                                    </p:cTn>
                                  </p:par>
                                  <p:par>
                                    <p:cTn id="84" presetID="22" presetClass="entr" presetSubtype="8" fill="hold" grpId="0" nodeType="withEffect">
                                      <p:stCondLst>
                                        <p:cond delay="200"/>
                                      </p:stCondLst>
                                      <p:childTnLst>
                                        <p:set>
                                          <p:cBhvr>
                                            <p:cTn id="85" dur="1" fill="hold">
                                              <p:stCondLst>
                                                <p:cond delay="0"/>
                                              </p:stCondLst>
                                            </p:cTn>
                                            <p:tgtEl>
                                              <p:spTgt spid="36"/>
                                            </p:tgtEl>
                                            <p:attrNameLst>
                                              <p:attrName>style.visibility</p:attrName>
                                            </p:attrNameLst>
                                          </p:cBhvr>
                                          <p:to>
                                            <p:strVal val="visible"/>
                                          </p:to>
                                        </p:set>
                                        <p:animEffect transition="in" filter="wipe(left)">
                                          <p:cBhvr>
                                            <p:cTn id="86" dur="500"/>
                                            <p:tgtEl>
                                              <p:spTgt spid="36"/>
                                            </p:tgtEl>
                                          </p:cBhvr>
                                        </p:animEffect>
                                      </p:childTnLst>
                                    </p:cTn>
                                  </p:par>
                                  <p:par>
                                    <p:cTn id="87" presetID="22" presetClass="entr" presetSubtype="8" fill="hold" grpId="0" nodeType="withEffect">
                                      <p:stCondLst>
                                        <p:cond delay="400"/>
                                      </p:stCondLst>
                                      <p:childTnLst>
                                        <p:set>
                                          <p:cBhvr>
                                            <p:cTn id="88" dur="1" fill="hold">
                                              <p:stCondLst>
                                                <p:cond delay="0"/>
                                              </p:stCondLst>
                                            </p:cTn>
                                            <p:tgtEl>
                                              <p:spTgt spid="34"/>
                                            </p:tgtEl>
                                            <p:attrNameLst>
                                              <p:attrName>style.visibility</p:attrName>
                                            </p:attrNameLst>
                                          </p:cBhvr>
                                          <p:to>
                                            <p:strVal val="visible"/>
                                          </p:to>
                                        </p:set>
                                        <p:animEffect transition="in" filter="wipe(left)">
                                          <p:cBhvr>
                                            <p:cTn id="89" dur="500"/>
                                            <p:tgtEl>
                                              <p:spTgt spid="34"/>
                                            </p:tgtEl>
                                          </p:cBhvr>
                                        </p:animEffect>
                                      </p:childTnLst>
                                    </p:cTn>
                                  </p:par>
                                  <p:par>
                                    <p:cTn id="90" presetID="22" presetClass="entr" presetSubtype="8" fill="hold" grpId="0" nodeType="withEffect">
                                      <p:stCondLst>
                                        <p:cond delay="600"/>
                                      </p:stCondLst>
                                      <p:childTnLst>
                                        <p:set>
                                          <p:cBhvr>
                                            <p:cTn id="91" dur="1" fill="hold">
                                              <p:stCondLst>
                                                <p:cond delay="0"/>
                                              </p:stCondLst>
                                            </p:cTn>
                                            <p:tgtEl>
                                              <p:spTgt spid="32"/>
                                            </p:tgtEl>
                                            <p:attrNameLst>
                                              <p:attrName>style.visibility</p:attrName>
                                            </p:attrNameLst>
                                          </p:cBhvr>
                                          <p:to>
                                            <p:strVal val="visible"/>
                                          </p:to>
                                        </p:set>
                                        <p:animEffect transition="in" filter="wipe(left)">
                                          <p:cBhvr>
                                            <p:cTn id="92" dur="500"/>
                                            <p:tgtEl>
                                              <p:spTgt spid="32"/>
                                            </p:tgtEl>
                                          </p:cBhvr>
                                        </p:animEffect>
                                      </p:childTnLst>
                                    </p:cTn>
                                  </p:par>
                                  <p:par>
                                    <p:cTn id="93" presetID="22" presetClass="entr" presetSubtype="8" fill="hold" grpId="0" nodeType="withEffect">
                                      <p:stCondLst>
                                        <p:cond delay="800"/>
                                      </p:stCondLst>
                                      <p:childTnLst>
                                        <p:set>
                                          <p:cBhvr>
                                            <p:cTn id="94" dur="1" fill="hold">
                                              <p:stCondLst>
                                                <p:cond delay="0"/>
                                              </p:stCondLst>
                                            </p:cTn>
                                            <p:tgtEl>
                                              <p:spTgt spid="30"/>
                                            </p:tgtEl>
                                            <p:attrNameLst>
                                              <p:attrName>style.visibility</p:attrName>
                                            </p:attrNameLst>
                                          </p:cBhvr>
                                          <p:to>
                                            <p:strVal val="visible"/>
                                          </p:to>
                                        </p:set>
                                        <p:animEffect transition="in" filter="wipe(left)">
                                          <p:cBhvr>
                                            <p:cTn id="9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30" grpId="0"/>
          <p:bldP spid="31" grpId="0"/>
          <p:bldP spid="32" grpId="0"/>
          <p:bldP spid="33" grpId="0"/>
          <p:bldP spid="34" grpId="0"/>
          <p:bldP spid="35" grpId="0"/>
          <p:bldP spid="36" grpId="0"/>
          <p:bldP spid="37" grpId="0"/>
          <p:bldP spid="38" grpId="0"/>
          <p:bldP spid="39" grpId="0"/>
          <p:bldP spid="4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1"/>
                                            </p:tgtEl>
                                            <p:attrNameLst>
                                              <p:attrName>ppt_y</p:attrName>
                                            </p:attrNameLst>
                                          </p:cBhvr>
                                          <p:tavLst>
                                            <p:tav tm="0">
                                              <p:val>
                                                <p:strVal val="#ppt_y"/>
                                              </p:val>
                                            </p:tav>
                                            <p:tav tm="100000">
                                              <p:val>
                                                <p:strVal val="#ppt_y"/>
                                              </p:val>
                                            </p:tav>
                                          </p:tavLst>
                                        </p:anim>
                                        <p:anim calcmode="lin" valueType="num">
                                          <p:cBhvr>
                                            <p:cTn id="9"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1"/>
                                            </p:tgtEl>
                                          </p:cBhvr>
                                        </p:animEffect>
                                      </p:childTnLst>
                                    </p:cTn>
                                  </p:par>
                                </p:childTnLst>
                              </p:cTn>
                            </p:par>
                            <p:par>
                              <p:cTn id="12" fill="hold">
                                <p:stCondLst>
                                  <p:cond delay="850"/>
                                </p:stCondLst>
                                <p:childTnLst>
                                  <p:par>
                                    <p:cTn id="13" presetID="2" presetClass="entr" presetSubtype="1"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20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4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60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1000" fill="hold"/>
                                            <p:tgtEl>
                                              <p:spTgt spid="21"/>
                                            </p:tgtEl>
                                            <p:attrNameLst>
                                              <p:attrName>ppt_x</p:attrName>
                                            </p:attrNameLst>
                                          </p:cBhvr>
                                          <p:tavLst>
                                            <p:tav tm="0">
                                              <p:val>
                                                <p:strVal val="#ppt_x"/>
                                              </p:val>
                                            </p:tav>
                                            <p:tav tm="100000">
                                              <p:val>
                                                <p:strVal val="#ppt_x"/>
                                              </p:val>
                                            </p:tav>
                                          </p:tavLst>
                                        </p:anim>
                                        <p:anim calcmode="lin" valueType="num">
                                          <p:cBhvr additive="base">
                                            <p:cTn id="28" dur="1000" fill="hold"/>
                                            <p:tgtEl>
                                              <p:spTgt spid="21"/>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80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childTnLst>
                              </p:cTn>
                            </p:par>
                            <p:par>
                              <p:cTn id="33" fill="hold">
                                <p:stCondLst>
                                  <p:cond delay="2650"/>
                                </p:stCondLst>
                                <p:childTnLst>
                                  <p:par>
                                    <p:cTn id="34" presetID="22" presetClass="entr" presetSubtype="8" fill="hold" nodeType="after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wipe(left)">
                                          <p:cBhvr>
                                            <p:cTn id="36" dur="500"/>
                                            <p:tgtEl>
                                              <p:spTgt spid="25"/>
                                            </p:tgtEl>
                                          </p:cBhvr>
                                        </p:animEffect>
                                      </p:childTnLst>
                                    </p:cTn>
                                  </p:par>
                                  <p:par>
                                    <p:cTn id="37" presetID="22" presetClass="entr" presetSubtype="8"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wipe(left)">
                                          <p:cBhvr>
                                            <p:cTn id="39" dur="500"/>
                                            <p:tgtEl>
                                              <p:spTgt spid="26"/>
                                            </p:tgtEl>
                                          </p:cBhvr>
                                        </p:animEffect>
                                      </p:childTnLst>
                                    </p:cTn>
                                  </p:par>
                                  <p:par>
                                    <p:cTn id="40" presetID="22" presetClass="entr" presetSubtype="8"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500"/>
                                            <p:tgtEl>
                                              <p:spTgt spid="27"/>
                                            </p:tgtEl>
                                          </p:cBhvr>
                                        </p:animEffect>
                                      </p:childTnLst>
                                    </p:cTn>
                                  </p:par>
                                  <p:par>
                                    <p:cTn id="43" presetID="22" presetClass="entr" presetSubtype="8" fill="hold" nodeType="with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wipe(left)">
                                          <p:cBhvr>
                                            <p:cTn id="45" dur="500"/>
                                            <p:tgtEl>
                                              <p:spTgt spid="28"/>
                                            </p:tgtEl>
                                          </p:cBhvr>
                                        </p:animEffect>
                                      </p:childTnLst>
                                    </p:cTn>
                                  </p:par>
                                  <p:par>
                                    <p:cTn id="46" presetID="22" presetClass="entr" presetSubtype="8" fill="hold"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wipe(left)">
                                          <p:cBhvr>
                                            <p:cTn id="48" dur="500"/>
                                            <p:tgtEl>
                                              <p:spTgt spid="29"/>
                                            </p:tgtEl>
                                          </p:cBhvr>
                                        </p:animEffect>
                                      </p:childTnLst>
                                    </p:cTn>
                                  </p:par>
                                </p:childTnLst>
                              </p:cTn>
                            </p:par>
                            <p:par>
                              <p:cTn id="49" fill="hold">
                                <p:stCondLst>
                                  <p:cond delay="3150"/>
                                </p:stCondLst>
                                <p:childTnLst>
                                  <p:par>
                                    <p:cTn id="50" presetID="17" presetClass="entr" presetSubtype="1" fill="hold" grpId="0" nodeType="afterEffect">
                                      <p:stCondLst>
                                        <p:cond delay="0"/>
                                      </p:stCondLst>
                                      <p:iterate type="lt">
                                        <p:tmPct val="40000"/>
                                      </p:iterate>
                                      <p:childTnLst>
                                        <p:set>
                                          <p:cBhvr>
                                            <p:cTn id="51" dur="1" fill="hold">
                                              <p:stCondLst>
                                                <p:cond delay="0"/>
                                              </p:stCondLst>
                                            </p:cTn>
                                            <p:tgtEl>
                                              <p:spTgt spid="39"/>
                                            </p:tgtEl>
                                            <p:attrNameLst>
                                              <p:attrName>style.visibility</p:attrName>
                                            </p:attrNameLst>
                                          </p:cBhvr>
                                          <p:to>
                                            <p:strVal val="visible"/>
                                          </p:to>
                                        </p:set>
                                        <p:anim calcmode="lin" valueType="num">
                                          <p:cBhvr>
                                            <p:cTn id="52" dur="250" fill="hold"/>
                                            <p:tgtEl>
                                              <p:spTgt spid="39"/>
                                            </p:tgtEl>
                                            <p:attrNameLst>
                                              <p:attrName>ppt_x</p:attrName>
                                            </p:attrNameLst>
                                          </p:cBhvr>
                                          <p:tavLst>
                                            <p:tav tm="0">
                                              <p:val>
                                                <p:strVal val="#ppt_x"/>
                                              </p:val>
                                            </p:tav>
                                            <p:tav tm="100000">
                                              <p:val>
                                                <p:strVal val="#ppt_x"/>
                                              </p:val>
                                            </p:tav>
                                          </p:tavLst>
                                        </p:anim>
                                        <p:anim calcmode="lin" valueType="num">
                                          <p:cBhvr>
                                            <p:cTn id="53" dur="250" fill="hold"/>
                                            <p:tgtEl>
                                              <p:spTgt spid="39"/>
                                            </p:tgtEl>
                                            <p:attrNameLst>
                                              <p:attrName>ppt_y</p:attrName>
                                            </p:attrNameLst>
                                          </p:cBhvr>
                                          <p:tavLst>
                                            <p:tav tm="0">
                                              <p:val>
                                                <p:strVal val="#ppt_y-#ppt_h/2"/>
                                              </p:val>
                                            </p:tav>
                                            <p:tav tm="100000">
                                              <p:val>
                                                <p:strVal val="#ppt_y"/>
                                              </p:val>
                                            </p:tav>
                                          </p:tavLst>
                                        </p:anim>
                                        <p:anim calcmode="lin" valueType="num">
                                          <p:cBhvr>
                                            <p:cTn id="54" dur="250" fill="hold"/>
                                            <p:tgtEl>
                                              <p:spTgt spid="39"/>
                                            </p:tgtEl>
                                            <p:attrNameLst>
                                              <p:attrName>ppt_w</p:attrName>
                                            </p:attrNameLst>
                                          </p:cBhvr>
                                          <p:tavLst>
                                            <p:tav tm="0">
                                              <p:val>
                                                <p:strVal val="#ppt_w"/>
                                              </p:val>
                                            </p:tav>
                                            <p:tav tm="100000">
                                              <p:val>
                                                <p:strVal val="#ppt_w"/>
                                              </p:val>
                                            </p:tav>
                                          </p:tavLst>
                                        </p:anim>
                                        <p:anim calcmode="lin" valueType="num">
                                          <p:cBhvr>
                                            <p:cTn id="55" dur="250" fill="hold"/>
                                            <p:tgtEl>
                                              <p:spTgt spid="39"/>
                                            </p:tgtEl>
                                            <p:attrNameLst>
                                              <p:attrName>ppt_h</p:attrName>
                                            </p:attrNameLst>
                                          </p:cBhvr>
                                          <p:tavLst>
                                            <p:tav tm="0">
                                              <p:val>
                                                <p:fltVal val="0"/>
                                              </p:val>
                                            </p:tav>
                                            <p:tav tm="100000">
                                              <p:val>
                                                <p:strVal val="#ppt_h"/>
                                              </p:val>
                                            </p:tav>
                                          </p:tavLst>
                                        </p:anim>
                                      </p:childTnLst>
                                    </p:cTn>
                                  </p:par>
                                  <p:par>
                                    <p:cTn id="56" presetID="17" presetClass="entr" presetSubtype="1" fill="hold" grpId="0" nodeType="withEffect">
                                      <p:stCondLst>
                                        <p:cond delay="200"/>
                                      </p:stCondLst>
                                      <p:iterate type="lt">
                                        <p:tmPct val="40000"/>
                                      </p:iterate>
                                      <p:childTnLst>
                                        <p:set>
                                          <p:cBhvr>
                                            <p:cTn id="57" dur="1" fill="hold">
                                              <p:stCondLst>
                                                <p:cond delay="0"/>
                                              </p:stCondLst>
                                            </p:cTn>
                                            <p:tgtEl>
                                              <p:spTgt spid="37"/>
                                            </p:tgtEl>
                                            <p:attrNameLst>
                                              <p:attrName>style.visibility</p:attrName>
                                            </p:attrNameLst>
                                          </p:cBhvr>
                                          <p:to>
                                            <p:strVal val="visible"/>
                                          </p:to>
                                        </p:set>
                                        <p:anim calcmode="lin" valueType="num">
                                          <p:cBhvr>
                                            <p:cTn id="58" dur="250" fill="hold"/>
                                            <p:tgtEl>
                                              <p:spTgt spid="37"/>
                                            </p:tgtEl>
                                            <p:attrNameLst>
                                              <p:attrName>ppt_x</p:attrName>
                                            </p:attrNameLst>
                                          </p:cBhvr>
                                          <p:tavLst>
                                            <p:tav tm="0">
                                              <p:val>
                                                <p:strVal val="#ppt_x"/>
                                              </p:val>
                                            </p:tav>
                                            <p:tav tm="100000">
                                              <p:val>
                                                <p:strVal val="#ppt_x"/>
                                              </p:val>
                                            </p:tav>
                                          </p:tavLst>
                                        </p:anim>
                                        <p:anim calcmode="lin" valueType="num">
                                          <p:cBhvr>
                                            <p:cTn id="59" dur="250" fill="hold"/>
                                            <p:tgtEl>
                                              <p:spTgt spid="37"/>
                                            </p:tgtEl>
                                            <p:attrNameLst>
                                              <p:attrName>ppt_y</p:attrName>
                                            </p:attrNameLst>
                                          </p:cBhvr>
                                          <p:tavLst>
                                            <p:tav tm="0">
                                              <p:val>
                                                <p:strVal val="#ppt_y-#ppt_h/2"/>
                                              </p:val>
                                            </p:tav>
                                            <p:tav tm="100000">
                                              <p:val>
                                                <p:strVal val="#ppt_y"/>
                                              </p:val>
                                            </p:tav>
                                          </p:tavLst>
                                        </p:anim>
                                        <p:anim calcmode="lin" valueType="num">
                                          <p:cBhvr>
                                            <p:cTn id="60" dur="250" fill="hold"/>
                                            <p:tgtEl>
                                              <p:spTgt spid="37"/>
                                            </p:tgtEl>
                                            <p:attrNameLst>
                                              <p:attrName>ppt_w</p:attrName>
                                            </p:attrNameLst>
                                          </p:cBhvr>
                                          <p:tavLst>
                                            <p:tav tm="0">
                                              <p:val>
                                                <p:strVal val="#ppt_w"/>
                                              </p:val>
                                            </p:tav>
                                            <p:tav tm="100000">
                                              <p:val>
                                                <p:strVal val="#ppt_w"/>
                                              </p:val>
                                            </p:tav>
                                          </p:tavLst>
                                        </p:anim>
                                        <p:anim calcmode="lin" valueType="num">
                                          <p:cBhvr>
                                            <p:cTn id="61" dur="250" fill="hold"/>
                                            <p:tgtEl>
                                              <p:spTgt spid="37"/>
                                            </p:tgtEl>
                                            <p:attrNameLst>
                                              <p:attrName>ppt_h</p:attrName>
                                            </p:attrNameLst>
                                          </p:cBhvr>
                                          <p:tavLst>
                                            <p:tav tm="0">
                                              <p:val>
                                                <p:fltVal val="0"/>
                                              </p:val>
                                            </p:tav>
                                            <p:tav tm="100000">
                                              <p:val>
                                                <p:strVal val="#ppt_h"/>
                                              </p:val>
                                            </p:tav>
                                          </p:tavLst>
                                        </p:anim>
                                      </p:childTnLst>
                                    </p:cTn>
                                  </p:par>
                                  <p:par>
                                    <p:cTn id="62" presetID="17" presetClass="entr" presetSubtype="1" fill="hold" grpId="0" nodeType="withEffect">
                                      <p:stCondLst>
                                        <p:cond delay="400"/>
                                      </p:stCondLst>
                                      <p:iterate type="lt">
                                        <p:tmPct val="40000"/>
                                      </p:iterate>
                                      <p:childTnLst>
                                        <p:set>
                                          <p:cBhvr>
                                            <p:cTn id="63" dur="1" fill="hold">
                                              <p:stCondLst>
                                                <p:cond delay="0"/>
                                              </p:stCondLst>
                                            </p:cTn>
                                            <p:tgtEl>
                                              <p:spTgt spid="35"/>
                                            </p:tgtEl>
                                            <p:attrNameLst>
                                              <p:attrName>style.visibility</p:attrName>
                                            </p:attrNameLst>
                                          </p:cBhvr>
                                          <p:to>
                                            <p:strVal val="visible"/>
                                          </p:to>
                                        </p:set>
                                        <p:anim calcmode="lin" valueType="num">
                                          <p:cBhvr>
                                            <p:cTn id="64" dur="250" fill="hold"/>
                                            <p:tgtEl>
                                              <p:spTgt spid="35"/>
                                            </p:tgtEl>
                                            <p:attrNameLst>
                                              <p:attrName>ppt_x</p:attrName>
                                            </p:attrNameLst>
                                          </p:cBhvr>
                                          <p:tavLst>
                                            <p:tav tm="0">
                                              <p:val>
                                                <p:strVal val="#ppt_x"/>
                                              </p:val>
                                            </p:tav>
                                            <p:tav tm="100000">
                                              <p:val>
                                                <p:strVal val="#ppt_x"/>
                                              </p:val>
                                            </p:tav>
                                          </p:tavLst>
                                        </p:anim>
                                        <p:anim calcmode="lin" valueType="num">
                                          <p:cBhvr>
                                            <p:cTn id="65" dur="250" fill="hold"/>
                                            <p:tgtEl>
                                              <p:spTgt spid="35"/>
                                            </p:tgtEl>
                                            <p:attrNameLst>
                                              <p:attrName>ppt_y</p:attrName>
                                            </p:attrNameLst>
                                          </p:cBhvr>
                                          <p:tavLst>
                                            <p:tav tm="0">
                                              <p:val>
                                                <p:strVal val="#ppt_y-#ppt_h/2"/>
                                              </p:val>
                                            </p:tav>
                                            <p:tav tm="100000">
                                              <p:val>
                                                <p:strVal val="#ppt_y"/>
                                              </p:val>
                                            </p:tav>
                                          </p:tavLst>
                                        </p:anim>
                                        <p:anim calcmode="lin" valueType="num">
                                          <p:cBhvr>
                                            <p:cTn id="66" dur="250" fill="hold"/>
                                            <p:tgtEl>
                                              <p:spTgt spid="35"/>
                                            </p:tgtEl>
                                            <p:attrNameLst>
                                              <p:attrName>ppt_w</p:attrName>
                                            </p:attrNameLst>
                                          </p:cBhvr>
                                          <p:tavLst>
                                            <p:tav tm="0">
                                              <p:val>
                                                <p:strVal val="#ppt_w"/>
                                              </p:val>
                                            </p:tav>
                                            <p:tav tm="100000">
                                              <p:val>
                                                <p:strVal val="#ppt_w"/>
                                              </p:val>
                                            </p:tav>
                                          </p:tavLst>
                                        </p:anim>
                                        <p:anim calcmode="lin" valueType="num">
                                          <p:cBhvr>
                                            <p:cTn id="67" dur="250" fill="hold"/>
                                            <p:tgtEl>
                                              <p:spTgt spid="35"/>
                                            </p:tgtEl>
                                            <p:attrNameLst>
                                              <p:attrName>ppt_h</p:attrName>
                                            </p:attrNameLst>
                                          </p:cBhvr>
                                          <p:tavLst>
                                            <p:tav tm="0">
                                              <p:val>
                                                <p:fltVal val="0"/>
                                              </p:val>
                                            </p:tav>
                                            <p:tav tm="100000">
                                              <p:val>
                                                <p:strVal val="#ppt_h"/>
                                              </p:val>
                                            </p:tav>
                                          </p:tavLst>
                                        </p:anim>
                                      </p:childTnLst>
                                    </p:cTn>
                                  </p:par>
                                  <p:par>
                                    <p:cTn id="68" presetID="17" presetClass="entr" presetSubtype="1" fill="hold" grpId="0" nodeType="withEffect">
                                      <p:stCondLst>
                                        <p:cond delay="600"/>
                                      </p:stCondLst>
                                      <p:iterate type="lt">
                                        <p:tmPct val="40000"/>
                                      </p:iterate>
                                      <p:childTnLst>
                                        <p:set>
                                          <p:cBhvr>
                                            <p:cTn id="69" dur="1" fill="hold">
                                              <p:stCondLst>
                                                <p:cond delay="0"/>
                                              </p:stCondLst>
                                            </p:cTn>
                                            <p:tgtEl>
                                              <p:spTgt spid="33"/>
                                            </p:tgtEl>
                                            <p:attrNameLst>
                                              <p:attrName>style.visibility</p:attrName>
                                            </p:attrNameLst>
                                          </p:cBhvr>
                                          <p:to>
                                            <p:strVal val="visible"/>
                                          </p:to>
                                        </p:set>
                                        <p:anim calcmode="lin" valueType="num">
                                          <p:cBhvr>
                                            <p:cTn id="70" dur="250" fill="hold"/>
                                            <p:tgtEl>
                                              <p:spTgt spid="33"/>
                                            </p:tgtEl>
                                            <p:attrNameLst>
                                              <p:attrName>ppt_x</p:attrName>
                                            </p:attrNameLst>
                                          </p:cBhvr>
                                          <p:tavLst>
                                            <p:tav tm="0">
                                              <p:val>
                                                <p:strVal val="#ppt_x"/>
                                              </p:val>
                                            </p:tav>
                                            <p:tav tm="100000">
                                              <p:val>
                                                <p:strVal val="#ppt_x"/>
                                              </p:val>
                                            </p:tav>
                                          </p:tavLst>
                                        </p:anim>
                                        <p:anim calcmode="lin" valueType="num">
                                          <p:cBhvr>
                                            <p:cTn id="71" dur="250" fill="hold"/>
                                            <p:tgtEl>
                                              <p:spTgt spid="33"/>
                                            </p:tgtEl>
                                            <p:attrNameLst>
                                              <p:attrName>ppt_y</p:attrName>
                                            </p:attrNameLst>
                                          </p:cBhvr>
                                          <p:tavLst>
                                            <p:tav tm="0">
                                              <p:val>
                                                <p:strVal val="#ppt_y-#ppt_h/2"/>
                                              </p:val>
                                            </p:tav>
                                            <p:tav tm="100000">
                                              <p:val>
                                                <p:strVal val="#ppt_y"/>
                                              </p:val>
                                            </p:tav>
                                          </p:tavLst>
                                        </p:anim>
                                        <p:anim calcmode="lin" valueType="num">
                                          <p:cBhvr>
                                            <p:cTn id="72" dur="250" fill="hold"/>
                                            <p:tgtEl>
                                              <p:spTgt spid="33"/>
                                            </p:tgtEl>
                                            <p:attrNameLst>
                                              <p:attrName>ppt_w</p:attrName>
                                            </p:attrNameLst>
                                          </p:cBhvr>
                                          <p:tavLst>
                                            <p:tav tm="0">
                                              <p:val>
                                                <p:strVal val="#ppt_w"/>
                                              </p:val>
                                            </p:tav>
                                            <p:tav tm="100000">
                                              <p:val>
                                                <p:strVal val="#ppt_w"/>
                                              </p:val>
                                            </p:tav>
                                          </p:tavLst>
                                        </p:anim>
                                        <p:anim calcmode="lin" valueType="num">
                                          <p:cBhvr>
                                            <p:cTn id="73" dur="250" fill="hold"/>
                                            <p:tgtEl>
                                              <p:spTgt spid="33"/>
                                            </p:tgtEl>
                                            <p:attrNameLst>
                                              <p:attrName>ppt_h</p:attrName>
                                            </p:attrNameLst>
                                          </p:cBhvr>
                                          <p:tavLst>
                                            <p:tav tm="0">
                                              <p:val>
                                                <p:fltVal val="0"/>
                                              </p:val>
                                            </p:tav>
                                            <p:tav tm="100000">
                                              <p:val>
                                                <p:strVal val="#ppt_h"/>
                                              </p:val>
                                            </p:tav>
                                          </p:tavLst>
                                        </p:anim>
                                      </p:childTnLst>
                                    </p:cTn>
                                  </p:par>
                                  <p:par>
                                    <p:cTn id="74" presetID="17" presetClass="entr" presetSubtype="1" fill="hold" grpId="0" nodeType="withEffect">
                                      <p:stCondLst>
                                        <p:cond delay="800"/>
                                      </p:stCondLst>
                                      <p:iterate type="lt">
                                        <p:tmPct val="40000"/>
                                      </p:iterate>
                                      <p:childTnLst>
                                        <p:set>
                                          <p:cBhvr>
                                            <p:cTn id="75" dur="1" fill="hold">
                                              <p:stCondLst>
                                                <p:cond delay="0"/>
                                              </p:stCondLst>
                                            </p:cTn>
                                            <p:tgtEl>
                                              <p:spTgt spid="31"/>
                                            </p:tgtEl>
                                            <p:attrNameLst>
                                              <p:attrName>style.visibility</p:attrName>
                                            </p:attrNameLst>
                                          </p:cBhvr>
                                          <p:to>
                                            <p:strVal val="visible"/>
                                          </p:to>
                                        </p:set>
                                        <p:anim calcmode="lin" valueType="num">
                                          <p:cBhvr>
                                            <p:cTn id="76" dur="250" fill="hold"/>
                                            <p:tgtEl>
                                              <p:spTgt spid="31"/>
                                            </p:tgtEl>
                                            <p:attrNameLst>
                                              <p:attrName>ppt_x</p:attrName>
                                            </p:attrNameLst>
                                          </p:cBhvr>
                                          <p:tavLst>
                                            <p:tav tm="0">
                                              <p:val>
                                                <p:strVal val="#ppt_x"/>
                                              </p:val>
                                            </p:tav>
                                            <p:tav tm="100000">
                                              <p:val>
                                                <p:strVal val="#ppt_x"/>
                                              </p:val>
                                            </p:tav>
                                          </p:tavLst>
                                        </p:anim>
                                        <p:anim calcmode="lin" valueType="num">
                                          <p:cBhvr>
                                            <p:cTn id="77" dur="250" fill="hold"/>
                                            <p:tgtEl>
                                              <p:spTgt spid="31"/>
                                            </p:tgtEl>
                                            <p:attrNameLst>
                                              <p:attrName>ppt_y</p:attrName>
                                            </p:attrNameLst>
                                          </p:cBhvr>
                                          <p:tavLst>
                                            <p:tav tm="0">
                                              <p:val>
                                                <p:strVal val="#ppt_y-#ppt_h/2"/>
                                              </p:val>
                                            </p:tav>
                                            <p:tav tm="100000">
                                              <p:val>
                                                <p:strVal val="#ppt_y"/>
                                              </p:val>
                                            </p:tav>
                                          </p:tavLst>
                                        </p:anim>
                                        <p:anim calcmode="lin" valueType="num">
                                          <p:cBhvr>
                                            <p:cTn id="78" dur="250" fill="hold"/>
                                            <p:tgtEl>
                                              <p:spTgt spid="31"/>
                                            </p:tgtEl>
                                            <p:attrNameLst>
                                              <p:attrName>ppt_w</p:attrName>
                                            </p:attrNameLst>
                                          </p:cBhvr>
                                          <p:tavLst>
                                            <p:tav tm="0">
                                              <p:val>
                                                <p:strVal val="#ppt_w"/>
                                              </p:val>
                                            </p:tav>
                                            <p:tav tm="100000">
                                              <p:val>
                                                <p:strVal val="#ppt_w"/>
                                              </p:val>
                                            </p:tav>
                                          </p:tavLst>
                                        </p:anim>
                                        <p:anim calcmode="lin" valueType="num">
                                          <p:cBhvr>
                                            <p:cTn id="79" dur="250" fill="hold"/>
                                            <p:tgtEl>
                                              <p:spTgt spid="31"/>
                                            </p:tgtEl>
                                            <p:attrNameLst>
                                              <p:attrName>ppt_h</p:attrName>
                                            </p:attrNameLst>
                                          </p:cBhvr>
                                          <p:tavLst>
                                            <p:tav tm="0">
                                              <p:val>
                                                <p:fltVal val="0"/>
                                              </p:val>
                                            </p:tav>
                                            <p:tav tm="100000">
                                              <p:val>
                                                <p:strVal val="#ppt_h"/>
                                              </p:val>
                                            </p:tav>
                                          </p:tavLst>
                                        </p:anim>
                                      </p:childTnLst>
                                    </p:cTn>
                                  </p:par>
                                </p:childTnLst>
                              </p:cTn>
                            </p:par>
                            <p:par>
                              <p:cTn id="80" fill="hold">
                                <p:stCondLst>
                                  <p:cond delay="4500"/>
                                </p:stCondLst>
                                <p:childTnLst>
                                  <p:par>
                                    <p:cTn id="81" presetID="22" presetClass="entr" presetSubtype="8" fill="hold" grpId="0" nodeType="afterEffect">
                                      <p:stCondLst>
                                        <p:cond delay="0"/>
                                      </p:stCondLst>
                                      <p:childTnLst>
                                        <p:set>
                                          <p:cBhvr>
                                            <p:cTn id="82" dur="1" fill="hold">
                                              <p:stCondLst>
                                                <p:cond delay="0"/>
                                              </p:stCondLst>
                                            </p:cTn>
                                            <p:tgtEl>
                                              <p:spTgt spid="38"/>
                                            </p:tgtEl>
                                            <p:attrNameLst>
                                              <p:attrName>style.visibility</p:attrName>
                                            </p:attrNameLst>
                                          </p:cBhvr>
                                          <p:to>
                                            <p:strVal val="visible"/>
                                          </p:to>
                                        </p:set>
                                        <p:animEffect transition="in" filter="wipe(left)">
                                          <p:cBhvr>
                                            <p:cTn id="83" dur="500"/>
                                            <p:tgtEl>
                                              <p:spTgt spid="38"/>
                                            </p:tgtEl>
                                          </p:cBhvr>
                                        </p:animEffect>
                                      </p:childTnLst>
                                    </p:cTn>
                                  </p:par>
                                  <p:par>
                                    <p:cTn id="84" presetID="22" presetClass="entr" presetSubtype="8" fill="hold" grpId="0" nodeType="withEffect">
                                      <p:stCondLst>
                                        <p:cond delay="200"/>
                                      </p:stCondLst>
                                      <p:childTnLst>
                                        <p:set>
                                          <p:cBhvr>
                                            <p:cTn id="85" dur="1" fill="hold">
                                              <p:stCondLst>
                                                <p:cond delay="0"/>
                                              </p:stCondLst>
                                            </p:cTn>
                                            <p:tgtEl>
                                              <p:spTgt spid="36"/>
                                            </p:tgtEl>
                                            <p:attrNameLst>
                                              <p:attrName>style.visibility</p:attrName>
                                            </p:attrNameLst>
                                          </p:cBhvr>
                                          <p:to>
                                            <p:strVal val="visible"/>
                                          </p:to>
                                        </p:set>
                                        <p:animEffect transition="in" filter="wipe(left)">
                                          <p:cBhvr>
                                            <p:cTn id="86" dur="500"/>
                                            <p:tgtEl>
                                              <p:spTgt spid="36"/>
                                            </p:tgtEl>
                                          </p:cBhvr>
                                        </p:animEffect>
                                      </p:childTnLst>
                                    </p:cTn>
                                  </p:par>
                                  <p:par>
                                    <p:cTn id="87" presetID="22" presetClass="entr" presetSubtype="8" fill="hold" grpId="0" nodeType="withEffect">
                                      <p:stCondLst>
                                        <p:cond delay="400"/>
                                      </p:stCondLst>
                                      <p:childTnLst>
                                        <p:set>
                                          <p:cBhvr>
                                            <p:cTn id="88" dur="1" fill="hold">
                                              <p:stCondLst>
                                                <p:cond delay="0"/>
                                              </p:stCondLst>
                                            </p:cTn>
                                            <p:tgtEl>
                                              <p:spTgt spid="34"/>
                                            </p:tgtEl>
                                            <p:attrNameLst>
                                              <p:attrName>style.visibility</p:attrName>
                                            </p:attrNameLst>
                                          </p:cBhvr>
                                          <p:to>
                                            <p:strVal val="visible"/>
                                          </p:to>
                                        </p:set>
                                        <p:animEffect transition="in" filter="wipe(left)">
                                          <p:cBhvr>
                                            <p:cTn id="89" dur="500"/>
                                            <p:tgtEl>
                                              <p:spTgt spid="34"/>
                                            </p:tgtEl>
                                          </p:cBhvr>
                                        </p:animEffect>
                                      </p:childTnLst>
                                    </p:cTn>
                                  </p:par>
                                  <p:par>
                                    <p:cTn id="90" presetID="22" presetClass="entr" presetSubtype="8" fill="hold" grpId="0" nodeType="withEffect">
                                      <p:stCondLst>
                                        <p:cond delay="600"/>
                                      </p:stCondLst>
                                      <p:childTnLst>
                                        <p:set>
                                          <p:cBhvr>
                                            <p:cTn id="91" dur="1" fill="hold">
                                              <p:stCondLst>
                                                <p:cond delay="0"/>
                                              </p:stCondLst>
                                            </p:cTn>
                                            <p:tgtEl>
                                              <p:spTgt spid="32"/>
                                            </p:tgtEl>
                                            <p:attrNameLst>
                                              <p:attrName>style.visibility</p:attrName>
                                            </p:attrNameLst>
                                          </p:cBhvr>
                                          <p:to>
                                            <p:strVal val="visible"/>
                                          </p:to>
                                        </p:set>
                                        <p:animEffect transition="in" filter="wipe(left)">
                                          <p:cBhvr>
                                            <p:cTn id="92" dur="500"/>
                                            <p:tgtEl>
                                              <p:spTgt spid="32"/>
                                            </p:tgtEl>
                                          </p:cBhvr>
                                        </p:animEffect>
                                      </p:childTnLst>
                                    </p:cTn>
                                  </p:par>
                                  <p:par>
                                    <p:cTn id="93" presetID="22" presetClass="entr" presetSubtype="8" fill="hold" grpId="0" nodeType="withEffect">
                                      <p:stCondLst>
                                        <p:cond delay="800"/>
                                      </p:stCondLst>
                                      <p:childTnLst>
                                        <p:set>
                                          <p:cBhvr>
                                            <p:cTn id="94" dur="1" fill="hold">
                                              <p:stCondLst>
                                                <p:cond delay="0"/>
                                              </p:stCondLst>
                                            </p:cTn>
                                            <p:tgtEl>
                                              <p:spTgt spid="30"/>
                                            </p:tgtEl>
                                            <p:attrNameLst>
                                              <p:attrName>style.visibility</p:attrName>
                                            </p:attrNameLst>
                                          </p:cBhvr>
                                          <p:to>
                                            <p:strVal val="visible"/>
                                          </p:to>
                                        </p:set>
                                        <p:animEffect transition="in" filter="wipe(left)">
                                          <p:cBhvr>
                                            <p:cTn id="9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30" grpId="0"/>
          <p:bldP spid="31" grpId="0"/>
          <p:bldP spid="32" grpId="0"/>
          <p:bldP spid="33" grpId="0"/>
          <p:bldP spid="34" grpId="0"/>
          <p:bldP spid="35" grpId="0"/>
          <p:bldP spid="36" grpId="0"/>
          <p:bldP spid="37" grpId="0"/>
          <p:bldP spid="38" grpId="0"/>
          <p:bldP spid="39" grpId="0"/>
          <p:bldP spid="41"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66"/>
          <p:cNvGrpSpPr>
            <a:grpSpLocks/>
          </p:cNvGrpSpPr>
          <p:nvPr/>
        </p:nvGrpSpPr>
        <p:grpSpPr bwMode="auto">
          <a:xfrm>
            <a:off x="527453" y="1269554"/>
            <a:ext cx="5937249" cy="4995431"/>
            <a:chOff x="720" y="839"/>
            <a:chExt cx="3740" cy="3146"/>
          </a:xfrm>
          <a:solidFill>
            <a:srgbClr val="E8E8E6"/>
          </a:solidFill>
        </p:grpSpPr>
        <p:sp>
          <p:nvSpPr>
            <p:cNvPr id="28" name="Freeform 67"/>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29" name="Freeform 68"/>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30" name="Freeform 69"/>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31" name="Freeform 70"/>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32" name="Freeform 71"/>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33" name="Freeform 72"/>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34" name="Freeform 73"/>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35" name="Freeform 74"/>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36" name="Freeform 75"/>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37" name="Freeform 76"/>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38" name="Freeform 77"/>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39" name="Freeform 78"/>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40" name="Freeform 79"/>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41" name="Freeform 80"/>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42" name="Freeform 81"/>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43" name="Freeform 82"/>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44" name="Freeform 83"/>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45" name="Freeform 84"/>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46" name="Freeform 85"/>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47" name="Freeform 86"/>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48" name="Freeform 87"/>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49" name="Freeform 88"/>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50" name="Freeform 89"/>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51" name="Freeform 90"/>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52" name="Freeform 91"/>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53" name="Freeform 92"/>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54" name="Freeform 93"/>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55" name="Freeform 94"/>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56" name="Freeform 95"/>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57" name="Freeform 96"/>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58" name="Freeform 97"/>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59" name="Freeform 98"/>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60" name="Freeform 99"/>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61" name="Freeform 100"/>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62" name="Freeform 101"/>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63" name="Freeform 102"/>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64" name="Freeform 103"/>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65" name="Freeform 104"/>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66" name="Freeform 105"/>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67" name="Freeform 106"/>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68" name="Freeform 107"/>
            <p:cNvSpPr>
              <a:spLocks/>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69" name="Freeform 108"/>
            <p:cNvSpPr>
              <a:spLocks/>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70" name="Freeform 109"/>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71" name="Freeform 110"/>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72" name="Freeform 111"/>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73" name="Freeform 112"/>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74" name="Freeform 113"/>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75" name="Freeform 114"/>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76" name="Freeform 115"/>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77" name="Freeform 116"/>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78" name="Freeform 117"/>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79" name="Freeform 118"/>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80" name="Freeform 119"/>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81" name="Freeform 120"/>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82" name="Freeform 121"/>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83" name="Freeform 122"/>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84" name="Freeform 123"/>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85" name="Freeform 124"/>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86" name="Freeform 125"/>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tx1">
                  <a:lumMod val="85000"/>
                  <a:lumOff val="15000"/>
                </a:schemeClr>
              </a:solidFill>
              <a:prstDash val="solid"/>
              <a:round/>
              <a:headEnd/>
              <a:tailEnd/>
            </a:ln>
          </p:spPr>
          <p:txBody>
            <a:bodyPr/>
            <a:lstStyle/>
            <a:p>
              <a:endParaRPr lang="zh-CN" altLang="en-US"/>
            </a:p>
          </p:txBody>
        </p:sp>
        <p:sp>
          <p:nvSpPr>
            <p:cNvPr id="87" name="Freeform 126"/>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88" name="Freeform 127"/>
            <p:cNvSpPr>
              <a:spLocks/>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tx1">
                  <a:lumMod val="85000"/>
                  <a:lumOff val="15000"/>
                </a:schemeClr>
              </a:solidFill>
              <a:prstDash val="solid"/>
              <a:round/>
              <a:headEnd/>
              <a:tailEnd/>
            </a:ln>
          </p:spPr>
          <p:txBody>
            <a:bodyPr/>
            <a:lstStyle/>
            <a:p>
              <a:endParaRPr lang="zh-CN" altLang="en-US"/>
            </a:p>
          </p:txBody>
        </p:sp>
        <p:sp>
          <p:nvSpPr>
            <p:cNvPr id="89" name="Freeform 128"/>
            <p:cNvSpPr>
              <a:spLocks/>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tx1">
                  <a:lumMod val="85000"/>
                  <a:lumOff val="15000"/>
                </a:schemeClr>
              </a:solidFill>
              <a:prstDash val="solid"/>
              <a:round/>
              <a:headEnd/>
              <a:tailEnd/>
            </a:ln>
          </p:spPr>
          <p:txBody>
            <a:bodyPr/>
            <a:lstStyle/>
            <a:p>
              <a:endParaRPr lang="zh-CN" altLang="en-US"/>
            </a:p>
          </p:txBody>
        </p:sp>
      </p:grpSp>
      <p:sp>
        <p:nvSpPr>
          <p:cNvPr id="90" name="Freeform 78"/>
          <p:cNvSpPr>
            <a:spLocks/>
          </p:cNvSpPr>
          <p:nvPr/>
        </p:nvSpPr>
        <p:spPr bwMode="gray">
          <a:xfrm>
            <a:off x="4445402" y="5207465"/>
            <a:ext cx="895350" cy="762176"/>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rgbClr val="C00000"/>
          </a:solidFill>
          <a:ln w="6350">
            <a:solidFill>
              <a:schemeClr val="tx1">
                <a:lumMod val="85000"/>
                <a:lumOff val="15000"/>
              </a:schemeClr>
            </a:solidFill>
            <a:prstDash val="solid"/>
            <a:round/>
            <a:headEnd/>
            <a:tailEnd/>
          </a:ln>
        </p:spPr>
        <p:txBody>
          <a:bodyPr lIns="91472" tIns="45736" rIns="91472" bIns="45736"/>
          <a:lstStyle/>
          <a:p>
            <a:endParaRPr lang="zh-CN" altLang="en-US"/>
          </a:p>
        </p:txBody>
      </p:sp>
      <p:sp>
        <p:nvSpPr>
          <p:cNvPr id="91" name="Freeform 92"/>
          <p:cNvSpPr>
            <a:spLocks/>
          </p:cNvSpPr>
          <p:nvPr/>
        </p:nvSpPr>
        <p:spPr bwMode="gray">
          <a:xfrm>
            <a:off x="4862916" y="3441757"/>
            <a:ext cx="782638" cy="525584"/>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rgbClr val="C00000"/>
          </a:solidFill>
          <a:ln w="6350">
            <a:solidFill>
              <a:schemeClr val="tx1">
                <a:lumMod val="85000"/>
                <a:lumOff val="15000"/>
              </a:schemeClr>
            </a:solidFill>
            <a:prstDash val="solid"/>
            <a:round/>
            <a:headEnd/>
            <a:tailEnd/>
          </a:ln>
        </p:spPr>
        <p:txBody>
          <a:bodyPr lIns="91472" tIns="45736" rIns="91472" bIns="45736"/>
          <a:lstStyle/>
          <a:p>
            <a:endParaRPr lang="zh-CN" altLang="en-US"/>
          </a:p>
        </p:txBody>
      </p:sp>
      <p:sp>
        <p:nvSpPr>
          <p:cNvPr id="92" name="Freeform 100"/>
          <p:cNvSpPr>
            <a:spLocks/>
          </p:cNvSpPr>
          <p:nvPr/>
        </p:nvSpPr>
        <p:spPr bwMode="gray">
          <a:xfrm>
            <a:off x="5167716" y="2635120"/>
            <a:ext cx="682625" cy="681196"/>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rgbClr val="C00000"/>
          </a:solidFill>
          <a:ln w="6350">
            <a:solidFill>
              <a:schemeClr val="tx1">
                <a:lumMod val="85000"/>
                <a:lumOff val="15000"/>
              </a:schemeClr>
            </a:solidFill>
            <a:prstDash val="solid"/>
            <a:round/>
            <a:headEnd/>
            <a:tailEnd/>
          </a:ln>
        </p:spPr>
        <p:txBody>
          <a:bodyPr lIns="91472" tIns="45736" rIns="91472" bIns="45736"/>
          <a:lstStyle/>
          <a:p>
            <a:endParaRPr lang="zh-CN" altLang="en-US"/>
          </a:p>
        </p:txBody>
      </p:sp>
      <p:sp>
        <p:nvSpPr>
          <p:cNvPr id="93" name="Freeform 82"/>
          <p:cNvSpPr>
            <a:spLocks/>
          </p:cNvSpPr>
          <p:nvPr/>
        </p:nvSpPr>
        <p:spPr bwMode="gray">
          <a:xfrm>
            <a:off x="5334529" y="4346840"/>
            <a:ext cx="449262" cy="504942"/>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rgbClr val="C00000"/>
          </a:solidFill>
          <a:ln w="6350">
            <a:solidFill>
              <a:schemeClr val="tx1">
                <a:lumMod val="85000"/>
                <a:lumOff val="15000"/>
              </a:schemeClr>
            </a:solidFill>
            <a:prstDash val="solid"/>
            <a:round/>
            <a:headEnd/>
            <a:tailEnd/>
          </a:ln>
        </p:spPr>
        <p:txBody>
          <a:bodyPr lIns="91472" tIns="45736" rIns="91472" bIns="45736"/>
          <a:lstStyle/>
          <a:p>
            <a:endParaRPr lang="zh-CN" altLang="en-US"/>
          </a:p>
        </p:txBody>
      </p:sp>
      <p:cxnSp>
        <p:nvCxnSpPr>
          <p:cNvPr id="94" name="直接连接符 93"/>
          <p:cNvCxnSpPr/>
          <p:nvPr/>
        </p:nvCxnSpPr>
        <p:spPr>
          <a:xfrm>
            <a:off x="5768129" y="3063051"/>
            <a:ext cx="252413" cy="24850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6020541" y="3311552"/>
            <a:ext cx="225165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5554674" y="3572674"/>
            <a:ext cx="252413" cy="24850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5807088" y="3821175"/>
            <a:ext cx="246510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V="1">
            <a:off x="5704291" y="4484986"/>
            <a:ext cx="316249" cy="204834"/>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6020541" y="4484986"/>
            <a:ext cx="225165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5045478" y="5636984"/>
            <a:ext cx="252413" cy="24850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5297891" y="5885485"/>
            <a:ext cx="2861051"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6702531" y="2830985"/>
            <a:ext cx="1645598" cy="384753"/>
          </a:xfrm>
          <a:prstGeom prst="rect">
            <a:avLst/>
          </a:prstGeom>
        </p:spPr>
        <p:txBody>
          <a:bodyPr wrap="none" lIns="91472" tIns="45736" rIns="91472" bIns="45736">
            <a:spAutoFit/>
          </a:bodyPr>
          <a:lstStyle/>
          <a:p>
            <a:r>
              <a:rPr lang="zh-CN" altLang="en-US" sz="1900" dirty="0">
                <a:solidFill>
                  <a:schemeClr val="tx1">
                    <a:lumMod val="85000"/>
                    <a:lumOff val="15000"/>
                  </a:schemeClr>
                </a:solidFill>
                <a:latin typeface="微软雅黑" pitchFamily="34" charset="-122"/>
                <a:ea typeface="微软雅黑" pitchFamily="34" charset="-122"/>
                <a:cs typeface="华文黑体" pitchFamily="2" charset="-122"/>
              </a:rPr>
              <a:t>点击添加文本</a:t>
            </a:r>
            <a:endParaRPr lang="zh-CN" altLang="en-US" sz="1900" dirty="0">
              <a:solidFill>
                <a:schemeClr val="tx1">
                  <a:lumMod val="85000"/>
                  <a:lumOff val="15000"/>
                </a:schemeClr>
              </a:solidFill>
              <a:latin typeface="微软雅黑" pitchFamily="34" charset="-122"/>
              <a:ea typeface="微软雅黑" pitchFamily="34" charset="-122"/>
            </a:endParaRPr>
          </a:p>
        </p:txBody>
      </p:sp>
      <p:sp>
        <p:nvSpPr>
          <p:cNvPr id="103" name="矩形 102"/>
          <p:cNvSpPr/>
          <p:nvPr/>
        </p:nvSpPr>
        <p:spPr>
          <a:xfrm>
            <a:off x="6702531" y="3406826"/>
            <a:ext cx="1645598" cy="384753"/>
          </a:xfrm>
          <a:prstGeom prst="rect">
            <a:avLst/>
          </a:prstGeom>
        </p:spPr>
        <p:txBody>
          <a:bodyPr wrap="none" lIns="91472" tIns="45736" rIns="91472" bIns="45736">
            <a:spAutoFit/>
          </a:bodyPr>
          <a:lstStyle/>
          <a:p>
            <a:r>
              <a:rPr lang="zh-CN" altLang="en-US" sz="1900">
                <a:solidFill>
                  <a:schemeClr val="tx1">
                    <a:lumMod val="85000"/>
                    <a:lumOff val="15000"/>
                  </a:schemeClr>
                </a:solidFill>
                <a:latin typeface="微软雅黑" pitchFamily="34" charset="-122"/>
                <a:ea typeface="微软雅黑" pitchFamily="34" charset="-122"/>
                <a:cs typeface="华文黑体" pitchFamily="2" charset="-122"/>
              </a:rPr>
              <a:t>点击添加文本</a:t>
            </a:r>
            <a:endParaRPr lang="zh-CN" altLang="en-US" sz="1900">
              <a:solidFill>
                <a:schemeClr val="tx1">
                  <a:lumMod val="85000"/>
                  <a:lumOff val="15000"/>
                </a:schemeClr>
              </a:solidFill>
              <a:latin typeface="微软雅黑" pitchFamily="34" charset="-122"/>
              <a:ea typeface="微软雅黑" pitchFamily="34" charset="-122"/>
            </a:endParaRPr>
          </a:p>
        </p:txBody>
      </p:sp>
      <p:sp>
        <p:nvSpPr>
          <p:cNvPr id="104" name="矩形 103"/>
          <p:cNvSpPr/>
          <p:nvPr/>
        </p:nvSpPr>
        <p:spPr>
          <a:xfrm>
            <a:off x="6702531" y="4072419"/>
            <a:ext cx="1645598" cy="384753"/>
          </a:xfrm>
          <a:prstGeom prst="rect">
            <a:avLst/>
          </a:prstGeom>
        </p:spPr>
        <p:txBody>
          <a:bodyPr wrap="none" lIns="91472" tIns="45736" rIns="91472" bIns="45736">
            <a:spAutoFit/>
          </a:bodyPr>
          <a:lstStyle/>
          <a:p>
            <a:r>
              <a:rPr lang="zh-CN" altLang="en-US" sz="1900">
                <a:solidFill>
                  <a:schemeClr val="tx1">
                    <a:lumMod val="85000"/>
                    <a:lumOff val="15000"/>
                  </a:schemeClr>
                </a:solidFill>
                <a:latin typeface="微软雅黑" pitchFamily="34" charset="-122"/>
                <a:ea typeface="微软雅黑" pitchFamily="34" charset="-122"/>
                <a:cs typeface="华文黑体" pitchFamily="2" charset="-122"/>
              </a:rPr>
              <a:t>点击添加文本</a:t>
            </a:r>
            <a:endParaRPr lang="zh-CN" altLang="en-US" sz="1900">
              <a:solidFill>
                <a:schemeClr val="tx1">
                  <a:lumMod val="85000"/>
                  <a:lumOff val="15000"/>
                </a:schemeClr>
              </a:solidFill>
              <a:latin typeface="微软雅黑" pitchFamily="34" charset="-122"/>
              <a:ea typeface="微软雅黑" pitchFamily="34" charset="-122"/>
            </a:endParaRPr>
          </a:p>
        </p:txBody>
      </p:sp>
      <p:sp>
        <p:nvSpPr>
          <p:cNvPr id="105" name="矩形 104"/>
          <p:cNvSpPr/>
          <p:nvPr/>
        </p:nvSpPr>
        <p:spPr>
          <a:xfrm>
            <a:off x="6657267" y="5402697"/>
            <a:ext cx="1645598" cy="384753"/>
          </a:xfrm>
          <a:prstGeom prst="rect">
            <a:avLst/>
          </a:prstGeom>
        </p:spPr>
        <p:txBody>
          <a:bodyPr wrap="none" lIns="91472" tIns="45736" rIns="91472" bIns="45736">
            <a:spAutoFit/>
          </a:bodyPr>
          <a:lstStyle/>
          <a:p>
            <a:r>
              <a:rPr lang="zh-CN" altLang="en-US" sz="1900" dirty="0">
                <a:solidFill>
                  <a:schemeClr val="tx1">
                    <a:lumMod val="85000"/>
                    <a:lumOff val="15000"/>
                  </a:schemeClr>
                </a:solidFill>
                <a:latin typeface="微软雅黑" pitchFamily="34" charset="-122"/>
                <a:ea typeface="微软雅黑" pitchFamily="34" charset="-122"/>
                <a:cs typeface="华文黑体" pitchFamily="2" charset="-122"/>
              </a:rPr>
              <a:t>点击添加文本</a:t>
            </a:r>
            <a:endParaRPr lang="zh-CN" altLang="en-US" sz="1900" dirty="0">
              <a:solidFill>
                <a:schemeClr val="tx1">
                  <a:lumMod val="85000"/>
                  <a:lumOff val="15000"/>
                </a:schemeClr>
              </a:solidFill>
              <a:latin typeface="微软雅黑" pitchFamily="34" charset="-122"/>
              <a:ea typeface="微软雅黑" pitchFamily="34" charset="-122"/>
            </a:endParaRPr>
          </a:p>
        </p:txBody>
      </p:sp>
      <p:sp>
        <p:nvSpPr>
          <p:cNvPr id="106" name="矩形标注 105"/>
          <p:cNvSpPr/>
          <p:nvPr/>
        </p:nvSpPr>
        <p:spPr>
          <a:xfrm>
            <a:off x="8808373" y="2252446"/>
            <a:ext cx="2899803" cy="3899377"/>
          </a:xfrm>
          <a:prstGeom prst="wedgeRectCallout">
            <a:avLst>
              <a:gd name="adj1" fmla="val -72333"/>
              <a:gd name="adj2" fmla="val 19715"/>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107" name="TextBox 106"/>
          <p:cNvSpPr txBox="1"/>
          <p:nvPr/>
        </p:nvSpPr>
        <p:spPr>
          <a:xfrm>
            <a:off x="8952390" y="2387458"/>
            <a:ext cx="2755787" cy="3614134"/>
          </a:xfrm>
          <a:prstGeom prst="rect">
            <a:avLst/>
          </a:prstGeom>
          <a:noFill/>
        </p:spPr>
        <p:txBody>
          <a:bodyPr wrap="square" lIns="91472" tIns="45736" rIns="91472" bIns="45736" rtlCol="0">
            <a:spAutoFit/>
          </a:bodyPr>
          <a:lstStyle/>
          <a:p>
            <a:pPr>
              <a:lnSpc>
                <a:spcPct val="130000"/>
              </a:lnSpc>
            </a:pPr>
            <a:r>
              <a:rPr lang="zh-CN" altLang="en-US" sz="1600" dirty="0">
                <a:solidFill>
                  <a:schemeClr val="bg1"/>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600" dirty="0">
              <a:solidFill>
                <a:schemeClr val="bg1"/>
              </a:solidFill>
              <a:latin typeface="微软雅黑" pitchFamily="34" charset="-122"/>
              <a:ea typeface="微软雅黑" pitchFamily="34" charset="-122"/>
            </a:endParaRPr>
          </a:p>
          <a:p>
            <a:pPr>
              <a:lnSpc>
                <a:spcPct val="130000"/>
              </a:lnSpc>
            </a:pPr>
            <a:r>
              <a:rPr lang="zh-CN" altLang="en-US" sz="1600" dirty="0">
                <a:solidFill>
                  <a:schemeClr val="bg1"/>
                </a:solidFill>
                <a:latin typeface="微软雅黑" pitchFamily="34" charset="-122"/>
                <a:ea typeface="微软雅黑" pitchFamily="34" charset="-122"/>
              </a:rPr>
              <a:t>您的内容打在这里，或者通过复制您的文本后，在此框中选择粘贴，并选择只保留文字。</a:t>
            </a:r>
          </a:p>
        </p:txBody>
      </p:sp>
      <p:sp>
        <p:nvSpPr>
          <p:cNvPr id="108"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219229469"/>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08"/>
                                            </p:tgtEl>
                                            <p:attrNameLst>
                                              <p:attrName>style.visibility</p:attrName>
                                            </p:attrNameLst>
                                          </p:cBhvr>
                                          <p:to>
                                            <p:strVal val="visible"/>
                                          </p:to>
                                        </p:set>
                                        <p:anim calcmode="lin" valueType="num">
                                          <p:cBhvr>
                                            <p:cTn id="7" dur="500" fill="hold"/>
                                            <p:tgtEl>
                                              <p:spTgt spid="10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08"/>
                                            </p:tgtEl>
                                            <p:attrNameLst>
                                              <p:attrName>ppt_y</p:attrName>
                                            </p:attrNameLst>
                                          </p:cBhvr>
                                          <p:tavLst>
                                            <p:tav tm="0">
                                              <p:val>
                                                <p:strVal val="#ppt_y"/>
                                              </p:val>
                                            </p:tav>
                                            <p:tav tm="100000">
                                              <p:val>
                                                <p:strVal val="#ppt_y"/>
                                              </p:val>
                                            </p:tav>
                                          </p:tavLst>
                                        </p:anim>
                                        <p:anim calcmode="lin" valueType="num">
                                          <p:cBhvr>
                                            <p:cTn id="9" dur="500" fill="hold"/>
                                            <p:tgtEl>
                                              <p:spTgt spid="10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0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08"/>
                                            </p:tgtEl>
                                          </p:cBhvr>
                                        </p:animEffect>
                                      </p:childTnLst>
                                    </p:cTn>
                                  </p:par>
                                </p:childTnLst>
                              </p:cTn>
                            </p:par>
                            <p:par>
                              <p:cTn id="12" fill="hold">
                                <p:stCondLst>
                                  <p:cond delay="850"/>
                                </p:stCondLst>
                                <p:childTnLst>
                                  <p:par>
                                    <p:cTn id="13" presetID="2" presetClass="entr" presetSubtype="8" accel="58000" fill="hold" nodeType="afterEffect" p14:presetBounceEnd="58000">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14:bounceEnd="58000">
                                          <p:cBhvr additive="base">
                                            <p:cTn id="15" dur="1000" fill="hold"/>
                                            <p:tgtEl>
                                              <p:spTgt spid="27"/>
                                            </p:tgtEl>
                                            <p:attrNameLst>
                                              <p:attrName>ppt_x</p:attrName>
                                            </p:attrNameLst>
                                          </p:cBhvr>
                                          <p:tavLst>
                                            <p:tav tm="0">
                                              <p:val>
                                                <p:strVal val="0-#ppt_w/2"/>
                                              </p:val>
                                            </p:tav>
                                            <p:tav tm="100000">
                                              <p:val>
                                                <p:strVal val="#ppt_x"/>
                                              </p:val>
                                            </p:tav>
                                          </p:tavLst>
                                        </p:anim>
                                        <p:anim calcmode="lin" valueType="num" p14:bounceEnd="58000">
                                          <p:cBhvr additive="base">
                                            <p:cTn id="16" dur="1000" fill="hold"/>
                                            <p:tgtEl>
                                              <p:spTgt spid="27"/>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91"/>
                                            </p:tgtEl>
                                            <p:attrNameLst>
                                              <p:attrName>style.visibility</p:attrName>
                                            </p:attrNameLst>
                                          </p:cBhvr>
                                          <p:to>
                                            <p:strVal val="visible"/>
                                          </p:to>
                                        </p:set>
                                        <p:animEffect transition="in" filter="fade">
                                          <p:cBhvr>
                                            <p:cTn id="19" dur="500"/>
                                            <p:tgtEl>
                                              <p:spTgt spid="91"/>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92"/>
                                            </p:tgtEl>
                                            <p:attrNameLst>
                                              <p:attrName>style.visibility</p:attrName>
                                            </p:attrNameLst>
                                          </p:cBhvr>
                                          <p:to>
                                            <p:strVal val="visible"/>
                                          </p:to>
                                        </p:set>
                                        <p:animEffect transition="in" filter="fade">
                                          <p:cBhvr>
                                            <p:cTn id="22" dur="500"/>
                                            <p:tgtEl>
                                              <p:spTgt spid="92"/>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93"/>
                                            </p:tgtEl>
                                            <p:attrNameLst>
                                              <p:attrName>style.visibility</p:attrName>
                                            </p:attrNameLst>
                                          </p:cBhvr>
                                          <p:to>
                                            <p:strVal val="visible"/>
                                          </p:to>
                                        </p:set>
                                        <p:animEffect transition="in" filter="fade">
                                          <p:cBhvr>
                                            <p:cTn id="25" dur="500"/>
                                            <p:tgtEl>
                                              <p:spTgt spid="93"/>
                                            </p:tgtEl>
                                          </p:cBhvr>
                                        </p:animEffect>
                                      </p:childTnLst>
                                    </p:cTn>
                                  </p:par>
                                  <p:par>
                                    <p:cTn id="26" presetID="10" presetClass="entr" presetSubtype="0" fill="hold" grpId="0" nodeType="withEffect">
                                      <p:stCondLst>
                                        <p:cond delay="1500"/>
                                      </p:stCondLst>
                                      <p:childTnLst>
                                        <p:set>
                                          <p:cBhvr>
                                            <p:cTn id="27" dur="1" fill="hold">
                                              <p:stCondLst>
                                                <p:cond delay="0"/>
                                              </p:stCondLst>
                                            </p:cTn>
                                            <p:tgtEl>
                                              <p:spTgt spid="90"/>
                                            </p:tgtEl>
                                            <p:attrNameLst>
                                              <p:attrName>style.visibility</p:attrName>
                                            </p:attrNameLst>
                                          </p:cBhvr>
                                          <p:to>
                                            <p:strVal val="visible"/>
                                          </p:to>
                                        </p:set>
                                        <p:animEffect transition="in" filter="fade">
                                          <p:cBhvr>
                                            <p:cTn id="28" dur="500"/>
                                            <p:tgtEl>
                                              <p:spTgt spid="90"/>
                                            </p:tgtEl>
                                          </p:cBhvr>
                                        </p:animEffect>
                                      </p:childTnLst>
                                    </p:cTn>
                                  </p:par>
                                </p:childTnLst>
                              </p:cTn>
                            </p:par>
                            <p:par>
                              <p:cTn id="29" fill="hold">
                                <p:stCondLst>
                                  <p:cond delay="3150"/>
                                </p:stCondLst>
                                <p:childTnLst>
                                  <p:par>
                                    <p:cTn id="30" presetID="10" presetClass="entr" presetSubtype="0" fill="hold" nodeType="afterEffect">
                                      <p:stCondLst>
                                        <p:cond delay="0"/>
                                      </p:stCondLst>
                                      <p:childTnLst>
                                        <p:set>
                                          <p:cBhvr>
                                            <p:cTn id="31" dur="1" fill="hold">
                                              <p:stCondLst>
                                                <p:cond delay="0"/>
                                              </p:stCondLst>
                                            </p:cTn>
                                            <p:tgtEl>
                                              <p:spTgt spid="94"/>
                                            </p:tgtEl>
                                            <p:attrNameLst>
                                              <p:attrName>style.visibility</p:attrName>
                                            </p:attrNameLst>
                                          </p:cBhvr>
                                          <p:to>
                                            <p:strVal val="visible"/>
                                          </p:to>
                                        </p:set>
                                        <p:animEffect transition="in" filter="fade">
                                          <p:cBhvr>
                                            <p:cTn id="32" dur="500"/>
                                            <p:tgtEl>
                                              <p:spTgt spid="94"/>
                                            </p:tgtEl>
                                          </p:cBhvr>
                                        </p:animEffect>
                                      </p:childTnLst>
                                    </p:cTn>
                                  </p:par>
                                  <p:par>
                                    <p:cTn id="33" presetID="10" presetClass="entr" presetSubtype="0" fill="hold" nodeType="withEffect">
                                      <p:stCondLst>
                                        <p:cond delay="0"/>
                                      </p:stCondLst>
                                      <p:childTnLst>
                                        <p:set>
                                          <p:cBhvr>
                                            <p:cTn id="34" dur="1" fill="hold">
                                              <p:stCondLst>
                                                <p:cond delay="0"/>
                                              </p:stCondLst>
                                            </p:cTn>
                                            <p:tgtEl>
                                              <p:spTgt spid="95"/>
                                            </p:tgtEl>
                                            <p:attrNameLst>
                                              <p:attrName>style.visibility</p:attrName>
                                            </p:attrNameLst>
                                          </p:cBhvr>
                                          <p:to>
                                            <p:strVal val="visible"/>
                                          </p:to>
                                        </p:set>
                                        <p:animEffect transition="in" filter="fade">
                                          <p:cBhvr>
                                            <p:cTn id="35" dur="500"/>
                                            <p:tgtEl>
                                              <p:spTgt spid="95"/>
                                            </p:tgtEl>
                                          </p:cBhvr>
                                        </p:animEffect>
                                      </p:childTnLst>
                                    </p:cTn>
                                  </p:par>
                                  <p:par>
                                    <p:cTn id="36" presetID="10" presetClass="entr" presetSubtype="0" fill="hold" nodeType="withEffect">
                                      <p:stCondLst>
                                        <p:cond delay="0"/>
                                      </p:stCondLst>
                                      <p:childTnLst>
                                        <p:set>
                                          <p:cBhvr>
                                            <p:cTn id="37" dur="1" fill="hold">
                                              <p:stCondLst>
                                                <p:cond delay="0"/>
                                              </p:stCondLst>
                                            </p:cTn>
                                            <p:tgtEl>
                                              <p:spTgt spid="96"/>
                                            </p:tgtEl>
                                            <p:attrNameLst>
                                              <p:attrName>style.visibility</p:attrName>
                                            </p:attrNameLst>
                                          </p:cBhvr>
                                          <p:to>
                                            <p:strVal val="visible"/>
                                          </p:to>
                                        </p:set>
                                        <p:animEffect transition="in" filter="fade">
                                          <p:cBhvr>
                                            <p:cTn id="38" dur="500"/>
                                            <p:tgtEl>
                                              <p:spTgt spid="96"/>
                                            </p:tgtEl>
                                          </p:cBhvr>
                                        </p:animEffect>
                                      </p:childTnLst>
                                    </p:cTn>
                                  </p:par>
                                  <p:par>
                                    <p:cTn id="39" presetID="10" presetClass="entr" presetSubtype="0" fill="hold" nodeType="withEffect">
                                      <p:stCondLst>
                                        <p:cond delay="0"/>
                                      </p:stCondLst>
                                      <p:childTnLst>
                                        <p:set>
                                          <p:cBhvr>
                                            <p:cTn id="40" dur="1" fill="hold">
                                              <p:stCondLst>
                                                <p:cond delay="0"/>
                                              </p:stCondLst>
                                            </p:cTn>
                                            <p:tgtEl>
                                              <p:spTgt spid="97"/>
                                            </p:tgtEl>
                                            <p:attrNameLst>
                                              <p:attrName>style.visibility</p:attrName>
                                            </p:attrNameLst>
                                          </p:cBhvr>
                                          <p:to>
                                            <p:strVal val="visible"/>
                                          </p:to>
                                        </p:set>
                                        <p:animEffect transition="in" filter="fade">
                                          <p:cBhvr>
                                            <p:cTn id="41" dur="500"/>
                                            <p:tgtEl>
                                              <p:spTgt spid="97"/>
                                            </p:tgtEl>
                                          </p:cBhvr>
                                        </p:animEffect>
                                      </p:childTnLst>
                                    </p:cTn>
                                  </p:par>
                                  <p:par>
                                    <p:cTn id="42" presetID="10" presetClass="entr" presetSubtype="0" fill="hold" nodeType="withEffect">
                                      <p:stCondLst>
                                        <p:cond delay="0"/>
                                      </p:stCondLst>
                                      <p:childTnLst>
                                        <p:set>
                                          <p:cBhvr>
                                            <p:cTn id="43" dur="1" fill="hold">
                                              <p:stCondLst>
                                                <p:cond delay="0"/>
                                              </p:stCondLst>
                                            </p:cTn>
                                            <p:tgtEl>
                                              <p:spTgt spid="98"/>
                                            </p:tgtEl>
                                            <p:attrNameLst>
                                              <p:attrName>style.visibility</p:attrName>
                                            </p:attrNameLst>
                                          </p:cBhvr>
                                          <p:to>
                                            <p:strVal val="visible"/>
                                          </p:to>
                                        </p:set>
                                        <p:animEffect transition="in" filter="fade">
                                          <p:cBhvr>
                                            <p:cTn id="44" dur="500"/>
                                            <p:tgtEl>
                                              <p:spTgt spid="98"/>
                                            </p:tgtEl>
                                          </p:cBhvr>
                                        </p:animEffect>
                                      </p:childTnLst>
                                    </p:cTn>
                                  </p:par>
                                  <p:par>
                                    <p:cTn id="45" presetID="10" presetClass="entr" presetSubtype="0" fill="hold" nodeType="withEffect">
                                      <p:stCondLst>
                                        <p:cond delay="0"/>
                                      </p:stCondLst>
                                      <p:childTnLst>
                                        <p:set>
                                          <p:cBhvr>
                                            <p:cTn id="46" dur="1" fill="hold">
                                              <p:stCondLst>
                                                <p:cond delay="0"/>
                                              </p:stCondLst>
                                            </p:cTn>
                                            <p:tgtEl>
                                              <p:spTgt spid="99"/>
                                            </p:tgtEl>
                                            <p:attrNameLst>
                                              <p:attrName>style.visibility</p:attrName>
                                            </p:attrNameLst>
                                          </p:cBhvr>
                                          <p:to>
                                            <p:strVal val="visible"/>
                                          </p:to>
                                        </p:set>
                                        <p:animEffect transition="in" filter="fade">
                                          <p:cBhvr>
                                            <p:cTn id="47" dur="500"/>
                                            <p:tgtEl>
                                              <p:spTgt spid="99"/>
                                            </p:tgtEl>
                                          </p:cBhvr>
                                        </p:animEffect>
                                      </p:childTnLst>
                                    </p:cTn>
                                  </p:par>
                                  <p:par>
                                    <p:cTn id="48" presetID="10" presetClass="entr" presetSubtype="0" fill="hold" nodeType="withEffect">
                                      <p:stCondLst>
                                        <p:cond delay="0"/>
                                      </p:stCondLst>
                                      <p:childTnLst>
                                        <p:set>
                                          <p:cBhvr>
                                            <p:cTn id="49" dur="1" fill="hold">
                                              <p:stCondLst>
                                                <p:cond delay="0"/>
                                              </p:stCondLst>
                                            </p:cTn>
                                            <p:tgtEl>
                                              <p:spTgt spid="100"/>
                                            </p:tgtEl>
                                            <p:attrNameLst>
                                              <p:attrName>style.visibility</p:attrName>
                                            </p:attrNameLst>
                                          </p:cBhvr>
                                          <p:to>
                                            <p:strVal val="visible"/>
                                          </p:to>
                                        </p:set>
                                        <p:animEffect transition="in" filter="fade">
                                          <p:cBhvr>
                                            <p:cTn id="50" dur="500"/>
                                            <p:tgtEl>
                                              <p:spTgt spid="100"/>
                                            </p:tgtEl>
                                          </p:cBhvr>
                                        </p:animEffect>
                                      </p:childTnLst>
                                    </p:cTn>
                                  </p:par>
                                  <p:par>
                                    <p:cTn id="51" presetID="10" presetClass="entr" presetSubtype="0" fill="hold" nodeType="withEffect">
                                      <p:stCondLst>
                                        <p:cond delay="0"/>
                                      </p:stCondLst>
                                      <p:childTnLst>
                                        <p:set>
                                          <p:cBhvr>
                                            <p:cTn id="52" dur="1" fill="hold">
                                              <p:stCondLst>
                                                <p:cond delay="0"/>
                                              </p:stCondLst>
                                            </p:cTn>
                                            <p:tgtEl>
                                              <p:spTgt spid="101"/>
                                            </p:tgtEl>
                                            <p:attrNameLst>
                                              <p:attrName>style.visibility</p:attrName>
                                            </p:attrNameLst>
                                          </p:cBhvr>
                                          <p:to>
                                            <p:strVal val="visible"/>
                                          </p:to>
                                        </p:set>
                                        <p:animEffect transition="in" filter="fade">
                                          <p:cBhvr>
                                            <p:cTn id="53" dur="500"/>
                                            <p:tgtEl>
                                              <p:spTgt spid="10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05"/>
                                            </p:tgtEl>
                                            <p:attrNameLst>
                                              <p:attrName>style.visibility</p:attrName>
                                            </p:attrNameLst>
                                          </p:cBhvr>
                                          <p:to>
                                            <p:strVal val="visible"/>
                                          </p:to>
                                        </p:set>
                                        <p:animEffect transition="in" filter="fade">
                                          <p:cBhvr>
                                            <p:cTn id="56" dur="500"/>
                                            <p:tgtEl>
                                              <p:spTgt spid="10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04"/>
                                            </p:tgtEl>
                                            <p:attrNameLst>
                                              <p:attrName>style.visibility</p:attrName>
                                            </p:attrNameLst>
                                          </p:cBhvr>
                                          <p:to>
                                            <p:strVal val="visible"/>
                                          </p:to>
                                        </p:set>
                                        <p:animEffect transition="in" filter="fade">
                                          <p:cBhvr>
                                            <p:cTn id="59" dur="500"/>
                                            <p:tgtEl>
                                              <p:spTgt spid="10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03"/>
                                            </p:tgtEl>
                                            <p:attrNameLst>
                                              <p:attrName>style.visibility</p:attrName>
                                            </p:attrNameLst>
                                          </p:cBhvr>
                                          <p:to>
                                            <p:strVal val="visible"/>
                                          </p:to>
                                        </p:set>
                                        <p:animEffect transition="in" filter="fade">
                                          <p:cBhvr>
                                            <p:cTn id="62" dur="500"/>
                                            <p:tgtEl>
                                              <p:spTgt spid="10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02"/>
                                            </p:tgtEl>
                                            <p:attrNameLst>
                                              <p:attrName>style.visibility</p:attrName>
                                            </p:attrNameLst>
                                          </p:cBhvr>
                                          <p:to>
                                            <p:strVal val="visible"/>
                                          </p:to>
                                        </p:set>
                                        <p:animEffect transition="in" filter="fade">
                                          <p:cBhvr>
                                            <p:cTn id="65" dur="500"/>
                                            <p:tgtEl>
                                              <p:spTgt spid="102"/>
                                            </p:tgtEl>
                                          </p:cBhvr>
                                        </p:animEffect>
                                      </p:childTnLst>
                                    </p:cTn>
                                  </p:par>
                                </p:childTnLst>
                              </p:cTn>
                            </p:par>
                            <p:par>
                              <p:cTn id="66" fill="hold">
                                <p:stCondLst>
                                  <p:cond delay="3650"/>
                                </p:stCondLst>
                                <p:childTnLst>
                                  <p:par>
                                    <p:cTn id="67" presetID="22" presetClass="entr" presetSubtype="8" fill="hold" grpId="0" nodeType="afterEffect">
                                      <p:stCondLst>
                                        <p:cond delay="0"/>
                                      </p:stCondLst>
                                      <p:childTnLst>
                                        <p:set>
                                          <p:cBhvr>
                                            <p:cTn id="68" dur="1" fill="hold">
                                              <p:stCondLst>
                                                <p:cond delay="0"/>
                                              </p:stCondLst>
                                            </p:cTn>
                                            <p:tgtEl>
                                              <p:spTgt spid="106"/>
                                            </p:tgtEl>
                                            <p:attrNameLst>
                                              <p:attrName>style.visibility</p:attrName>
                                            </p:attrNameLst>
                                          </p:cBhvr>
                                          <p:to>
                                            <p:strVal val="visible"/>
                                          </p:to>
                                        </p:set>
                                        <p:animEffect transition="in" filter="wipe(left)">
                                          <p:cBhvr>
                                            <p:cTn id="69" dur="500"/>
                                            <p:tgtEl>
                                              <p:spTgt spid="106"/>
                                            </p:tgtEl>
                                          </p:cBhvr>
                                        </p:animEffect>
                                      </p:childTnLst>
                                    </p:cTn>
                                  </p:par>
                                </p:childTnLst>
                              </p:cTn>
                            </p:par>
                            <p:par>
                              <p:cTn id="70" fill="hold">
                                <p:stCondLst>
                                  <p:cond delay="4150"/>
                                </p:stCondLst>
                                <p:childTnLst>
                                  <p:par>
                                    <p:cTn id="71" presetID="22" presetClass="entr" presetSubtype="8" fill="hold" grpId="0" nodeType="afterEffect">
                                      <p:stCondLst>
                                        <p:cond delay="0"/>
                                      </p:stCondLst>
                                      <p:iterate type="lt">
                                        <p:tmPct val="30000"/>
                                      </p:iterate>
                                      <p:childTnLst>
                                        <p:set>
                                          <p:cBhvr>
                                            <p:cTn id="72" dur="1" fill="hold">
                                              <p:stCondLst>
                                                <p:cond delay="0"/>
                                              </p:stCondLst>
                                            </p:cTn>
                                            <p:tgtEl>
                                              <p:spTgt spid="107"/>
                                            </p:tgtEl>
                                            <p:attrNameLst>
                                              <p:attrName>style.visibility</p:attrName>
                                            </p:attrNameLst>
                                          </p:cBhvr>
                                          <p:to>
                                            <p:strVal val="visible"/>
                                          </p:to>
                                        </p:set>
                                        <p:animEffect transition="in" filter="wipe(left)">
                                          <p:cBhvr>
                                            <p:cTn id="73" dur="100"/>
                                            <p:tgtEl>
                                              <p:spTgt spid="107"/>
                                            </p:tgtEl>
                                          </p:cBhvr>
                                        </p:animEffect>
                                      </p:childTnLst>
                                    </p:cTn>
                                  </p:par>
                                  <p:par>
                                    <p:cTn id="74" presetID="36" presetClass="emph" presetSubtype="0" fill="hold" grpId="1" nodeType="withEffect">
                                      <p:stCondLst>
                                        <p:cond delay="0"/>
                                      </p:stCondLst>
                                      <p:iterate type="lt">
                                        <p:tmPct val="30000"/>
                                      </p:iterate>
                                      <p:childTnLst>
                                        <p:animScale>
                                          <p:cBhvr>
                                            <p:cTn id="75" dur="50" autoRev="1" fill="hold">
                                              <p:stCondLst>
                                                <p:cond delay="0"/>
                                              </p:stCondLst>
                                            </p:cTn>
                                            <p:tgtEl>
                                              <p:spTgt spid="107"/>
                                            </p:tgtEl>
                                          </p:cBhvr>
                                          <p:to x="80000" y="100000"/>
                                        </p:animScale>
                                        <p:anim by="(#ppt_w*0.10)" calcmode="lin" valueType="num">
                                          <p:cBhvr>
                                            <p:cTn id="76" dur="50" autoRev="1" fill="hold">
                                              <p:stCondLst>
                                                <p:cond delay="0"/>
                                              </p:stCondLst>
                                            </p:cTn>
                                            <p:tgtEl>
                                              <p:spTgt spid="107"/>
                                            </p:tgtEl>
                                            <p:attrNameLst>
                                              <p:attrName>ppt_x</p:attrName>
                                            </p:attrNameLst>
                                          </p:cBhvr>
                                        </p:anim>
                                        <p:anim by="(-#ppt_w*0.10)" calcmode="lin" valueType="num">
                                          <p:cBhvr>
                                            <p:cTn id="77" dur="50" autoRev="1" fill="hold">
                                              <p:stCondLst>
                                                <p:cond delay="0"/>
                                              </p:stCondLst>
                                            </p:cTn>
                                            <p:tgtEl>
                                              <p:spTgt spid="107"/>
                                            </p:tgtEl>
                                            <p:attrNameLst>
                                              <p:attrName>ppt_y</p:attrName>
                                            </p:attrNameLst>
                                          </p:cBhvr>
                                        </p:anim>
                                        <p:animRot by="-480000">
                                          <p:cBhvr>
                                            <p:cTn id="78" dur="50" autoRev="1" fill="hold">
                                              <p:stCondLst>
                                                <p:cond delay="0"/>
                                              </p:stCondLst>
                                            </p:cTn>
                                            <p:tgtEl>
                                              <p:spTgt spid="10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1" grpId="0" animBg="1"/>
          <p:bldP spid="92" grpId="0" animBg="1"/>
          <p:bldP spid="93" grpId="0" animBg="1"/>
          <p:bldP spid="102" grpId="0"/>
          <p:bldP spid="103" grpId="0"/>
          <p:bldP spid="104" grpId="0"/>
          <p:bldP spid="105" grpId="0"/>
          <p:bldP spid="106" grpId="0" animBg="1"/>
          <p:bldP spid="107" grpId="0"/>
          <p:bldP spid="107" grpId="1"/>
          <p:bldP spid="10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08"/>
                                            </p:tgtEl>
                                            <p:attrNameLst>
                                              <p:attrName>style.visibility</p:attrName>
                                            </p:attrNameLst>
                                          </p:cBhvr>
                                          <p:to>
                                            <p:strVal val="visible"/>
                                          </p:to>
                                        </p:set>
                                        <p:anim calcmode="lin" valueType="num">
                                          <p:cBhvr>
                                            <p:cTn id="7" dur="500" fill="hold"/>
                                            <p:tgtEl>
                                              <p:spTgt spid="10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08"/>
                                            </p:tgtEl>
                                            <p:attrNameLst>
                                              <p:attrName>ppt_y</p:attrName>
                                            </p:attrNameLst>
                                          </p:cBhvr>
                                          <p:tavLst>
                                            <p:tav tm="0">
                                              <p:val>
                                                <p:strVal val="#ppt_y"/>
                                              </p:val>
                                            </p:tav>
                                            <p:tav tm="100000">
                                              <p:val>
                                                <p:strVal val="#ppt_y"/>
                                              </p:val>
                                            </p:tav>
                                          </p:tavLst>
                                        </p:anim>
                                        <p:anim calcmode="lin" valueType="num">
                                          <p:cBhvr>
                                            <p:cTn id="9" dur="500" fill="hold"/>
                                            <p:tgtEl>
                                              <p:spTgt spid="10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0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08"/>
                                            </p:tgtEl>
                                          </p:cBhvr>
                                        </p:animEffect>
                                      </p:childTnLst>
                                    </p:cTn>
                                  </p:par>
                                </p:childTnLst>
                              </p:cTn>
                            </p:par>
                            <p:par>
                              <p:cTn id="12" fill="hold">
                                <p:stCondLst>
                                  <p:cond delay="850"/>
                                </p:stCondLst>
                                <p:childTnLst>
                                  <p:par>
                                    <p:cTn id="13" presetID="2" presetClass="entr" presetSubtype="8" accel="58000" fill="hold" nodeType="after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0-#ppt_w/2"/>
                                              </p:val>
                                            </p:tav>
                                            <p:tav tm="100000">
                                              <p:val>
                                                <p:strVal val="#ppt_x"/>
                                              </p:val>
                                            </p:tav>
                                          </p:tavLst>
                                        </p:anim>
                                        <p:anim calcmode="lin" valueType="num">
                                          <p:cBhvr additive="base">
                                            <p:cTn id="16" dur="1000" fill="hold"/>
                                            <p:tgtEl>
                                              <p:spTgt spid="27"/>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91"/>
                                            </p:tgtEl>
                                            <p:attrNameLst>
                                              <p:attrName>style.visibility</p:attrName>
                                            </p:attrNameLst>
                                          </p:cBhvr>
                                          <p:to>
                                            <p:strVal val="visible"/>
                                          </p:to>
                                        </p:set>
                                        <p:animEffect transition="in" filter="fade">
                                          <p:cBhvr>
                                            <p:cTn id="19" dur="500"/>
                                            <p:tgtEl>
                                              <p:spTgt spid="91"/>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92"/>
                                            </p:tgtEl>
                                            <p:attrNameLst>
                                              <p:attrName>style.visibility</p:attrName>
                                            </p:attrNameLst>
                                          </p:cBhvr>
                                          <p:to>
                                            <p:strVal val="visible"/>
                                          </p:to>
                                        </p:set>
                                        <p:animEffect transition="in" filter="fade">
                                          <p:cBhvr>
                                            <p:cTn id="22" dur="500"/>
                                            <p:tgtEl>
                                              <p:spTgt spid="92"/>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93"/>
                                            </p:tgtEl>
                                            <p:attrNameLst>
                                              <p:attrName>style.visibility</p:attrName>
                                            </p:attrNameLst>
                                          </p:cBhvr>
                                          <p:to>
                                            <p:strVal val="visible"/>
                                          </p:to>
                                        </p:set>
                                        <p:animEffect transition="in" filter="fade">
                                          <p:cBhvr>
                                            <p:cTn id="25" dur="500"/>
                                            <p:tgtEl>
                                              <p:spTgt spid="93"/>
                                            </p:tgtEl>
                                          </p:cBhvr>
                                        </p:animEffect>
                                      </p:childTnLst>
                                    </p:cTn>
                                  </p:par>
                                  <p:par>
                                    <p:cTn id="26" presetID="10" presetClass="entr" presetSubtype="0" fill="hold" grpId="0" nodeType="withEffect">
                                      <p:stCondLst>
                                        <p:cond delay="1500"/>
                                      </p:stCondLst>
                                      <p:childTnLst>
                                        <p:set>
                                          <p:cBhvr>
                                            <p:cTn id="27" dur="1" fill="hold">
                                              <p:stCondLst>
                                                <p:cond delay="0"/>
                                              </p:stCondLst>
                                            </p:cTn>
                                            <p:tgtEl>
                                              <p:spTgt spid="90"/>
                                            </p:tgtEl>
                                            <p:attrNameLst>
                                              <p:attrName>style.visibility</p:attrName>
                                            </p:attrNameLst>
                                          </p:cBhvr>
                                          <p:to>
                                            <p:strVal val="visible"/>
                                          </p:to>
                                        </p:set>
                                        <p:animEffect transition="in" filter="fade">
                                          <p:cBhvr>
                                            <p:cTn id="28" dur="500"/>
                                            <p:tgtEl>
                                              <p:spTgt spid="90"/>
                                            </p:tgtEl>
                                          </p:cBhvr>
                                        </p:animEffect>
                                      </p:childTnLst>
                                    </p:cTn>
                                  </p:par>
                                </p:childTnLst>
                              </p:cTn>
                            </p:par>
                            <p:par>
                              <p:cTn id="29" fill="hold">
                                <p:stCondLst>
                                  <p:cond delay="3150"/>
                                </p:stCondLst>
                                <p:childTnLst>
                                  <p:par>
                                    <p:cTn id="30" presetID="10" presetClass="entr" presetSubtype="0" fill="hold" nodeType="afterEffect">
                                      <p:stCondLst>
                                        <p:cond delay="0"/>
                                      </p:stCondLst>
                                      <p:childTnLst>
                                        <p:set>
                                          <p:cBhvr>
                                            <p:cTn id="31" dur="1" fill="hold">
                                              <p:stCondLst>
                                                <p:cond delay="0"/>
                                              </p:stCondLst>
                                            </p:cTn>
                                            <p:tgtEl>
                                              <p:spTgt spid="94"/>
                                            </p:tgtEl>
                                            <p:attrNameLst>
                                              <p:attrName>style.visibility</p:attrName>
                                            </p:attrNameLst>
                                          </p:cBhvr>
                                          <p:to>
                                            <p:strVal val="visible"/>
                                          </p:to>
                                        </p:set>
                                        <p:animEffect transition="in" filter="fade">
                                          <p:cBhvr>
                                            <p:cTn id="32" dur="500"/>
                                            <p:tgtEl>
                                              <p:spTgt spid="94"/>
                                            </p:tgtEl>
                                          </p:cBhvr>
                                        </p:animEffect>
                                      </p:childTnLst>
                                    </p:cTn>
                                  </p:par>
                                  <p:par>
                                    <p:cTn id="33" presetID="10" presetClass="entr" presetSubtype="0" fill="hold" nodeType="withEffect">
                                      <p:stCondLst>
                                        <p:cond delay="0"/>
                                      </p:stCondLst>
                                      <p:childTnLst>
                                        <p:set>
                                          <p:cBhvr>
                                            <p:cTn id="34" dur="1" fill="hold">
                                              <p:stCondLst>
                                                <p:cond delay="0"/>
                                              </p:stCondLst>
                                            </p:cTn>
                                            <p:tgtEl>
                                              <p:spTgt spid="95"/>
                                            </p:tgtEl>
                                            <p:attrNameLst>
                                              <p:attrName>style.visibility</p:attrName>
                                            </p:attrNameLst>
                                          </p:cBhvr>
                                          <p:to>
                                            <p:strVal val="visible"/>
                                          </p:to>
                                        </p:set>
                                        <p:animEffect transition="in" filter="fade">
                                          <p:cBhvr>
                                            <p:cTn id="35" dur="500"/>
                                            <p:tgtEl>
                                              <p:spTgt spid="95"/>
                                            </p:tgtEl>
                                          </p:cBhvr>
                                        </p:animEffect>
                                      </p:childTnLst>
                                    </p:cTn>
                                  </p:par>
                                  <p:par>
                                    <p:cTn id="36" presetID="10" presetClass="entr" presetSubtype="0" fill="hold" nodeType="withEffect">
                                      <p:stCondLst>
                                        <p:cond delay="0"/>
                                      </p:stCondLst>
                                      <p:childTnLst>
                                        <p:set>
                                          <p:cBhvr>
                                            <p:cTn id="37" dur="1" fill="hold">
                                              <p:stCondLst>
                                                <p:cond delay="0"/>
                                              </p:stCondLst>
                                            </p:cTn>
                                            <p:tgtEl>
                                              <p:spTgt spid="96"/>
                                            </p:tgtEl>
                                            <p:attrNameLst>
                                              <p:attrName>style.visibility</p:attrName>
                                            </p:attrNameLst>
                                          </p:cBhvr>
                                          <p:to>
                                            <p:strVal val="visible"/>
                                          </p:to>
                                        </p:set>
                                        <p:animEffect transition="in" filter="fade">
                                          <p:cBhvr>
                                            <p:cTn id="38" dur="500"/>
                                            <p:tgtEl>
                                              <p:spTgt spid="96"/>
                                            </p:tgtEl>
                                          </p:cBhvr>
                                        </p:animEffect>
                                      </p:childTnLst>
                                    </p:cTn>
                                  </p:par>
                                  <p:par>
                                    <p:cTn id="39" presetID="10" presetClass="entr" presetSubtype="0" fill="hold" nodeType="withEffect">
                                      <p:stCondLst>
                                        <p:cond delay="0"/>
                                      </p:stCondLst>
                                      <p:childTnLst>
                                        <p:set>
                                          <p:cBhvr>
                                            <p:cTn id="40" dur="1" fill="hold">
                                              <p:stCondLst>
                                                <p:cond delay="0"/>
                                              </p:stCondLst>
                                            </p:cTn>
                                            <p:tgtEl>
                                              <p:spTgt spid="97"/>
                                            </p:tgtEl>
                                            <p:attrNameLst>
                                              <p:attrName>style.visibility</p:attrName>
                                            </p:attrNameLst>
                                          </p:cBhvr>
                                          <p:to>
                                            <p:strVal val="visible"/>
                                          </p:to>
                                        </p:set>
                                        <p:animEffect transition="in" filter="fade">
                                          <p:cBhvr>
                                            <p:cTn id="41" dur="500"/>
                                            <p:tgtEl>
                                              <p:spTgt spid="97"/>
                                            </p:tgtEl>
                                          </p:cBhvr>
                                        </p:animEffect>
                                      </p:childTnLst>
                                    </p:cTn>
                                  </p:par>
                                  <p:par>
                                    <p:cTn id="42" presetID="10" presetClass="entr" presetSubtype="0" fill="hold" nodeType="withEffect">
                                      <p:stCondLst>
                                        <p:cond delay="0"/>
                                      </p:stCondLst>
                                      <p:childTnLst>
                                        <p:set>
                                          <p:cBhvr>
                                            <p:cTn id="43" dur="1" fill="hold">
                                              <p:stCondLst>
                                                <p:cond delay="0"/>
                                              </p:stCondLst>
                                            </p:cTn>
                                            <p:tgtEl>
                                              <p:spTgt spid="98"/>
                                            </p:tgtEl>
                                            <p:attrNameLst>
                                              <p:attrName>style.visibility</p:attrName>
                                            </p:attrNameLst>
                                          </p:cBhvr>
                                          <p:to>
                                            <p:strVal val="visible"/>
                                          </p:to>
                                        </p:set>
                                        <p:animEffect transition="in" filter="fade">
                                          <p:cBhvr>
                                            <p:cTn id="44" dur="500"/>
                                            <p:tgtEl>
                                              <p:spTgt spid="98"/>
                                            </p:tgtEl>
                                          </p:cBhvr>
                                        </p:animEffect>
                                      </p:childTnLst>
                                    </p:cTn>
                                  </p:par>
                                  <p:par>
                                    <p:cTn id="45" presetID="10" presetClass="entr" presetSubtype="0" fill="hold" nodeType="withEffect">
                                      <p:stCondLst>
                                        <p:cond delay="0"/>
                                      </p:stCondLst>
                                      <p:childTnLst>
                                        <p:set>
                                          <p:cBhvr>
                                            <p:cTn id="46" dur="1" fill="hold">
                                              <p:stCondLst>
                                                <p:cond delay="0"/>
                                              </p:stCondLst>
                                            </p:cTn>
                                            <p:tgtEl>
                                              <p:spTgt spid="99"/>
                                            </p:tgtEl>
                                            <p:attrNameLst>
                                              <p:attrName>style.visibility</p:attrName>
                                            </p:attrNameLst>
                                          </p:cBhvr>
                                          <p:to>
                                            <p:strVal val="visible"/>
                                          </p:to>
                                        </p:set>
                                        <p:animEffect transition="in" filter="fade">
                                          <p:cBhvr>
                                            <p:cTn id="47" dur="500"/>
                                            <p:tgtEl>
                                              <p:spTgt spid="99"/>
                                            </p:tgtEl>
                                          </p:cBhvr>
                                        </p:animEffect>
                                      </p:childTnLst>
                                    </p:cTn>
                                  </p:par>
                                  <p:par>
                                    <p:cTn id="48" presetID="10" presetClass="entr" presetSubtype="0" fill="hold" nodeType="withEffect">
                                      <p:stCondLst>
                                        <p:cond delay="0"/>
                                      </p:stCondLst>
                                      <p:childTnLst>
                                        <p:set>
                                          <p:cBhvr>
                                            <p:cTn id="49" dur="1" fill="hold">
                                              <p:stCondLst>
                                                <p:cond delay="0"/>
                                              </p:stCondLst>
                                            </p:cTn>
                                            <p:tgtEl>
                                              <p:spTgt spid="100"/>
                                            </p:tgtEl>
                                            <p:attrNameLst>
                                              <p:attrName>style.visibility</p:attrName>
                                            </p:attrNameLst>
                                          </p:cBhvr>
                                          <p:to>
                                            <p:strVal val="visible"/>
                                          </p:to>
                                        </p:set>
                                        <p:animEffect transition="in" filter="fade">
                                          <p:cBhvr>
                                            <p:cTn id="50" dur="500"/>
                                            <p:tgtEl>
                                              <p:spTgt spid="100"/>
                                            </p:tgtEl>
                                          </p:cBhvr>
                                        </p:animEffect>
                                      </p:childTnLst>
                                    </p:cTn>
                                  </p:par>
                                  <p:par>
                                    <p:cTn id="51" presetID="10" presetClass="entr" presetSubtype="0" fill="hold" nodeType="withEffect">
                                      <p:stCondLst>
                                        <p:cond delay="0"/>
                                      </p:stCondLst>
                                      <p:childTnLst>
                                        <p:set>
                                          <p:cBhvr>
                                            <p:cTn id="52" dur="1" fill="hold">
                                              <p:stCondLst>
                                                <p:cond delay="0"/>
                                              </p:stCondLst>
                                            </p:cTn>
                                            <p:tgtEl>
                                              <p:spTgt spid="101"/>
                                            </p:tgtEl>
                                            <p:attrNameLst>
                                              <p:attrName>style.visibility</p:attrName>
                                            </p:attrNameLst>
                                          </p:cBhvr>
                                          <p:to>
                                            <p:strVal val="visible"/>
                                          </p:to>
                                        </p:set>
                                        <p:animEffect transition="in" filter="fade">
                                          <p:cBhvr>
                                            <p:cTn id="53" dur="500"/>
                                            <p:tgtEl>
                                              <p:spTgt spid="10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05"/>
                                            </p:tgtEl>
                                            <p:attrNameLst>
                                              <p:attrName>style.visibility</p:attrName>
                                            </p:attrNameLst>
                                          </p:cBhvr>
                                          <p:to>
                                            <p:strVal val="visible"/>
                                          </p:to>
                                        </p:set>
                                        <p:animEffect transition="in" filter="fade">
                                          <p:cBhvr>
                                            <p:cTn id="56" dur="500"/>
                                            <p:tgtEl>
                                              <p:spTgt spid="10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04"/>
                                            </p:tgtEl>
                                            <p:attrNameLst>
                                              <p:attrName>style.visibility</p:attrName>
                                            </p:attrNameLst>
                                          </p:cBhvr>
                                          <p:to>
                                            <p:strVal val="visible"/>
                                          </p:to>
                                        </p:set>
                                        <p:animEffect transition="in" filter="fade">
                                          <p:cBhvr>
                                            <p:cTn id="59" dur="500"/>
                                            <p:tgtEl>
                                              <p:spTgt spid="10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03"/>
                                            </p:tgtEl>
                                            <p:attrNameLst>
                                              <p:attrName>style.visibility</p:attrName>
                                            </p:attrNameLst>
                                          </p:cBhvr>
                                          <p:to>
                                            <p:strVal val="visible"/>
                                          </p:to>
                                        </p:set>
                                        <p:animEffect transition="in" filter="fade">
                                          <p:cBhvr>
                                            <p:cTn id="62" dur="500"/>
                                            <p:tgtEl>
                                              <p:spTgt spid="10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02"/>
                                            </p:tgtEl>
                                            <p:attrNameLst>
                                              <p:attrName>style.visibility</p:attrName>
                                            </p:attrNameLst>
                                          </p:cBhvr>
                                          <p:to>
                                            <p:strVal val="visible"/>
                                          </p:to>
                                        </p:set>
                                        <p:animEffect transition="in" filter="fade">
                                          <p:cBhvr>
                                            <p:cTn id="65" dur="500"/>
                                            <p:tgtEl>
                                              <p:spTgt spid="102"/>
                                            </p:tgtEl>
                                          </p:cBhvr>
                                        </p:animEffect>
                                      </p:childTnLst>
                                    </p:cTn>
                                  </p:par>
                                </p:childTnLst>
                              </p:cTn>
                            </p:par>
                            <p:par>
                              <p:cTn id="66" fill="hold">
                                <p:stCondLst>
                                  <p:cond delay="3650"/>
                                </p:stCondLst>
                                <p:childTnLst>
                                  <p:par>
                                    <p:cTn id="67" presetID="22" presetClass="entr" presetSubtype="8" fill="hold" grpId="0" nodeType="afterEffect">
                                      <p:stCondLst>
                                        <p:cond delay="0"/>
                                      </p:stCondLst>
                                      <p:childTnLst>
                                        <p:set>
                                          <p:cBhvr>
                                            <p:cTn id="68" dur="1" fill="hold">
                                              <p:stCondLst>
                                                <p:cond delay="0"/>
                                              </p:stCondLst>
                                            </p:cTn>
                                            <p:tgtEl>
                                              <p:spTgt spid="106"/>
                                            </p:tgtEl>
                                            <p:attrNameLst>
                                              <p:attrName>style.visibility</p:attrName>
                                            </p:attrNameLst>
                                          </p:cBhvr>
                                          <p:to>
                                            <p:strVal val="visible"/>
                                          </p:to>
                                        </p:set>
                                        <p:animEffect transition="in" filter="wipe(left)">
                                          <p:cBhvr>
                                            <p:cTn id="69" dur="500"/>
                                            <p:tgtEl>
                                              <p:spTgt spid="106"/>
                                            </p:tgtEl>
                                          </p:cBhvr>
                                        </p:animEffect>
                                      </p:childTnLst>
                                    </p:cTn>
                                  </p:par>
                                </p:childTnLst>
                              </p:cTn>
                            </p:par>
                            <p:par>
                              <p:cTn id="70" fill="hold">
                                <p:stCondLst>
                                  <p:cond delay="4150"/>
                                </p:stCondLst>
                                <p:childTnLst>
                                  <p:par>
                                    <p:cTn id="71" presetID="22" presetClass="entr" presetSubtype="8" fill="hold" grpId="0" nodeType="afterEffect">
                                      <p:stCondLst>
                                        <p:cond delay="0"/>
                                      </p:stCondLst>
                                      <p:iterate type="lt">
                                        <p:tmPct val="30000"/>
                                      </p:iterate>
                                      <p:childTnLst>
                                        <p:set>
                                          <p:cBhvr>
                                            <p:cTn id="72" dur="1" fill="hold">
                                              <p:stCondLst>
                                                <p:cond delay="0"/>
                                              </p:stCondLst>
                                            </p:cTn>
                                            <p:tgtEl>
                                              <p:spTgt spid="107"/>
                                            </p:tgtEl>
                                            <p:attrNameLst>
                                              <p:attrName>style.visibility</p:attrName>
                                            </p:attrNameLst>
                                          </p:cBhvr>
                                          <p:to>
                                            <p:strVal val="visible"/>
                                          </p:to>
                                        </p:set>
                                        <p:animEffect transition="in" filter="wipe(left)">
                                          <p:cBhvr>
                                            <p:cTn id="73" dur="100"/>
                                            <p:tgtEl>
                                              <p:spTgt spid="107"/>
                                            </p:tgtEl>
                                          </p:cBhvr>
                                        </p:animEffect>
                                      </p:childTnLst>
                                    </p:cTn>
                                  </p:par>
                                  <p:par>
                                    <p:cTn id="74" presetID="36" presetClass="emph" presetSubtype="0" fill="hold" grpId="1" nodeType="withEffect">
                                      <p:stCondLst>
                                        <p:cond delay="0"/>
                                      </p:stCondLst>
                                      <p:iterate type="lt">
                                        <p:tmPct val="30000"/>
                                      </p:iterate>
                                      <p:childTnLst>
                                        <p:animScale>
                                          <p:cBhvr>
                                            <p:cTn id="75" dur="50" autoRev="1" fill="hold">
                                              <p:stCondLst>
                                                <p:cond delay="0"/>
                                              </p:stCondLst>
                                            </p:cTn>
                                            <p:tgtEl>
                                              <p:spTgt spid="107"/>
                                            </p:tgtEl>
                                          </p:cBhvr>
                                          <p:to x="80000" y="100000"/>
                                        </p:animScale>
                                        <p:anim by="(#ppt_w*0.10)" calcmode="lin" valueType="num">
                                          <p:cBhvr>
                                            <p:cTn id="76" dur="50" autoRev="1" fill="hold">
                                              <p:stCondLst>
                                                <p:cond delay="0"/>
                                              </p:stCondLst>
                                            </p:cTn>
                                            <p:tgtEl>
                                              <p:spTgt spid="107"/>
                                            </p:tgtEl>
                                            <p:attrNameLst>
                                              <p:attrName>ppt_x</p:attrName>
                                            </p:attrNameLst>
                                          </p:cBhvr>
                                        </p:anim>
                                        <p:anim by="(-#ppt_w*0.10)" calcmode="lin" valueType="num">
                                          <p:cBhvr>
                                            <p:cTn id="77" dur="50" autoRev="1" fill="hold">
                                              <p:stCondLst>
                                                <p:cond delay="0"/>
                                              </p:stCondLst>
                                            </p:cTn>
                                            <p:tgtEl>
                                              <p:spTgt spid="107"/>
                                            </p:tgtEl>
                                            <p:attrNameLst>
                                              <p:attrName>ppt_y</p:attrName>
                                            </p:attrNameLst>
                                          </p:cBhvr>
                                        </p:anim>
                                        <p:animRot by="-480000">
                                          <p:cBhvr>
                                            <p:cTn id="78" dur="50" autoRev="1" fill="hold">
                                              <p:stCondLst>
                                                <p:cond delay="0"/>
                                              </p:stCondLst>
                                            </p:cTn>
                                            <p:tgtEl>
                                              <p:spTgt spid="10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1" grpId="0" animBg="1"/>
          <p:bldP spid="92" grpId="0" animBg="1"/>
          <p:bldP spid="93" grpId="0" animBg="1"/>
          <p:bldP spid="102" grpId="0"/>
          <p:bldP spid="103" grpId="0"/>
          <p:bldP spid="104" grpId="0"/>
          <p:bldP spid="105" grpId="0"/>
          <p:bldP spid="106" grpId="0" animBg="1"/>
          <p:bldP spid="107" grpId="0"/>
          <p:bldP spid="107" grpId="1"/>
          <p:bldP spid="108"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Group 40"/>
          <p:cNvGrpSpPr/>
          <p:nvPr/>
        </p:nvGrpSpPr>
        <p:grpSpPr>
          <a:xfrm>
            <a:off x="554201" y="1619610"/>
            <a:ext cx="2782717" cy="1671161"/>
            <a:chOff x="1441450" y="1398043"/>
            <a:chExt cx="2019300" cy="1211904"/>
          </a:xfrm>
        </p:grpSpPr>
        <p:sp>
          <p:nvSpPr>
            <p:cNvPr id="56" name="Text Placeholder 2"/>
            <p:cNvSpPr txBox="1">
              <a:spLocks/>
            </p:cNvSpPr>
            <p:nvPr/>
          </p:nvSpPr>
          <p:spPr>
            <a:xfrm>
              <a:off x="1441450" y="1398043"/>
              <a:ext cx="2019300" cy="285799"/>
            </a:xfrm>
            <a:prstGeom prst="rect">
              <a:avLst/>
            </a:prstGeom>
          </p:spPr>
          <p:txBody>
            <a:bodyPr vert="horz"/>
            <a:lstStyle>
              <a:lvl1pPr marL="0" indent="0" algn="l" defTabSz="457200" rtl="0" eaLnBrk="1" latinLnBrk="0" hangingPunct="1">
                <a:spcBef>
                  <a:spcPct val="20000"/>
                </a:spcBef>
                <a:buFont typeface="Arial"/>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40000"/>
                </a:lnSpc>
              </a:pPr>
              <a:r>
                <a:rPr lang="zh-CN" altLang="en-US" sz="2400" b="1" dirty="0">
                  <a:solidFill>
                    <a:schemeClr val="tx1">
                      <a:lumMod val="85000"/>
                      <a:lumOff val="15000"/>
                    </a:schemeClr>
                  </a:solidFill>
                  <a:latin typeface="微软雅黑" pitchFamily="34" charset="-122"/>
                  <a:ea typeface="微软雅黑" pitchFamily="34" charset="-122"/>
                </a:rPr>
                <a:t>添加文字</a:t>
              </a:r>
              <a:endParaRPr lang="en-US" altLang="zh-CN" sz="2400" b="1" dirty="0">
                <a:solidFill>
                  <a:schemeClr val="tx1">
                    <a:lumMod val="85000"/>
                    <a:lumOff val="15000"/>
                  </a:schemeClr>
                </a:solidFill>
                <a:latin typeface="微软雅黑" pitchFamily="34" charset="-122"/>
                <a:ea typeface="微软雅黑" pitchFamily="34" charset="-122"/>
              </a:endParaRPr>
            </a:p>
          </p:txBody>
        </p:sp>
        <p:sp>
          <p:nvSpPr>
            <p:cNvPr id="57" name="Text Placeholder 8"/>
            <p:cNvSpPr txBox="1">
              <a:spLocks/>
            </p:cNvSpPr>
            <p:nvPr/>
          </p:nvSpPr>
          <p:spPr>
            <a:xfrm>
              <a:off x="1441450" y="1775301"/>
              <a:ext cx="2019300" cy="834646"/>
            </a:xfrm>
            <a:prstGeom prst="rect">
              <a:avLst/>
            </a:prstGeom>
          </p:spPr>
          <p:txBody>
            <a:bodyPr vert="horz"/>
            <a:lstStyle>
              <a:lvl1pPr marL="0" indent="0" algn="l" defTabSz="457200" rtl="0" eaLnBrk="1" latinLnBrk="0" hangingPunct="1">
                <a:lnSpc>
                  <a:spcPct val="120000"/>
                </a:lnSpc>
                <a:spcBef>
                  <a:spcPct val="20000"/>
                </a:spcBef>
                <a:buFont typeface="Arial"/>
                <a:buNone/>
                <a:defRPr sz="800" kern="1200" baseline="0">
                  <a:solidFill>
                    <a:schemeClr val="bg1">
                      <a:lumMod val="50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00000"/>
                </a:lnSpc>
              </a:pPr>
              <a:r>
                <a:rPr lang="zh-CN" altLang="en-US" sz="1400" dirty="0">
                  <a:solidFill>
                    <a:schemeClr val="tx1">
                      <a:lumMod val="85000"/>
                      <a:lumOff val="15000"/>
                    </a:schemeClr>
                  </a:solidFill>
                  <a:latin typeface="微软雅黑" pitchFamily="34" charset="-122"/>
                  <a:ea typeface="微软雅黑" pitchFamily="34" charset="-122"/>
                </a:rPr>
                <a:t>点击添加文字内容点击添加文字内容点击添加文字内容点击添加文字内容点击添加文字内容</a:t>
              </a:r>
              <a:endParaRPr lang="en-US" altLang="zh-CN" sz="1400" dirty="0">
                <a:solidFill>
                  <a:schemeClr val="tx1">
                    <a:lumMod val="85000"/>
                    <a:lumOff val="15000"/>
                  </a:schemeClr>
                </a:solidFill>
                <a:latin typeface="微软雅黑" pitchFamily="34" charset="-122"/>
                <a:ea typeface="微软雅黑" pitchFamily="34" charset="-122"/>
              </a:endParaRPr>
            </a:p>
          </p:txBody>
        </p:sp>
      </p:grpSp>
      <p:grpSp>
        <p:nvGrpSpPr>
          <p:cNvPr id="58" name="Group 43"/>
          <p:cNvGrpSpPr/>
          <p:nvPr/>
        </p:nvGrpSpPr>
        <p:grpSpPr>
          <a:xfrm>
            <a:off x="554198" y="4238062"/>
            <a:ext cx="2782718" cy="1772751"/>
            <a:chOff x="1441449" y="1375177"/>
            <a:chExt cx="2019301" cy="1285574"/>
          </a:xfrm>
        </p:grpSpPr>
        <p:sp>
          <p:nvSpPr>
            <p:cNvPr id="59" name="Text Placeholder 2"/>
            <p:cNvSpPr txBox="1">
              <a:spLocks/>
            </p:cNvSpPr>
            <p:nvPr/>
          </p:nvSpPr>
          <p:spPr>
            <a:xfrm>
              <a:off x="1441450" y="1375177"/>
              <a:ext cx="2019300" cy="285799"/>
            </a:xfrm>
            <a:prstGeom prst="rect">
              <a:avLst/>
            </a:prstGeom>
          </p:spPr>
          <p:txBody>
            <a:bodyPr vert="horz"/>
            <a:lstStyle>
              <a:defPPr>
                <a:defRPr lang="zh-CN"/>
              </a:defPPr>
              <a:lvl1pPr indent="0" defTabSz="457200">
                <a:lnSpc>
                  <a:spcPct val="140000"/>
                </a:lnSpc>
                <a:spcBef>
                  <a:spcPct val="20000"/>
                </a:spcBef>
                <a:buFont typeface="Arial"/>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r>
                <a:rPr lang="zh-CN" altLang="en-US" b="1" dirty="0">
                  <a:solidFill>
                    <a:schemeClr val="tx1">
                      <a:lumMod val="85000"/>
                      <a:lumOff val="15000"/>
                    </a:schemeClr>
                  </a:solidFill>
                </a:rPr>
                <a:t>添加文字</a:t>
              </a:r>
              <a:endParaRPr lang="en-US" altLang="zh-CN" b="1" dirty="0">
                <a:solidFill>
                  <a:schemeClr val="tx1">
                    <a:lumMod val="85000"/>
                    <a:lumOff val="15000"/>
                  </a:schemeClr>
                </a:solidFill>
              </a:endParaRPr>
            </a:p>
          </p:txBody>
        </p:sp>
        <p:sp>
          <p:nvSpPr>
            <p:cNvPr id="60" name="Text Placeholder 8"/>
            <p:cNvSpPr txBox="1">
              <a:spLocks/>
            </p:cNvSpPr>
            <p:nvPr/>
          </p:nvSpPr>
          <p:spPr>
            <a:xfrm>
              <a:off x="1441449" y="1743554"/>
              <a:ext cx="2019300" cy="917197"/>
            </a:xfrm>
            <a:prstGeom prst="rect">
              <a:avLst/>
            </a:prstGeom>
          </p:spPr>
          <p:txBody>
            <a:bodyPr vert="horz"/>
            <a:lstStyle>
              <a:defPPr>
                <a:defRPr lang="zh-CN"/>
              </a:defPPr>
              <a:lvl1pPr indent="0" defTabSz="457200">
                <a:lnSpc>
                  <a:spcPct val="100000"/>
                </a:lnSpc>
                <a:spcBef>
                  <a:spcPct val="20000"/>
                </a:spcBef>
                <a:buFont typeface="Arial"/>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r>
                <a:rPr lang="zh-CN" altLang="en-US" dirty="0">
                  <a:solidFill>
                    <a:schemeClr val="tx1">
                      <a:lumMod val="85000"/>
                      <a:lumOff val="15000"/>
                    </a:schemeClr>
                  </a:solidFill>
                </a:rPr>
                <a:t>点击添加文字内容点击添加文字内容点击添加文字内容点击添加文字内容点击添加文字内容</a:t>
              </a:r>
              <a:endParaRPr lang="en-US" altLang="zh-CN" dirty="0">
                <a:solidFill>
                  <a:schemeClr val="tx1">
                    <a:lumMod val="85000"/>
                    <a:lumOff val="15000"/>
                  </a:schemeClr>
                </a:solidFill>
              </a:endParaRPr>
            </a:p>
          </p:txBody>
        </p:sp>
      </p:grpSp>
      <p:grpSp>
        <p:nvGrpSpPr>
          <p:cNvPr id="61" name="Group 46"/>
          <p:cNvGrpSpPr/>
          <p:nvPr/>
        </p:nvGrpSpPr>
        <p:grpSpPr>
          <a:xfrm>
            <a:off x="8776256" y="1619611"/>
            <a:ext cx="2782717" cy="1755232"/>
            <a:chOff x="1342364" y="1398043"/>
            <a:chExt cx="2019300" cy="1272871"/>
          </a:xfrm>
        </p:grpSpPr>
        <p:sp>
          <p:nvSpPr>
            <p:cNvPr id="62" name="Text Placeholder 2"/>
            <p:cNvSpPr txBox="1">
              <a:spLocks/>
            </p:cNvSpPr>
            <p:nvPr/>
          </p:nvSpPr>
          <p:spPr>
            <a:xfrm>
              <a:off x="1342364" y="1398043"/>
              <a:ext cx="2019300" cy="285799"/>
            </a:xfrm>
            <a:prstGeom prst="rect">
              <a:avLst/>
            </a:prstGeom>
          </p:spPr>
          <p:txBody>
            <a:bodyPr vert="horz"/>
            <a:lstStyle>
              <a:defPPr>
                <a:defRPr lang="zh-CN"/>
              </a:defPPr>
              <a:lvl1pPr indent="0" defTabSz="457200">
                <a:lnSpc>
                  <a:spcPct val="140000"/>
                </a:lnSpc>
                <a:spcBef>
                  <a:spcPct val="20000"/>
                </a:spcBef>
                <a:buFont typeface="Arial"/>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r>
                <a:rPr lang="zh-CN" altLang="en-US" b="1" dirty="0">
                  <a:solidFill>
                    <a:schemeClr val="tx1">
                      <a:lumMod val="85000"/>
                      <a:lumOff val="15000"/>
                    </a:schemeClr>
                  </a:solidFill>
                </a:rPr>
                <a:t>添加文字</a:t>
              </a:r>
              <a:endParaRPr lang="en-US" altLang="zh-CN" b="1" dirty="0">
                <a:solidFill>
                  <a:schemeClr val="tx1">
                    <a:lumMod val="85000"/>
                    <a:lumOff val="15000"/>
                  </a:schemeClr>
                </a:solidFill>
              </a:endParaRPr>
            </a:p>
          </p:txBody>
        </p:sp>
        <p:sp>
          <p:nvSpPr>
            <p:cNvPr id="63" name="Text Placeholder 8"/>
            <p:cNvSpPr txBox="1">
              <a:spLocks/>
            </p:cNvSpPr>
            <p:nvPr/>
          </p:nvSpPr>
          <p:spPr>
            <a:xfrm>
              <a:off x="1342364" y="1753717"/>
              <a:ext cx="2019300" cy="917197"/>
            </a:xfrm>
            <a:prstGeom prst="rect">
              <a:avLst/>
            </a:prstGeom>
          </p:spPr>
          <p:txBody>
            <a:bodyPr vert="horz"/>
            <a:lstStyle>
              <a:defPPr>
                <a:defRPr lang="zh-CN"/>
              </a:defPPr>
              <a:lvl1pPr indent="0" defTabSz="457200">
                <a:lnSpc>
                  <a:spcPct val="100000"/>
                </a:lnSpc>
                <a:spcBef>
                  <a:spcPct val="20000"/>
                </a:spcBef>
                <a:buFont typeface="Arial"/>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r>
                <a:rPr lang="zh-CN" altLang="en-US" dirty="0">
                  <a:solidFill>
                    <a:schemeClr val="tx1">
                      <a:lumMod val="85000"/>
                      <a:lumOff val="15000"/>
                    </a:schemeClr>
                  </a:solidFill>
                </a:rPr>
                <a:t>点击添加文字内容点击添加文字内容点击添加文字内容点击添加文字内容点击添加文字内容</a:t>
              </a:r>
              <a:endParaRPr lang="en-US" altLang="zh-CN" dirty="0">
                <a:solidFill>
                  <a:schemeClr val="tx1">
                    <a:lumMod val="85000"/>
                    <a:lumOff val="15000"/>
                  </a:schemeClr>
                </a:solidFill>
              </a:endParaRPr>
            </a:p>
          </p:txBody>
        </p:sp>
      </p:grpSp>
      <p:grpSp>
        <p:nvGrpSpPr>
          <p:cNvPr id="64" name="Group 49"/>
          <p:cNvGrpSpPr/>
          <p:nvPr/>
        </p:nvGrpSpPr>
        <p:grpSpPr>
          <a:xfrm>
            <a:off x="8912810" y="4574398"/>
            <a:ext cx="2782717" cy="1735716"/>
            <a:chOff x="1441450" y="1619081"/>
            <a:chExt cx="2019300" cy="1258716"/>
          </a:xfrm>
        </p:grpSpPr>
        <p:sp>
          <p:nvSpPr>
            <p:cNvPr id="65" name="Text Placeholder 2"/>
            <p:cNvSpPr txBox="1">
              <a:spLocks/>
            </p:cNvSpPr>
            <p:nvPr/>
          </p:nvSpPr>
          <p:spPr>
            <a:xfrm>
              <a:off x="1441450" y="1619081"/>
              <a:ext cx="2019300" cy="285799"/>
            </a:xfrm>
            <a:prstGeom prst="rect">
              <a:avLst/>
            </a:prstGeom>
          </p:spPr>
          <p:txBody>
            <a:bodyPr vert="horz"/>
            <a:lstStyle>
              <a:defPPr>
                <a:defRPr lang="zh-CN"/>
              </a:defPPr>
              <a:lvl1pPr indent="0" defTabSz="457200">
                <a:lnSpc>
                  <a:spcPct val="140000"/>
                </a:lnSpc>
                <a:spcBef>
                  <a:spcPct val="20000"/>
                </a:spcBef>
                <a:buFont typeface="Arial"/>
                <a:buNone/>
                <a:defRPr sz="2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r>
                <a:rPr lang="zh-CN" altLang="en-US" b="1" dirty="0">
                  <a:solidFill>
                    <a:schemeClr val="tx1">
                      <a:lumMod val="85000"/>
                      <a:lumOff val="15000"/>
                    </a:schemeClr>
                  </a:solidFill>
                </a:rPr>
                <a:t>添加文字</a:t>
              </a:r>
              <a:endParaRPr lang="en-US" altLang="zh-CN" b="1" dirty="0">
                <a:solidFill>
                  <a:schemeClr val="tx1">
                    <a:lumMod val="85000"/>
                    <a:lumOff val="15000"/>
                  </a:schemeClr>
                </a:solidFill>
              </a:endParaRPr>
            </a:p>
          </p:txBody>
        </p:sp>
        <p:sp>
          <p:nvSpPr>
            <p:cNvPr id="66" name="Text Placeholder 8"/>
            <p:cNvSpPr txBox="1">
              <a:spLocks/>
            </p:cNvSpPr>
            <p:nvPr/>
          </p:nvSpPr>
          <p:spPr>
            <a:xfrm>
              <a:off x="1441450" y="1960600"/>
              <a:ext cx="2019300" cy="917197"/>
            </a:xfrm>
            <a:prstGeom prst="rect">
              <a:avLst/>
            </a:prstGeom>
          </p:spPr>
          <p:txBody>
            <a:bodyPr vert="horz"/>
            <a:lstStyle>
              <a:defPPr>
                <a:defRPr lang="zh-CN"/>
              </a:defPPr>
              <a:lvl1pPr indent="0" defTabSz="457200">
                <a:lnSpc>
                  <a:spcPct val="100000"/>
                </a:lnSpc>
                <a:spcBef>
                  <a:spcPct val="20000"/>
                </a:spcBef>
                <a:buFont typeface="Arial"/>
                <a:buNone/>
                <a:defRPr sz="1400" baseline="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Roboto condensed"/>
                </a:defRPr>
              </a:lvl1pPr>
              <a:lvl2pPr marL="742950" indent="-285750" defTabSz="457200">
                <a:spcBef>
                  <a:spcPct val="20000"/>
                </a:spcBef>
                <a:buFont typeface="Arial"/>
                <a:buChar char="–"/>
                <a:defRPr sz="2800"/>
              </a:lvl2pPr>
              <a:lvl3pPr marL="1143000" indent="-228600" defTabSz="457200">
                <a:spcBef>
                  <a:spcPct val="20000"/>
                </a:spcBef>
                <a:buFont typeface="Arial"/>
                <a:buChar char="•"/>
                <a:defRPr sz="2400"/>
              </a:lvl3pPr>
              <a:lvl4pPr marL="1600200" indent="-228600" defTabSz="457200">
                <a:spcBef>
                  <a:spcPct val="20000"/>
                </a:spcBef>
                <a:buFont typeface="Arial"/>
                <a:buChar char="–"/>
                <a:defRPr sz="2000"/>
              </a:lvl4pPr>
              <a:lvl5pPr marL="2057400" indent="-228600" defTabSz="457200">
                <a:spcBef>
                  <a:spcPct val="20000"/>
                </a:spcBef>
                <a:buFont typeface="Arial"/>
                <a:buChar char="»"/>
                <a:defRPr sz="2000"/>
              </a:lvl5pPr>
              <a:lvl6pPr marL="2514600" indent="-228600" defTabSz="457200">
                <a:spcBef>
                  <a:spcPct val="20000"/>
                </a:spcBef>
                <a:buFont typeface="Arial"/>
                <a:buChar char="•"/>
                <a:defRPr sz="2000"/>
              </a:lvl6pPr>
              <a:lvl7pPr marL="2971800" indent="-228600" defTabSz="457200">
                <a:spcBef>
                  <a:spcPct val="20000"/>
                </a:spcBef>
                <a:buFont typeface="Arial"/>
                <a:buChar char="•"/>
                <a:defRPr sz="2000"/>
              </a:lvl7pPr>
              <a:lvl8pPr marL="3429000" indent="-228600" defTabSz="457200">
                <a:spcBef>
                  <a:spcPct val="20000"/>
                </a:spcBef>
                <a:buFont typeface="Arial"/>
                <a:buChar char="•"/>
                <a:defRPr sz="2000"/>
              </a:lvl8pPr>
              <a:lvl9pPr marL="3886200" indent="-228600" defTabSz="457200">
                <a:spcBef>
                  <a:spcPct val="20000"/>
                </a:spcBef>
                <a:buFont typeface="Arial"/>
                <a:buChar char="•"/>
                <a:defRPr sz="2000"/>
              </a:lvl9pPr>
            </a:lstStyle>
            <a:p>
              <a:r>
                <a:rPr lang="zh-CN" altLang="en-US" dirty="0">
                  <a:solidFill>
                    <a:schemeClr val="tx1">
                      <a:lumMod val="85000"/>
                      <a:lumOff val="15000"/>
                    </a:schemeClr>
                  </a:solidFill>
                </a:rPr>
                <a:t>点击添加文字内容点击添加文字内容点击添加文字内容点击添加文字内容点击添加文字内容</a:t>
              </a:r>
              <a:endParaRPr lang="en-US" altLang="zh-CN" dirty="0">
                <a:solidFill>
                  <a:schemeClr val="tx1">
                    <a:lumMod val="85000"/>
                    <a:lumOff val="15000"/>
                  </a:schemeClr>
                </a:solidFill>
              </a:endParaRPr>
            </a:p>
          </p:txBody>
        </p:sp>
      </p:grpSp>
      <p:cxnSp>
        <p:nvCxnSpPr>
          <p:cNvPr id="67" name="直接连接符 66"/>
          <p:cNvCxnSpPr>
            <a:stCxn id="20" idx="0"/>
          </p:cNvCxnSpPr>
          <p:nvPr/>
        </p:nvCxnSpPr>
        <p:spPr>
          <a:xfrm flipV="1">
            <a:off x="3712407" y="2306153"/>
            <a:ext cx="0" cy="548509"/>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3336919" y="2306152"/>
            <a:ext cx="375489" cy="0"/>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stCxn id="47" idx="0"/>
          </p:cNvCxnSpPr>
          <p:nvPr/>
        </p:nvCxnSpPr>
        <p:spPr>
          <a:xfrm flipV="1">
            <a:off x="5287529" y="2306153"/>
            <a:ext cx="0" cy="548509"/>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5287530" y="2306152"/>
            <a:ext cx="3389730" cy="0"/>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53" idx="4"/>
          </p:cNvCxnSpPr>
          <p:nvPr/>
        </p:nvCxnSpPr>
        <p:spPr>
          <a:xfrm>
            <a:off x="6862653" y="4746040"/>
            <a:ext cx="6563" cy="632385"/>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3336917" y="5378427"/>
            <a:ext cx="3532299" cy="0"/>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a:stCxn id="42" idx="4"/>
          </p:cNvCxnSpPr>
          <p:nvPr/>
        </p:nvCxnSpPr>
        <p:spPr>
          <a:xfrm>
            <a:off x="8514646" y="4746040"/>
            <a:ext cx="0" cy="931687"/>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a:endCxn id="66" idx="1"/>
          </p:cNvCxnSpPr>
          <p:nvPr/>
        </p:nvCxnSpPr>
        <p:spPr>
          <a:xfrm>
            <a:off x="8514646" y="5677712"/>
            <a:ext cx="398163" cy="14"/>
          </a:xfrm>
          <a:prstGeom prst="line">
            <a:avLst/>
          </a:prstGeom>
          <a:ln>
            <a:solidFill>
              <a:srgbClr val="414455">
                <a:alpha val="50000"/>
              </a:srgbClr>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2767333" y="2854661"/>
            <a:ext cx="1890147" cy="1891378"/>
            <a:chOff x="2714799" y="2648622"/>
            <a:chExt cx="1891378" cy="1891378"/>
          </a:xfrm>
          <a:solidFill>
            <a:srgbClr val="005DA2"/>
          </a:solidFill>
        </p:grpSpPr>
        <p:sp>
          <p:nvSpPr>
            <p:cNvPr id="20" name="Oval 8"/>
            <p:cNvSpPr/>
            <p:nvPr/>
          </p:nvSpPr>
          <p:spPr>
            <a:xfrm>
              <a:off x="2714799" y="2648622"/>
              <a:ext cx="1891378" cy="1891378"/>
            </a:xfrm>
            <a:prstGeom prst="ellipse">
              <a:avLst/>
            </a:prstGeom>
            <a:solidFill>
              <a:srgbClr val="C00000"/>
            </a:solidFill>
            <a:ln w="666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latin typeface="微软雅黑" pitchFamily="34" charset="-122"/>
                <a:ea typeface="微软雅黑" pitchFamily="34" charset="-122"/>
              </a:endParaRPr>
            </a:p>
          </p:txBody>
        </p:sp>
        <p:sp>
          <p:nvSpPr>
            <p:cNvPr id="75" name="Text Placeholder 2"/>
            <p:cNvSpPr txBox="1">
              <a:spLocks/>
            </p:cNvSpPr>
            <p:nvPr/>
          </p:nvSpPr>
          <p:spPr>
            <a:xfrm>
              <a:off x="3146847" y="3357786"/>
              <a:ext cx="1224135" cy="567411"/>
            </a:xfrm>
            <a:prstGeom prst="rect">
              <a:avLst/>
            </a:prstGeom>
            <a:noFill/>
            <a:ln w="66675">
              <a:noFill/>
            </a:ln>
          </p:spPr>
          <p:txBody>
            <a:bodyPr vert="horz"/>
            <a:lstStyle>
              <a:lvl1pPr marL="0" indent="0" algn="l" defTabSz="457200" rtl="0" eaLnBrk="1" latinLnBrk="0" hangingPunct="1">
                <a:spcBef>
                  <a:spcPct val="20000"/>
                </a:spcBef>
                <a:buFont typeface="Arial"/>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2400" b="1" dirty="0">
                  <a:solidFill>
                    <a:schemeClr val="bg1"/>
                  </a:solidFill>
                  <a:latin typeface="微软雅黑" pitchFamily="34" charset="-122"/>
                  <a:ea typeface="微软雅黑" pitchFamily="34" charset="-122"/>
                </a:rPr>
                <a:t>项目一</a:t>
              </a:r>
              <a:endParaRPr lang="en-US" altLang="zh-CN" sz="2400" b="1" dirty="0">
                <a:solidFill>
                  <a:schemeClr val="bg1"/>
                </a:solidFill>
                <a:latin typeface="微软雅黑" pitchFamily="34" charset="-122"/>
                <a:ea typeface="微软雅黑" pitchFamily="34" charset="-122"/>
              </a:endParaRPr>
            </a:p>
          </p:txBody>
        </p:sp>
      </p:grpSp>
      <p:grpSp>
        <p:nvGrpSpPr>
          <p:cNvPr id="79" name="组合 78"/>
          <p:cNvGrpSpPr/>
          <p:nvPr/>
        </p:nvGrpSpPr>
        <p:grpSpPr>
          <a:xfrm>
            <a:off x="4342456" y="2854661"/>
            <a:ext cx="1890147" cy="1891378"/>
            <a:chOff x="4290947" y="2648622"/>
            <a:chExt cx="1891378" cy="1891378"/>
          </a:xfrm>
          <a:solidFill>
            <a:srgbClr val="FFC400"/>
          </a:solidFill>
        </p:grpSpPr>
        <p:sp>
          <p:nvSpPr>
            <p:cNvPr id="47" name="Oval 9"/>
            <p:cNvSpPr/>
            <p:nvPr/>
          </p:nvSpPr>
          <p:spPr>
            <a:xfrm>
              <a:off x="4290947" y="2648622"/>
              <a:ext cx="1891378" cy="1891378"/>
            </a:xfrm>
            <a:prstGeom prst="ellipse">
              <a:avLst/>
            </a:prstGeom>
            <a:grpFill/>
            <a:ln w="666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latin typeface="微软雅黑" pitchFamily="34" charset="-122"/>
                <a:ea typeface="微软雅黑" pitchFamily="34" charset="-122"/>
              </a:endParaRPr>
            </a:p>
          </p:txBody>
        </p:sp>
        <p:sp>
          <p:nvSpPr>
            <p:cNvPr id="76" name="Text Placeholder 2"/>
            <p:cNvSpPr txBox="1">
              <a:spLocks/>
            </p:cNvSpPr>
            <p:nvPr/>
          </p:nvSpPr>
          <p:spPr>
            <a:xfrm>
              <a:off x="4739406"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2400" b="1" dirty="0">
                  <a:solidFill>
                    <a:schemeClr val="bg1"/>
                  </a:solidFill>
                  <a:latin typeface="微软雅黑" pitchFamily="34" charset="-122"/>
                  <a:ea typeface="微软雅黑" pitchFamily="34" charset="-122"/>
                </a:rPr>
                <a:t>项目二</a:t>
              </a:r>
              <a:endParaRPr lang="en-US" altLang="zh-CN" sz="2400" b="1" dirty="0">
                <a:solidFill>
                  <a:schemeClr val="bg1"/>
                </a:solidFill>
                <a:latin typeface="微软雅黑" pitchFamily="34" charset="-122"/>
                <a:ea typeface="微软雅黑" pitchFamily="34" charset="-122"/>
              </a:endParaRPr>
            </a:p>
          </p:txBody>
        </p:sp>
      </p:grpSp>
      <p:grpSp>
        <p:nvGrpSpPr>
          <p:cNvPr id="80" name="组合 79"/>
          <p:cNvGrpSpPr/>
          <p:nvPr/>
        </p:nvGrpSpPr>
        <p:grpSpPr>
          <a:xfrm>
            <a:off x="5917579" y="2854661"/>
            <a:ext cx="1890147" cy="1891378"/>
            <a:chOff x="5867096" y="2648622"/>
            <a:chExt cx="1891378" cy="1891378"/>
          </a:xfrm>
          <a:solidFill>
            <a:srgbClr val="005DA2"/>
          </a:solidFill>
        </p:grpSpPr>
        <p:sp>
          <p:nvSpPr>
            <p:cNvPr id="53" name="Oval 10"/>
            <p:cNvSpPr/>
            <p:nvPr/>
          </p:nvSpPr>
          <p:spPr>
            <a:xfrm>
              <a:off x="5867096" y="2648622"/>
              <a:ext cx="1891378" cy="1891378"/>
            </a:xfrm>
            <a:prstGeom prst="ellipse">
              <a:avLst/>
            </a:prstGeom>
            <a:solidFill>
              <a:srgbClr val="C00000"/>
            </a:solidFill>
            <a:ln w="666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latin typeface="微软雅黑" pitchFamily="34" charset="-122"/>
                <a:ea typeface="微软雅黑" pitchFamily="34" charset="-122"/>
              </a:endParaRPr>
            </a:p>
          </p:txBody>
        </p:sp>
        <p:sp>
          <p:nvSpPr>
            <p:cNvPr id="77" name="Text Placeholder 2"/>
            <p:cNvSpPr txBox="1">
              <a:spLocks/>
            </p:cNvSpPr>
            <p:nvPr/>
          </p:nvSpPr>
          <p:spPr>
            <a:xfrm>
              <a:off x="6315199" y="3357786"/>
              <a:ext cx="1224135" cy="567411"/>
            </a:xfrm>
            <a:prstGeom prst="rect">
              <a:avLst/>
            </a:prstGeom>
            <a:noFill/>
            <a:ln w="66675">
              <a:noFill/>
            </a:ln>
          </p:spPr>
          <p:txBody>
            <a:bodyPr vert="horz"/>
            <a:lstStyle>
              <a:lvl1pPr marL="0" indent="0" algn="l" defTabSz="457200" rtl="0" eaLnBrk="1" latinLnBrk="0" hangingPunct="1">
                <a:spcBef>
                  <a:spcPct val="20000"/>
                </a:spcBef>
                <a:buFont typeface="Arial"/>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2400" b="1" dirty="0">
                  <a:solidFill>
                    <a:schemeClr val="bg1"/>
                  </a:solidFill>
                  <a:latin typeface="微软雅黑" pitchFamily="34" charset="-122"/>
                  <a:ea typeface="微软雅黑" pitchFamily="34" charset="-122"/>
                </a:rPr>
                <a:t>项目三</a:t>
              </a:r>
              <a:endParaRPr lang="en-US" altLang="zh-CN" sz="2400" b="1" dirty="0">
                <a:solidFill>
                  <a:schemeClr val="bg1"/>
                </a:solidFill>
                <a:latin typeface="微软雅黑" pitchFamily="34" charset="-122"/>
                <a:ea typeface="微软雅黑" pitchFamily="34" charset="-122"/>
              </a:endParaRPr>
            </a:p>
          </p:txBody>
        </p:sp>
      </p:grpSp>
      <p:grpSp>
        <p:nvGrpSpPr>
          <p:cNvPr id="81" name="组合 80"/>
          <p:cNvGrpSpPr/>
          <p:nvPr/>
        </p:nvGrpSpPr>
        <p:grpSpPr>
          <a:xfrm>
            <a:off x="7569573" y="2854661"/>
            <a:ext cx="1890147" cy="1891378"/>
            <a:chOff x="7520165" y="2648622"/>
            <a:chExt cx="1891378" cy="1891378"/>
          </a:xfrm>
          <a:solidFill>
            <a:srgbClr val="FFC400"/>
          </a:solidFill>
        </p:grpSpPr>
        <p:sp>
          <p:nvSpPr>
            <p:cNvPr id="42" name="Oval 11"/>
            <p:cNvSpPr/>
            <p:nvPr/>
          </p:nvSpPr>
          <p:spPr>
            <a:xfrm>
              <a:off x="7520165" y="2648622"/>
              <a:ext cx="1891378" cy="1891378"/>
            </a:xfrm>
            <a:prstGeom prst="ellipse">
              <a:avLst/>
            </a:prstGeom>
            <a:grpFill/>
            <a:ln w="666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latin typeface="微软雅黑" pitchFamily="34" charset="-122"/>
                <a:ea typeface="微软雅黑" pitchFamily="34" charset="-122"/>
              </a:endParaRPr>
            </a:p>
          </p:txBody>
        </p:sp>
        <p:sp>
          <p:nvSpPr>
            <p:cNvPr id="78" name="Text Placeholder 2"/>
            <p:cNvSpPr txBox="1">
              <a:spLocks/>
            </p:cNvSpPr>
            <p:nvPr/>
          </p:nvSpPr>
          <p:spPr>
            <a:xfrm>
              <a:off x="7899375" y="3357786"/>
              <a:ext cx="1224135" cy="567411"/>
            </a:xfrm>
            <a:prstGeom prst="rect">
              <a:avLst/>
            </a:prstGeom>
            <a:grpFill/>
            <a:ln w="66675">
              <a:noFill/>
            </a:ln>
          </p:spPr>
          <p:txBody>
            <a:bodyPr vert="horz"/>
            <a:lstStyle>
              <a:lvl1pPr marL="0" indent="0" algn="l" defTabSz="457200" rtl="0" eaLnBrk="1" latinLnBrk="0" hangingPunct="1">
                <a:spcBef>
                  <a:spcPct val="20000"/>
                </a:spcBef>
                <a:buFont typeface="Arial"/>
                <a:buNone/>
                <a:defRPr sz="1200" kern="1200" baseline="0">
                  <a:solidFill>
                    <a:schemeClr val="tx1">
                      <a:lumMod val="65000"/>
                      <a:lumOff val="3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2400" b="1" dirty="0">
                  <a:solidFill>
                    <a:schemeClr val="bg1"/>
                  </a:solidFill>
                  <a:latin typeface="微软雅黑" pitchFamily="34" charset="-122"/>
                  <a:ea typeface="微软雅黑" pitchFamily="34" charset="-122"/>
                </a:rPr>
                <a:t>项目四</a:t>
              </a:r>
              <a:endParaRPr lang="en-US" altLang="zh-CN" sz="2400" b="1" dirty="0">
                <a:solidFill>
                  <a:schemeClr val="bg1"/>
                </a:solidFill>
                <a:latin typeface="微软雅黑" pitchFamily="34" charset="-122"/>
                <a:ea typeface="微软雅黑" pitchFamily="34" charset="-122"/>
              </a:endParaRPr>
            </a:p>
          </p:txBody>
        </p:sp>
      </p:grpSp>
      <p:sp>
        <p:nvSpPr>
          <p:cNvPr id="35" name="文本框 2"/>
          <p:cNvSpPr txBox="1"/>
          <p:nvPr/>
        </p:nvSpPr>
        <p:spPr>
          <a:xfrm>
            <a:off x="1135627"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4131047139"/>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5"/>
                                        </p:tgtEl>
                                        <p:attrNameLst>
                                          <p:attrName>ppt_y</p:attrName>
                                        </p:attrNameLst>
                                      </p:cBhvr>
                                      <p:tavLst>
                                        <p:tav tm="0">
                                          <p:val>
                                            <p:strVal val="#ppt_y"/>
                                          </p:val>
                                        </p:tav>
                                        <p:tav tm="100000">
                                          <p:val>
                                            <p:strVal val="#ppt_y"/>
                                          </p:val>
                                        </p:tav>
                                      </p:tavLst>
                                    </p:anim>
                                    <p:anim calcmode="lin" valueType="num">
                                      <p:cBhvr>
                                        <p:cTn id="9"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5"/>
                                        </p:tgtEl>
                                      </p:cBhvr>
                                    </p:animEffect>
                                  </p:childTnLst>
                                </p:cTn>
                              </p:par>
                            </p:childTnLst>
                          </p:cTn>
                        </p:par>
                        <p:par>
                          <p:cTn id="12" fill="hold">
                            <p:stCondLst>
                              <p:cond delay="85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par>
                          <p:cTn id="16" fill="hold">
                            <p:stCondLst>
                              <p:cond delay="1350"/>
                            </p:stCondLst>
                            <p:childTnLst>
                              <p:par>
                                <p:cTn id="17" presetID="22" presetClass="entr" presetSubtype="4" fill="hold" nodeType="afterEffect">
                                  <p:stCondLst>
                                    <p:cond delay="0"/>
                                  </p:stCondLst>
                                  <p:childTnLst>
                                    <p:set>
                                      <p:cBhvr>
                                        <p:cTn id="18" dur="1" fill="hold">
                                          <p:stCondLst>
                                            <p:cond delay="0"/>
                                          </p:stCondLst>
                                        </p:cTn>
                                        <p:tgtEl>
                                          <p:spTgt spid="67"/>
                                        </p:tgtEl>
                                        <p:attrNameLst>
                                          <p:attrName>style.visibility</p:attrName>
                                        </p:attrNameLst>
                                      </p:cBhvr>
                                      <p:to>
                                        <p:strVal val="visible"/>
                                      </p:to>
                                    </p:set>
                                    <p:animEffect transition="in" filter="wipe(down)">
                                      <p:cBhvr>
                                        <p:cTn id="19" dur="500"/>
                                        <p:tgtEl>
                                          <p:spTgt spid="67"/>
                                        </p:tgtEl>
                                      </p:cBhvr>
                                    </p:animEffect>
                                  </p:childTnLst>
                                </p:cTn>
                              </p:par>
                            </p:childTnLst>
                          </p:cTn>
                        </p:par>
                        <p:par>
                          <p:cTn id="20" fill="hold">
                            <p:stCondLst>
                              <p:cond delay="1850"/>
                            </p:stCondLst>
                            <p:childTnLst>
                              <p:par>
                                <p:cTn id="21" presetID="22" presetClass="entr" presetSubtype="2" fill="hold" nodeType="afterEffect">
                                  <p:stCondLst>
                                    <p:cond delay="0"/>
                                  </p:stCondLst>
                                  <p:childTnLst>
                                    <p:set>
                                      <p:cBhvr>
                                        <p:cTn id="22" dur="1" fill="hold">
                                          <p:stCondLst>
                                            <p:cond delay="0"/>
                                          </p:stCondLst>
                                        </p:cTn>
                                        <p:tgtEl>
                                          <p:spTgt spid="68"/>
                                        </p:tgtEl>
                                        <p:attrNameLst>
                                          <p:attrName>style.visibility</p:attrName>
                                        </p:attrNameLst>
                                      </p:cBhvr>
                                      <p:to>
                                        <p:strVal val="visible"/>
                                      </p:to>
                                    </p:set>
                                    <p:animEffect transition="in" filter="wipe(right)">
                                      <p:cBhvr>
                                        <p:cTn id="23" dur="500"/>
                                        <p:tgtEl>
                                          <p:spTgt spid="68"/>
                                        </p:tgtEl>
                                      </p:cBhvr>
                                    </p:animEffect>
                                  </p:childTnLst>
                                </p:cTn>
                              </p:par>
                            </p:childTnLst>
                          </p:cTn>
                        </p:par>
                        <p:par>
                          <p:cTn id="24" fill="hold">
                            <p:stCondLst>
                              <p:cond delay="2350"/>
                            </p:stCondLst>
                            <p:childTnLst>
                              <p:par>
                                <p:cTn id="25" presetID="22" presetClass="entr" presetSubtype="8" fill="hold" nodeType="after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wipe(left)">
                                      <p:cBhvr>
                                        <p:cTn id="27" dur="500"/>
                                        <p:tgtEl>
                                          <p:spTgt spid="55"/>
                                        </p:tgtEl>
                                      </p:cBhvr>
                                    </p:animEffect>
                                  </p:childTnLst>
                                </p:cTn>
                              </p:par>
                            </p:childTnLst>
                          </p:cTn>
                        </p:par>
                        <p:par>
                          <p:cTn id="28" fill="hold">
                            <p:stCondLst>
                              <p:cond delay="2850"/>
                            </p:stCondLst>
                            <p:childTnLst>
                              <p:par>
                                <p:cTn id="29" presetID="10" presetClass="entr" presetSubtype="0" fill="hold" nodeType="afterEffect">
                                  <p:stCondLst>
                                    <p:cond delay="0"/>
                                  </p:stCondLst>
                                  <p:childTnLst>
                                    <p:set>
                                      <p:cBhvr>
                                        <p:cTn id="30" dur="1" fill="hold">
                                          <p:stCondLst>
                                            <p:cond delay="0"/>
                                          </p:stCondLst>
                                        </p:cTn>
                                        <p:tgtEl>
                                          <p:spTgt spid="79"/>
                                        </p:tgtEl>
                                        <p:attrNameLst>
                                          <p:attrName>style.visibility</p:attrName>
                                        </p:attrNameLst>
                                      </p:cBhvr>
                                      <p:to>
                                        <p:strVal val="visible"/>
                                      </p:to>
                                    </p:set>
                                    <p:animEffect transition="in" filter="fade">
                                      <p:cBhvr>
                                        <p:cTn id="31" dur="500"/>
                                        <p:tgtEl>
                                          <p:spTgt spid="79"/>
                                        </p:tgtEl>
                                      </p:cBhvr>
                                    </p:animEffect>
                                  </p:childTnLst>
                                </p:cTn>
                              </p:par>
                            </p:childTnLst>
                          </p:cTn>
                        </p:par>
                        <p:par>
                          <p:cTn id="32" fill="hold">
                            <p:stCondLst>
                              <p:cond delay="3350"/>
                            </p:stCondLst>
                            <p:childTnLst>
                              <p:par>
                                <p:cTn id="33" presetID="22" presetClass="entr" presetSubtype="4" fill="hold" nodeType="after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wipe(down)">
                                      <p:cBhvr>
                                        <p:cTn id="35" dur="500"/>
                                        <p:tgtEl>
                                          <p:spTgt spid="69"/>
                                        </p:tgtEl>
                                      </p:cBhvr>
                                    </p:animEffect>
                                  </p:childTnLst>
                                </p:cTn>
                              </p:par>
                            </p:childTnLst>
                          </p:cTn>
                        </p:par>
                        <p:par>
                          <p:cTn id="36" fill="hold">
                            <p:stCondLst>
                              <p:cond delay="3850"/>
                            </p:stCondLst>
                            <p:childTnLst>
                              <p:par>
                                <p:cTn id="37" presetID="22" presetClass="entr" presetSubtype="8" fill="hold" nodeType="afterEffect">
                                  <p:stCondLst>
                                    <p:cond delay="0"/>
                                  </p:stCondLst>
                                  <p:childTnLst>
                                    <p:set>
                                      <p:cBhvr>
                                        <p:cTn id="38" dur="1" fill="hold">
                                          <p:stCondLst>
                                            <p:cond delay="0"/>
                                          </p:stCondLst>
                                        </p:cTn>
                                        <p:tgtEl>
                                          <p:spTgt spid="70"/>
                                        </p:tgtEl>
                                        <p:attrNameLst>
                                          <p:attrName>style.visibility</p:attrName>
                                        </p:attrNameLst>
                                      </p:cBhvr>
                                      <p:to>
                                        <p:strVal val="visible"/>
                                      </p:to>
                                    </p:set>
                                    <p:animEffect transition="in" filter="wipe(left)">
                                      <p:cBhvr>
                                        <p:cTn id="39" dur="500"/>
                                        <p:tgtEl>
                                          <p:spTgt spid="70"/>
                                        </p:tgtEl>
                                      </p:cBhvr>
                                    </p:animEffect>
                                  </p:childTnLst>
                                </p:cTn>
                              </p:par>
                            </p:childTnLst>
                          </p:cTn>
                        </p:par>
                        <p:par>
                          <p:cTn id="40" fill="hold">
                            <p:stCondLst>
                              <p:cond delay="4350"/>
                            </p:stCondLst>
                            <p:childTnLst>
                              <p:par>
                                <p:cTn id="41" presetID="22" presetClass="entr" presetSubtype="8" fill="hold" nodeType="afterEffect">
                                  <p:stCondLst>
                                    <p:cond delay="0"/>
                                  </p:stCondLst>
                                  <p:childTnLst>
                                    <p:set>
                                      <p:cBhvr>
                                        <p:cTn id="42" dur="1" fill="hold">
                                          <p:stCondLst>
                                            <p:cond delay="0"/>
                                          </p:stCondLst>
                                        </p:cTn>
                                        <p:tgtEl>
                                          <p:spTgt spid="61"/>
                                        </p:tgtEl>
                                        <p:attrNameLst>
                                          <p:attrName>style.visibility</p:attrName>
                                        </p:attrNameLst>
                                      </p:cBhvr>
                                      <p:to>
                                        <p:strVal val="visible"/>
                                      </p:to>
                                    </p:set>
                                    <p:animEffect transition="in" filter="wipe(left)">
                                      <p:cBhvr>
                                        <p:cTn id="43" dur="500"/>
                                        <p:tgtEl>
                                          <p:spTgt spid="61"/>
                                        </p:tgtEl>
                                      </p:cBhvr>
                                    </p:animEffect>
                                  </p:childTnLst>
                                </p:cTn>
                              </p:par>
                            </p:childTnLst>
                          </p:cTn>
                        </p:par>
                        <p:par>
                          <p:cTn id="44" fill="hold">
                            <p:stCondLst>
                              <p:cond delay="4850"/>
                            </p:stCondLst>
                            <p:childTnLst>
                              <p:par>
                                <p:cTn id="45" presetID="10" presetClass="entr" presetSubtype="0" fill="hold" nodeType="afterEffect">
                                  <p:stCondLst>
                                    <p:cond delay="0"/>
                                  </p:stCondLst>
                                  <p:childTnLst>
                                    <p:set>
                                      <p:cBhvr>
                                        <p:cTn id="46" dur="1" fill="hold">
                                          <p:stCondLst>
                                            <p:cond delay="0"/>
                                          </p:stCondLst>
                                        </p:cTn>
                                        <p:tgtEl>
                                          <p:spTgt spid="80"/>
                                        </p:tgtEl>
                                        <p:attrNameLst>
                                          <p:attrName>style.visibility</p:attrName>
                                        </p:attrNameLst>
                                      </p:cBhvr>
                                      <p:to>
                                        <p:strVal val="visible"/>
                                      </p:to>
                                    </p:set>
                                    <p:animEffect transition="in" filter="fade">
                                      <p:cBhvr>
                                        <p:cTn id="47" dur="500"/>
                                        <p:tgtEl>
                                          <p:spTgt spid="80"/>
                                        </p:tgtEl>
                                      </p:cBhvr>
                                    </p:animEffect>
                                  </p:childTnLst>
                                </p:cTn>
                              </p:par>
                            </p:childTnLst>
                          </p:cTn>
                        </p:par>
                        <p:par>
                          <p:cTn id="48" fill="hold">
                            <p:stCondLst>
                              <p:cond delay="5350"/>
                            </p:stCondLst>
                            <p:childTnLst>
                              <p:par>
                                <p:cTn id="49" presetID="22" presetClass="entr" presetSubtype="1" fill="hold" nodeType="afterEffect">
                                  <p:stCondLst>
                                    <p:cond delay="0"/>
                                  </p:stCondLst>
                                  <p:childTnLst>
                                    <p:set>
                                      <p:cBhvr>
                                        <p:cTn id="50" dur="1" fill="hold">
                                          <p:stCondLst>
                                            <p:cond delay="0"/>
                                          </p:stCondLst>
                                        </p:cTn>
                                        <p:tgtEl>
                                          <p:spTgt spid="71"/>
                                        </p:tgtEl>
                                        <p:attrNameLst>
                                          <p:attrName>style.visibility</p:attrName>
                                        </p:attrNameLst>
                                      </p:cBhvr>
                                      <p:to>
                                        <p:strVal val="visible"/>
                                      </p:to>
                                    </p:set>
                                    <p:animEffect transition="in" filter="wipe(up)">
                                      <p:cBhvr>
                                        <p:cTn id="51" dur="500"/>
                                        <p:tgtEl>
                                          <p:spTgt spid="71"/>
                                        </p:tgtEl>
                                      </p:cBhvr>
                                    </p:animEffect>
                                  </p:childTnLst>
                                </p:cTn>
                              </p:par>
                            </p:childTnLst>
                          </p:cTn>
                        </p:par>
                        <p:par>
                          <p:cTn id="52" fill="hold">
                            <p:stCondLst>
                              <p:cond delay="5850"/>
                            </p:stCondLst>
                            <p:childTnLst>
                              <p:par>
                                <p:cTn id="53" presetID="22" presetClass="entr" presetSubtype="2" fill="hold" nodeType="afterEffect">
                                  <p:stCondLst>
                                    <p:cond delay="0"/>
                                  </p:stCondLst>
                                  <p:childTnLst>
                                    <p:set>
                                      <p:cBhvr>
                                        <p:cTn id="54" dur="1" fill="hold">
                                          <p:stCondLst>
                                            <p:cond delay="0"/>
                                          </p:stCondLst>
                                        </p:cTn>
                                        <p:tgtEl>
                                          <p:spTgt spid="72"/>
                                        </p:tgtEl>
                                        <p:attrNameLst>
                                          <p:attrName>style.visibility</p:attrName>
                                        </p:attrNameLst>
                                      </p:cBhvr>
                                      <p:to>
                                        <p:strVal val="visible"/>
                                      </p:to>
                                    </p:set>
                                    <p:animEffect transition="in" filter="wipe(right)">
                                      <p:cBhvr>
                                        <p:cTn id="55" dur="500"/>
                                        <p:tgtEl>
                                          <p:spTgt spid="72"/>
                                        </p:tgtEl>
                                      </p:cBhvr>
                                    </p:animEffect>
                                  </p:childTnLst>
                                </p:cTn>
                              </p:par>
                            </p:childTnLst>
                          </p:cTn>
                        </p:par>
                        <p:par>
                          <p:cTn id="56" fill="hold">
                            <p:stCondLst>
                              <p:cond delay="6350"/>
                            </p:stCondLst>
                            <p:childTnLst>
                              <p:par>
                                <p:cTn id="57" presetID="22" presetClass="entr" presetSubtype="8" fill="hold" nodeType="afterEffect">
                                  <p:stCondLst>
                                    <p:cond delay="0"/>
                                  </p:stCondLst>
                                  <p:childTnLst>
                                    <p:set>
                                      <p:cBhvr>
                                        <p:cTn id="58" dur="1" fill="hold">
                                          <p:stCondLst>
                                            <p:cond delay="0"/>
                                          </p:stCondLst>
                                        </p:cTn>
                                        <p:tgtEl>
                                          <p:spTgt spid="58"/>
                                        </p:tgtEl>
                                        <p:attrNameLst>
                                          <p:attrName>style.visibility</p:attrName>
                                        </p:attrNameLst>
                                      </p:cBhvr>
                                      <p:to>
                                        <p:strVal val="visible"/>
                                      </p:to>
                                    </p:set>
                                    <p:animEffect transition="in" filter="wipe(left)">
                                      <p:cBhvr>
                                        <p:cTn id="59" dur="500"/>
                                        <p:tgtEl>
                                          <p:spTgt spid="58"/>
                                        </p:tgtEl>
                                      </p:cBhvr>
                                    </p:animEffect>
                                  </p:childTnLst>
                                </p:cTn>
                              </p:par>
                            </p:childTnLst>
                          </p:cTn>
                        </p:par>
                        <p:par>
                          <p:cTn id="60" fill="hold">
                            <p:stCondLst>
                              <p:cond delay="6850"/>
                            </p:stCondLst>
                            <p:childTnLst>
                              <p:par>
                                <p:cTn id="61" presetID="10" presetClass="entr" presetSubtype="0" fill="hold" nodeType="afterEffect">
                                  <p:stCondLst>
                                    <p:cond delay="0"/>
                                  </p:stCondLst>
                                  <p:childTnLst>
                                    <p:set>
                                      <p:cBhvr>
                                        <p:cTn id="62" dur="1" fill="hold">
                                          <p:stCondLst>
                                            <p:cond delay="0"/>
                                          </p:stCondLst>
                                        </p:cTn>
                                        <p:tgtEl>
                                          <p:spTgt spid="81"/>
                                        </p:tgtEl>
                                        <p:attrNameLst>
                                          <p:attrName>style.visibility</p:attrName>
                                        </p:attrNameLst>
                                      </p:cBhvr>
                                      <p:to>
                                        <p:strVal val="visible"/>
                                      </p:to>
                                    </p:set>
                                    <p:animEffect transition="in" filter="fade">
                                      <p:cBhvr>
                                        <p:cTn id="63" dur="500"/>
                                        <p:tgtEl>
                                          <p:spTgt spid="81"/>
                                        </p:tgtEl>
                                      </p:cBhvr>
                                    </p:animEffect>
                                  </p:childTnLst>
                                </p:cTn>
                              </p:par>
                            </p:childTnLst>
                          </p:cTn>
                        </p:par>
                        <p:par>
                          <p:cTn id="64" fill="hold">
                            <p:stCondLst>
                              <p:cond delay="7350"/>
                            </p:stCondLst>
                            <p:childTnLst>
                              <p:par>
                                <p:cTn id="65" presetID="22" presetClass="entr" presetSubtype="1" fill="hold" nodeType="afterEffect">
                                  <p:stCondLst>
                                    <p:cond delay="0"/>
                                  </p:stCondLst>
                                  <p:childTnLst>
                                    <p:set>
                                      <p:cBhvr>
                                        <p:cTn id="66" dur="1" fill="hold">
                                          <p:stCondLst>
                                            <p:cond delay="0"/>
                                          </p:stCondLst>
                                        </p:cTn>
                                        <p:tgtEl>
                                          <p:spTgt spid="73"/>
                                        </p:tgtEl>
                                        <p:attrNameLst>
                                          <p:attrName>style.visibility</p:attrName>
                                        </p:attrNameLst>
                                      </p:cBhvr>
                                      <p:to>
                                        <p:strVal val="visible"/>
                                      </p:to>
                                    </p:set>
                                    <p:animEffect transition="in" filter="wipe(up)">
                                      <p:cBhvr>
                                        <p:cTn id="67" dur="500"/>
                                        <p:tgtEl>
                                          <p:spTgt spid="73"/>
                                        </p:tgtEl>
                                      </p:cBhvr>
                                    </p:animEffect>
                                  </p:childTnLst>
                                </p:cTn>
                              </p:par>
                            </p:childTnLst>
                          </p:cTn>
                        </p:par>
                        <p:par>
                          <p:cTn id="68" fill="hold">
                            <p:stCondLst>
                              <p:cond delay="7850"/>
                            </p:stCondLst>
                            <p:childTnLst>
                              <p:par>
                                <p:cTn id="69" presetID="22" presetClass="entr" presetSubtype="8" fill="hold" nodeType="afterEffect">
                                  <p:stCondLst>
                                    <p:cond delay="0"/>
                                  </p:stCondLst>
                                  <p:childTnLst>
                                    <p:set>
                                      <p:cBhvr>
                                        <p:cTn id="70" dur="1" fill="hold">
                                          <p:stCondLst>
                                            <p:cond delay="0"/>
                                          </p:stCondLst>
                                        </p:cTn>
                                        <p:tgtEl>
                                          <p:spTgt spid="74"/>
                                        </p:tgtEl>
                                        <p:attrNameLst>
                                          <p:attrName>style.visibility</p:attrName>
                                        </p:attrNameLst>
                                      </p:cBhvr>
                                      <p:to>
                                        <p:strVal val="visible"/>
                                      </p:to>
                                    </p:set>
                                    <p:animEffect transition="in" filter="wipe(left)">
                                      <p:cBhvr>
                                        <p:cTn id="71" dur="500"/>
                                        <p:tgtEl>
                                          <p:spTgt spid="74"/>
                                        </p:tgtEl>
                                      </p:cBhvr>
                                    </p:animEffect>
                                  </p:childTnLst>
                                </p:cTn>
                              </p:par>
                            </p:childTnLst>
                          </p:cTn>
                        </p:par>
                        <p:par>
                          <p:cTn id="72" fill="hold">
                            <p:stCondLst>
                              <p:cond delay="8350"/>
                            </p:stCondLst>
                            <p:childTnLst>
                              <p:par>
                                <p:cTn id="73" presetID="22" presetClass="entr" presetSubtype="8" fill="hold" nodeType="afterEffect">
                                  <p:stCondLst>
                                    <p:cond delay="0"/>
                                  </p:stCondLst>
                                  <p:childTnLst>
                                    <p:set>
                                      <p:cBhvr>
                                        <p:cTn id="74" dur="1" fill="hold">
                                          <p:stCondLst>
                                            <p:cond delay="0"/>
                                          </p:stCondLst>
                                        </p:cTn>
                                        <p:tgtEl>
                                          <p:spTgt spid="64"/>
                                        </p:tgtEl>
                                        <p:attrNameLst>
                                          <p:attrName>style.visibility</p:attrName>
                                        </p:attrNameLst>
                                      </p:cBhvr>
                                      <p:to>
                                        <p:strVal val="visible"/>
                                      </p:to>
                                    </p:set>
                                    <p:animEffect transition="in" filter="wipe(left)">
                                      <p:cBhvr>
                                        <p:cTn id="75"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4088808" y="3001676"/>
            <a:ext cx="8108698" cy="3884502"/>
            <a:chOff x="4078023" y="2973498"/>
            <a:chExt cx="8113977" cy="3884502"/>
          </a:xfrm>
          <a:solidFill>
            <a:srgbClr val="005DA2"/>
          </a:solidFill>
        </p:grpSpPr>
        <p:sp>
          <p:nvSpPr>
            <p:cNvPr id="16" name="Freeform 5"/>
            <p:cNvSpPr>
              <a:spLocks/>
            </p:cNvSpPr>
            <p:nvPr/>
          </p:nvSpPr>
          <p:spPr bwMode="auto">
            <a:xfrm>
              <a:off x="4078023" y="5589157"/>
              <a:ext cx="4758750" cy="1268843"/>
            </a:xfrm>
            <a:custGeom>
              <a:avLst/>
              <a:gdLst>
                <a:gd name="T0" fmla="*/ 0 w 251"/>
                <a:gd name="T1" fmla="*/ 67 h 67"/>
                <a:gd name="T2" fmla="*/ 0 w 251"/>
                <a:gd name="T3" fmla="*/ 67 h 67"/>
                <a:gd name="T4" fmla="*/ 251 w 251"/>
                <a:gd name="T5" fmla="*/ 67 h 67"/>
                <a:gd name="T6" fmla="*/ 251 w 251"/>
                <a:gd name="T7" fmla="*/ 0 h 67"/>
                <a:gd name="T8" fmla="*/ 0 w 251"/>
                <a:gd name="T9" fmla="*/ 67 h 67"/>
              </a:gdLst>
              <a:ahLst/>
              <a:cxnLst>
                <a:cxn ang="0">
                  <a:pos x="T0" y="T1"/>
                </a:cxn>
                <a:cxn ang="0">
                  <a:pos x="T2" y="T3"/>
                </a:cxn>
                <a:cxn ang="0">
                  <a:pos x="T4" y="T5"/>
                </a:cxn>
                <a:cxn ang="0">
                  <a:pos x="T6" y="T7"/>
                </a:cxn>
                <a:cxn ang="0">
                  <a:pos x="T8" y="T9"/>
                </a:cxn>
              </a:cxnLst>
              <a:rect l="0" t="0" r="r" b="b"/>
              <a:pathLst>
                <a:path w="251" h="67">
                  <a:moveTo>
                    <a:pt x="0" y="67"/>
                  </a:moveTo>
                  <a:cubicBezTo>
                    <a:pt x="0" y="67"/>
                    <a:pt x="0" y="67"/>
                    <a:pt x="0" y="67"/>
                  </a:cubicBezTo>
                  <a:cubicBezTo>
                    <a:pt x="251" y="67"/>
                    <a:pt x="251" y="67"/>
                    <a:pt x="251" y="67"/>
                  </a:cubicBezTo>
                  <a:cubicBezTo>
                    <a:pt x="251" y="0"/>
                    <a:pt x="251" y="0"/>
                    <a:pt x="251" y="0"/>
                  </a:cubicBezTo>
                  <a:cubicBezTo>
                    <a:pt x="178" y="38"/>
                    <a:pt x="92" y="62"/>
                    <a:pt x="0" y="67"/>
                  </a:cubicBezTo>
                  <a:close/>
                </a:path>
              </a:pathLst>
            </a:custGeom>
            <a:solidFill>
              <a:srgbClr val="C00000"/>
            </a:solidFill>
            <a:ln>
              <a:noFill/>
            </a:ln>
          </p:spPr>
          <p:txBody>
            <a:bodyPr/>
            <a:lstStyle/>
            <a:p>
              <a:endParaRPr lang="zh-CN" altLang="en-US" sz="2800">
                <a:latin typeface="微软雅黑" pitchFamily="34" charset="-122"/>
                <a:ea typeface="微软雅黑" pitchFamily="34" charset="-122"/>
              </a:endParaRPr>
            </a:p>
          </p:txBody>
        </p:sp>
        <p:sp>
          <p:nvSpPr>
            <p:cNvPr id="17" name="Freeform 6"/>
            <p:cNvSpPr>
              <a:spLocks/>
            </p:cNvSpPr>
            <p:nvPr/>
          </p:nvSpPr>
          <p:spPr bwMode="auto">
            <a:xfrm>
              <a:off x="8912383" y="4906297"/>
              <a:ext cx="1117622" cy="1951702"/>
            </a:xfrm>
            <a:custGeom>
              <a:avLst/>
              <a:gdLst>
                <a:gd name="T0" fmla="*/ 0 w 59"/>
                <a:gd name="T1" fmla="*/ 36 h 103"/>
                <a:gd name="T2" fmla="*/ 0 w 59"/>
                <a:gd name="T3" fmla="*/ 103 h 103"/>
                <a:gd name="T4" fmla="*/ 59 w 59"/>
                <a:gd name="T5" fmla="*/ 103 h 103"/>
                <a:gd name="T6" fmla="*/ 59 w 59"/>
                <a:gd name="T7" fmla="*/ 0 h 103"/>
                <a:gd name="T8" fmla="*/ 0 w 59"/>
                <a:gd name="T9" fmla="*/ 36 h 103"/>
              </a:gdLst>
              <a:ahLst/>
              <a:cxnLst>
                <a:cxn ang="0">
                  <a:pos x="T0" y="T1"/>
                </a:cxn>
                <a:cxn ang="0">
                  <a:pos x="T2" y="T3"/>
                </a:cxn>
                <a:cxn ang="0">
                  <a:pos x="T4" y="T5"/>
                </a:cxn>
                <a:cxn ang="0">
                  <a:pos x="T6" y="T7"/>
                </a:cxn>
                <a:cxn ang="0">
                  <a:pos x="T8" y="T9"/>
                </a:cxn>
              </a:cxnLst>
              <a:rect l="0" t="0" r="r" b="b"/>
              <a:pathLst>
                <a:path w="59" h="103">
                  <a:moveTo>
                    <a:pt x="0" y="36"/>
                  </a:moveTo>
                  <a:cubicBezTo>
                    <a:pt x="0" y="103"/>
                    <a:pt x="0" y="103"/>
                    <a:pt x="0" y="103"/>
                  </a:cubicBezTo>
                  <a:cubicBezTo>
                    <a:pt x="59" y="103"/>
                    <a:pt x="59" y="103"/>
                    <a:pt x="59" y="103"/>
                  </a:cubicBezTo>
                  <a:cubicBezTo>
                    <a:pt x="59" y="0"/>
                    <a:pt x="59" y="0"/>
                    <a:pt x="59" y="0"/>
                  </a:cubicBezTo>
                  <a:cubicBezTo>
                    <a:pt x="41" y="13"/>
                    <a:pt x="21" y="25"/>
                    <a:pt x="0" y="36"/>
                  </a:cubicBezTo>
                  <a:close/>
                </a:path>
              </a:pathLst>
            </a:custGeom>
            <a:solidFill>
              <a:srgbClr val="FFC400"/>
            </a:solidFill>
            <a:ln>
              <a:noFill/>
            </a:ln>
          </p:spPr>
          <p:txBody>
            <a:bodyPr vert="horz" wrap="square" lIns="91440" tIns="45720" rIns="91440" bIns="45720" numCol="1" anchor="t" anchorCtr="0" compatLnSpc="1">
              <a:prstTxWarp prst="textNoShape">
                <a:avLst/>
              </a:prstTxWarp>
            </a:bodyPr>
            <a:lstStyle/>
            <a:p>
              <a:endParaRPr lang="zh-CN" altLang="en-US" sz="3200">
                <a:latin typeface="微软雅黑" pitchFamily="34" charset="-122"/>
                <a:ea typeface="微软雅黑" pitchFamily="34" charset="-122"/>
              </a:endParaRPr>
            </a:p>
          </p:txBody>
        </p:sp>
        <p:sp>
          <p:nvSpPr>
            <p:cNvPr id="18" name="Freeform 7"/>
            <p:cNvSpPr>
              <a:spLocks/>
            </p:cNvSpPr>
            <p:nvPr/>
          </p:nvSpPr>
          <p:spPr bwMode="auto">
            <a:xfrm>
              <a:off x="11603653" y="2973498"/>
              <a:ext cx="588347" cy="3884501"/>
            </a:xfrm>
            <a:custGeom>
              <a:avLst/>
              <a:gdLst>
                <a:gd name="T0" fmla="*/ 31 w 31"/>
                <a:gd name="T1" fmla="*/ 0 h 205"/>
                <a:gd name="T2" fmla="*/ 28 w 31"/>
                <a:gd name="T3" fmla="*/ 0 h 205"/>
                <a:gd name="T4" fmla="*/ 0 w 31"/>
                <a:gd name="T5" fmla="*/ 36 h 205"/>
                <a:gd name="T6" fmla="*/ 0 w 31"/>
                <a:gd name="T7" fmla="*/ 205 h 205"/>
                <a:gd name="T8" fmla="*/ 31 w 31"/>
                <a:gd name="T9" fmla="*/ 205 h 205"/>
                <a:gd name="T10" fmla="*/ 31 w 31"/>
                <a:gd name="T11" fmla="*/ 0 h 205"/>
              </a:gdLst>
              <a:ahLst/>
              <a:cxnLst>
                <a:cxn ang="0">
                  <a:pos x="T0" y="T1"/>
                </a:cxn>
                <a:cxn ang="0">
                  <a:pos x="T2" y="T3"/>
                </a:cxn>
                <a:cxn ang="0">
                  <a:pos x="T4" y="T5"/>
                </a:cxn>
                <a:cxn ang="0">
                  <a:pos x="T6" y="T7"/>
                </a:cxn>
                <a:cxn ang="0">
                  <a:pos x="T8" y="T9"/>
                </a:cxn>
                <a:cxn ang="0">
                  <a:pos x="T10" y="T11"/>
                </a:cxn>
              </a:cxnLst>
              <a:rect l="0" t="0" r="r" b="b"/>
              <a:pathLst>
                <a:path w="31" h="205">
                  <a:moveTo>
                    <a:pt x="31" y="0"/>
                  </a:moveTo>
                  <a:cubicBezTo>
                    <a:pt x="28" y="0"/>
                    <a:pt x="28" y="0"/>
                    <a:pt x="28" y="0"/>
                  </a:cubicBezTo>
                  <a:cubicBezTo>
                    <a:pt x="20" y="13"/>
                    <a:pt x="11" y="25"/>
                    <a:pt x="0" y="36"/>
                  </a:cubicBezTo>
                  <a:cubicBezTo>
                    <a:pt x="0" y="205"/>
                    <a:pt x="0" y="205"/>
                    <a:pt x="0" y="205"/>
                  </a:cubicBezTo>
                  <a:cubicBezTo>
                    <a:pt x="31" y="205"/>
                    <a:pt x="31" y="205"/>
                    <a:pt x="31" y="205"/>
                  </a:cubicBezTo>
                  <a:lnTo>
                    <a:pt x="31"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sz="3200">
                <a:latin typeface="微软雅黑" pitchFamily="34" charset="-122"/>
                <a:ea typeface="微软雅黑" pitchFamily="34" charset="-122"/>
              </a:endParaRPr>
            </a:p>
          </p:txBody>
        </p:sp>
        <p:sp>
          <p:nvSpPr>
            <p:cNvPr id="19" name="Freeform 8"/>
            <p:cNvSpPr>
              <a:spLocks/>
            </p:cNvSpPr>
            <p:nvPr/>
          </p:nvSpPr>
          <p:spPr bwMode="auto">
            <a:xfrm>
              <a:off x="10126881" y="3656358"/>
              <a:ext cx="1401162" cy="3201642"/>
            </a:xfrm>
            <a:custGeom>
              <a:avLst/>
              <a:gdLst>
                <a:gd name="T0" fmla="*/ 0 w 74"/>
                <a:gd name="T1" fmla="*/ 66 h 169"/>
                <a:gd name="T2" fmla="*/ 0 w 74"/>
                <a:gd name="T3" fmla="*/ 169 h 169"/>
                <a:gd name="T4" fmla="*/ 74 w 74"/>
                <a:gd name="T5" fmla="*/ 169 h 169"/>
                <a:gd name="T6" fmla="*/ 74 w 74"/>
                <a:gd name="T7" fmla="*/ 0 h 169"/>
                <a:gd name="T8" fmla="*/ 0 w 74"/>
                <a:gd name="T9" fmla="*/ 66 h 169"/>
              </a:gdLst>
              <a:ahLst/>
              <a:cxnLst>
                <a:cxn ang="0">
                  <a:pos x="T0" y="T1"/>
                </a:cxn>
                <a:cxn ang="0">
                  <a:pos x="T2" y="T3"/>
                </a:cxn>
                <a:cxn ang="0">
                  <a:pos x="T4" y="T5"/>
                </a:cxn>
                <a:cxn ang="0">
                  <a:pos x="T6" y="T7"/>
                </a:cxn>
                <a:cxn ang="0">
                  <a:pos x="T8" y="T9"/>
                </a:cxn>
              </a:cxnLst>
              <a:rect l="0" t="0" r="r" b="b"/>
              <a:pathLst>
                <a:path w="74" h="169">
                  <a:moveTo>
                    <a:pt x="0" y="66"/>
                  </a:moveTo>
                  <a:cubicBezTo>
                    <a:pt x="0" y="169"/>
                    <a:pt x="0" y="169"/>
                    <a:pt x="0" y="169"/>
                  </a:cubicBezTo>
                  <a:cubicBezTo>
                    <a:pt x="74" y="169"/>
                    <a:pt x="74" y="169"/>
                    <a:pt x="74" y="169"/>
                  </a:cubicBezTo>
                  <a:cubicBezTo>
                    <a:pt x="74" y="0"/>
                    <a:pt x="74" y="0"/>
                    <a:pt x="74" y="0"/>
                  </a:cubicBezTo>
                  <a:cubicBezTo>
                    <a:pt x="52" y="24"/>
                    <a:pt x="28" y="47"/>
                    <a:pt x="0" y="66"/>
                  </a:cubicBezTo>
                  <a:close/>
                </a:path>
              </a:pathLst>
            </a:custGeom>
            <a:solidFill>
              <a:srgbClr val="C00000"/>
            </a:solidFill>
            <a:ln>
              <a:noFill/>
            </a:ln>
          </p:spPr>
          <p:txBody>
            <a:bodyPr/>
            <a:lstStyle/>
            <a:p>
              <a:endParaRPr lang="zh-CN" altLang="en-US" sz="2800">
                <a:latin typeface="微软雅黑" pitchFamily="34" charset="-122"/>
                <a:ea typeface="微软雅黑" pitchFamily="34" charset="-122"/>
              </a:endParaRPr>
            </a:p>
          </p:txBody>
        </p:sp>
      </p:grpSp>
      <p:sp>
        <p:nvSpPr>
          <p:cNvPr id="20" name="Content Placeholder 2"/>
          <p:cNvSpPr txBox="1">
            <a:spLocks/>
          </p:cNvSpPr>
          <p:nvPr/>
        </p:nvSpPr>
        <p:spPr>
          <a:xfrm>
            <a:off x="1022761" y="1679864"/>
            <a:ext cx="5360290" cy="167792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2400" b="1" dirty="0">
                <a:solidFill>
                  <a:srgbClr val="C00000"/>
                </a:solidFill>
                <a:latin typeface="Arial" pitchFamily="34" charset="0"/>
                <a:ea typeface="微软雅黑" pitchFamily="34" charset="-122"/>
                <a:cs typeface="Arial" pitchFamily="34" charset="0"/>
              </a:rPr>
              <a:t>点击添加小标题</a:t>
            </a:r>
            <a:endParaRPr lang="en-US" altLang="zh-CN" sz="2400" b="1" dirty="0">
              <a:solidFill>
                <a:srgbClr val="C00000"/>
              </a:solidFill>
              <a:latin typeface="Arial" pitchFamily="34" charset="0"/>
              <a:ea typeface="微软雅黑" pitchFamily="34" charset="-122"/>
              <a:cs typeface="Arial" pitchFamily="34" charset="0"/>
            </a:endParaRPr>
          </a:p>
          <a:p>
            <a:pPr marL="0" indent="0">
              <a:buNone/>
            </a:pPr>
            <a:r>
              <a:rPr lang="zh-CN" altLang="en-US" sz="1800" dirty="0">
                <a:solidFill>
                  <a:srgbClr val="C00000"/>
                </a:solidFill>
                <a:latin typeface="Arial" pitchFamily="34" charset="0"/>
                <a:ea typeface="微软雅黑" pitchFamily="34" charset="-122"/>
                <a:cs typeface="Arial" pitchFamily="34" charset="0"/>
              </a:rPr>
              <a:t>最新精品</a:t>
            </a:r>
            <a:r>
              <a:rPr lang="en-US" altLang="zh-CN" sz="1800" cap="small" dirty="0">
                <a:solidFill>
                  <a:srgbClr val="C00000"/>
                </a:solidFill>
                <a:latin typeface="Arial" pitchFamily="34" charset="0"/>
                <a:ea typeface="微软雅黑" pitchFamily="34" charset="-122"/>
                <a:cs typeface="Arial" pitchFamily="34" charset="0"/>
              </a:rPr>
              <a:t>POWER POINT</a:t>
            </a:r>
            <a:r>
              <a:rPr lang="zh-CN" altLang="en-US" sz="1800" dirty="0">
                <a:solidFill>
                  <a:srgbClr val="C00000"/>
                </a:solidFill>
                <a:latin typeface="Arial" pitchFamily="34" charset="0"/>
                <a:ea typeface="微软雅黑" pitchFamily="34" charset="-122"/>
                <a:cs typeface="Arial" pitchFamily="34" charset="0"/>
              </a:rPr>
              <a:t>模板，每个页面都是精心制作，所有内容可自行编辑修改，欢迎下载！</a:t>
            </a:r>
            <a:endParaRPr lang="en-US" altLang="zh-CN" sz="1800" dirty="0">
              <a:solidFill>
                <a:srgbClr val="C00000"/>
              </a:solidFill>
              <a:latin typeface="Arial" pitchFamily="34" charset="0"/>
              <a:ea typeface="微软雅黑" pitchFamily="34" charset="-122"/>
              <a:cs typeface="Arial" pitchFamily="34" charset="0"/>
            </a:endParaRPr>
          </a:p>
          <a:p>
            <a:pPr marL="0" indent="0">
              <a:buNone/>
            </a:pPr>
            <a:r>
              <a:rPr lang="zh-CN" altLang="en-US" sz="1800" dirty="0">
                <a:solidFill>
                  <a:srgbClr val="C00000"/>
                </a:solidFill>
                <a:latin typeface="Arial" pitchFamily="34" charset="0"/>
                <a:ea typeface="微软雅黑" pitchFamily="34" charset="-122"/>
                <a:cs typeface="Arial" pitchFamily="34" charset="0"/>
              </a:rPr>
              <a:t>最新精品</a:t>
            </a:r>
            <a:r>
              <a:rPr lang="en-US" altLang="zh-CN" sz="1800" cap="small" dirty="0">
                <a:solidFill>
                  <a:srgbClr val="C00000"/>
                </a:solidFill>
                <a:latin typeface="Arial" pitchFamily="34" charset="0"/>
                <a:ea typeface="微软雅黑" pitchFamily="34" charset="-122"/>
                <a:cs typeface="Arial" pitchFamily="34" charset="0"/>
              </a:rPr>
              <a:t>POWER POINT</a:t>
            </a:r>
            <a:r>
              <a:rPr lang="zh-CN" altLang="en-US" sz="1800" dirty="0">
                <a:solidFill>
                  <a:srgbClr val="C00000"/>
                </a:solidFill>
                <a:latin typeface="Arial" pitchFamily="34" charset="0"/>
                <a:ea typeface="微软雅黑" pitchFamily="34" charset="-122"/>
                <a:cs typeface="Arial" pitchFamily="34" charset="0"/>
              </a:rPr>
              <a:t>模板，每个页面都是精心制作，所有内容可自行编辑修改，欢迎下载！</a:t>
            </a:r>
            <a:endParaRPr lang="en-US" sz="1800" dirty="0">
              <a:solidFill>
                <a:srgbClr val="C00000"/>
              </a:solidFill>
              <a:latin typeface="微软雅黑" pitchFamily="34" charset="-122"/>
              <a:ea typeface="微软雅黑" pitchFamily="34" charset="-122"/>
            </a:endParaRPr>
          </a:p>
        </p:txBody>
      </p:sp>
      <p:grpSp>
        <p:nvGrpSpPr>
          <p:cNvPr id="21" name="组合 20"/>
          <p:cNvGrpSpPr/>
          <p:nvPr/>
        </p:nvGrpSpPr>
        <p:grpSpPr>
          <a:xfrm>
            <a:off x="7058438" y="4457658"/>
            <a:ext cx="2122806" cy="998051"/>
            <a:chOff x="4982259" y="5322156"/>
            <a:chExt cx="2124188" cy="998051"/>
          </a:xfrm>
          <a:solidFill>
            <a:schemeClr val="tx1">
              <a:lumMod val="85000"/>
              <a:lumOff val="15000"/>
              <a:alpha val="35000"/>
            </a:schemeClr>
          </a:solidFill>
        </p:grpSpPr>
        <p:sp>
          <p:nvSpPr>
            <p:cNvPr id="22" name="Oval 13"/>
            <p:cNvSpPr>
              <a:spLocks noChangeArrowheads="1"/>
            </p:cNvSpPr>
            <p:nvPr/>
          </p:nvSpPr>
          <p:spPr bwMode="auto">
            <a:xfrm>
              <a:off x="4982259" y="5322156"/>
              <a:ext cx="189027" cy="191390"/>
            </a:xfrm>
            <a:prstGeom prst="ellipse">
              <a:avLst/>
            </a:prstGeom>
            <a:solidFill>
              <a:srgbClr val="C00000"/>
            </a:solidFill>
            <a:ln>
              <a:solidFill>
                <a:schemeClr val="tx1">
                  <a:lumMod val="85000"/>
                  <a:lumOff val="15000"/>
                </a:schemeClr>
              </a:solidFill>
            </a:ln>
          </p:spPr>
          <p:txBody>
            <a:bodyPr/>
            <a:lstStyle/>
            <a:p>
              <a:endParaRPr lang="zh-CN" altLang="en-US" sz="2800">
                <a:latin typeface="微软雅黑" pitchFamily="34" charset="-122"/>
                <a:ea typeface="微软雅黑" pitchFamily="34" charset="-122"/>
              </a:endParaRPr>
            </a:p>
          </p:txBody>
        </p:sp>
        <p:cxnSp>
          <p:nvCxnSpPr>
            <p:cNvPr id="23" name="直接连接符 22"/>
            <p:cNvCxnSpPr/>
            <p:nvPr/>
          </p:nvCxnSpPr>
          <p:spPr>
            <a:xfrm flipH="1" flipV="1">
              <a:off x="6358759" y="5417851"/>
              <a:ext cx="747688" cy="902356"/>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endCxn id="22" idx="6"/>
            </p:cNvCxnSpPr>
            <p:nvPr/>
          </p:nvCxnSpPr>
          <p:spPr>
            <a:xfrm flipH="1">
              <a:off x="5171286" y="5417851"/>
              <a:ext cx="1187474" cy="0"/>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4909037" y="5342094"/>
            <a:ext cx="2122806" cy="998051"/>
            <a:chOff x="4982259" y="5322156"/>
            <a:chExt cx="2124188" cy="998051"/>
          </a:xfrm>
          <a:solidFill>
            <a:schemeClr val="tx1">
              <a:lumMod val="85000"/>
              <a:lumOff val="15000"/>
              <a:alpha val="35000"/>
            </a:schemeClr>
          </a:solidFill>
        </p:grpSpPr>
        <p:sp>
          <p:nvSpPr>
            <p:cNvPr id="26" name="Oval 13"/>
            <p:cNvSpPr>
              <a:spLocks noChangeArrowheads="1"/>
            </p:cNvSpPr>
            <p:nvPr/>
          </p:nvSpPr>
          <p:spPr bwMode="auto">
            <a:xfrm>
              <a:off x="4982259" y="5322156"/>
              <a:ext cx="189027" cy="191390"/>
            </a:xfrm>
            <a:prstGeom prst="ellipse">
              <a:avLst/>
            </a:prstGeom>
            <a:solidFill>
              <a:srgbClr val="C00000"/>
            </a:solidFill>
            <a:ln>
              <a:solidFill>
                <a:schemeClr val="tx1">
                  <a:lumMod val="85000"/>
                  <a:lumOff val="15000"/>
                </a:schemeClr>
              </a:solidFill>
            </a:ln>
          </p:spPr>
          <p:txBody>
            <a:bodyPr/>
            <a:lstStyle/>
            <a:p>
              <a:endParaRPr lang="zh-CN" altLang="en-US" sz="2800">
                <a:latin typeface="微软雅黑" pitchFamily="34" charset="-122"/>
                <a:ea typeface="微软雅黑" pitchFamily="34" charset="-122"/>
              </a:endParaRPr>
            </a:p>
          </p:txBody>
        </p:sp>
        <p:cxnSp>
          <p:nvCxnSpPr>
            <p:cNvPr id="27" name="直接连接符 26"/>
            <p:cNvCxnSpPr/>
            <p:nvPr/>
          </p:nvCxnSpPr>
          <p:spPr>
            <a:xfrm flipH="1" flipV="1">
              <a:off x="6358759" y="5417851"/>
              <a:ext cx="747688" cy="902356"/>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endCxn id="26" idx="6"/>
            </p:cNvCxnSpPr>
            <p:nvPr/>
          </p:nvCxnSpPr>
          <p:spPr>
            <a:xfrm flipH="1">
              <a:off x="5171286" y="5417851"/>
              <a:ext cx="1187474" cy="0"/>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8629562" y="3459607"/>
            <a:ext cx="2122806" cy="998051"/>
            <a:chOff x="4982259" y="5322156"/>
            <a:chExt cx="2124188" cy="998051"/>
          </a:xfrm>
          <a:solidFill>
            <a:schemeClr val="tx1">
              <a:lumMod val="85000"/>
              <a:lumOff val="15000"/>
              <a:alpha val="35000"/>
            </a:schemeClr>
          </a:solidFill>
        </p:grpSpPr>
        <p:sp>
          <p:nvSpPr>
            <p:cNvPr id="30" name="Oval 13"/>
            <p:cNvSpPr>
              <a:spLocks noChangeArrowheads="1"/>
            </p:cNvSpPr>
            <p:nvPr/>
          </p:nvSpPr>
          <p:spPr bwMode="auto">
            <a:xfrm>
              <a:off x="4982259" y="5322156"/>
              <a:ext cx="189027" cy="191390"/>
            </a:xfrm>
            <a:prstGeom prst="ellipse">
              <a:avLst/>
            </a:prstGeom>
            <a:solidFill>
              <a:srgbClr val="C00000"/>
            </a:solidFill>
            <a:ln>
              <a:solidFill>
                <a:schemeClr val="tx1">
                  <a:lumMod val="85000"/>
                  <a:lumOff val="15000"/>
                </a:schemeClr>
              </a:solidFill>
            </a:ln>
          </p:spPr>
          <p:txBody>
            <a:bodyPr/>
            <a:lstStyle/>
            <a:p>
              <a:endParaRPr lang="zh-CN" altLang="en-US" sz="2800">
                <a:latin typeface="微软雅黑" pitchFamily="34" charset="-122"/>
                <a:ea typeface="微软雅黑" pitchFamily="34" charset="-122"/>
              </a:endParaRPr>
            </a:p>
          </p:txBody>
        </p:sp>
        <p:cxnSp>
          <p:nvCxnSpPr>
            <p:cNvPr id="31" name="直接连接符 30"/>
            <p:cNvCxnSpPr/>
            <p:nvPr/>
          </p:nvCxnSpPr>
          <p:spPr>
            <a:xfrm flipH="1" flipV="1">
              <a:off x="6358759" y="5417851"/>
              <a:ext cx="747688" cy="902356"/>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endCxn id="30" idx="6"/>
            </p:cNvCxnSpPr>
            <p:nvPr/>
          </p:nvCxnSpPr>
          <p:spPr>
            <a:xfrm flipH="1">
              <a:off x="5171286" y="5417851"/>
              <a:ext cx="1187474" cy="0"/>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9671145" y="2455234"/>
            <a:ext cx="2122806" cy="998051"/>
            <a:chOff x="4982259" y="5322156"/>
            <a:chExt cx="2124188" cy="998051"/>
          </a:xfrm>
          <a:solidFill>
            <a:schemeClr val="tx1">
              <a:lumMod val="85000"/>
              <a:lumOff val="15000"/>
              <a:alpha val="35000"/>
            </a:schemeClr>
          </a:solidFill>
        </p:grpSpPr>
        <p:sp>
          <p:nvSpPr>
            <p:cNvPr id="34" name="Oval 13"/>
            <p:cNvSpPr>
              <a:spLocks noChangeArrowheads="1"/>
            </p:cNvSpPr>
            <p:nvPr/>
          </p:nvSpPr>
          <p:spPr bwMode="auto">
            <a:xfrm>
              <a:off x="4982259" y="5322156"/>
              <a:ext cx="189027" cy="191390"/>
            </a:xfrm>
            <a:prstGeom prst="ellipse">
              <a:avLst/>
            </a:prstGeom>
            <a:solidFill>
              <a:srgbClr val="C00000"/>
            </a:solidFill>
            <a:ln>
              <a:solidFill>
                <a:schemeClr val="tx1">
                  <a:lumMod val="85000"/>
                  <a:lumOff val="15000"/>
                </a:schemeClr>
              </a:solidFill>
            </a:ln>
          </p:spPr>
          <p:txBody>
            <a:bodyPr/>
            <a:lstStyle/>
            <a:p>
              <a:endParaRPr lang="zh-CN" altLang="en-US" sz="2800">
                <a:latin typeface="微软雅黑" pitchFamily="34" charset="-122"/>
                <a:ea typeface="微软雅黑" pitchFamily="34" charset="-122"/>
              </a:endParaRPr>
            </a:p>
          </p:txBody>
        </p:sp>
        <p:cxnSp>
          <p:nvCxnSpPr>
            <p:cNvPr id="35" name="直接连接符 34"/>
            <p:cNvCxnSpPr/>
            <p:nvPr/>
          </p:nvCxnSpPr>
          <p:spPr>
            <a:xfrm flipH="1" flipV="1">
              <a:off x="6358759" y="5417851"/>
              <a:ext cx="747688" cy="902356"/>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endCxn id="34" idx="6"/>
            </p:cNvCxnSpPr>
            <p:nvPr/>
          </p:nvCxnSpPr>
          <p:spPr>
            <a:xfrm flipH="1">
              <a:off x="5171286" y="5417851"/>
              <a:ext cx="1187474" cy="0"/>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
        <p:nvSpPr>
          <p:cNvPr id="37" name="文本框 12"/>
          <p:cNvSpPr txBox="1"/>
          <p:nvPr/>
        </p:nvSpPr>
        <p:spPr>
          <a:xfrm>
            <a:off x="2990254" y="5206855"/>
            <a:ext cx="1873057" cy="400110"/>
          </a:xfrm>
          <a:prstGeom prst="rect">
            <a:avLst/>
          </a:prstGeom>
          <a:noFill/>
        </p:spPr>
        <p:txBody>
          <a:bodyPr wrap="square" rtlCol="0">
            <a:spAutoFit/>
          </a:bodyPr>
          <a:lstStyle>
            <a:defPPr>
              <a:defRPr lang="zh-CN"/>
            </a:defPPr>
            <a:lvl1pPr algn="ctr">
              <a:defRPr sz="2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dirty="0">
                <a:solidFill>
                  <a:schemeClr val="tx1">
                    <a:lumMod val="85000"/>
                    <a:lumOff val="15000"/>
                  </a:schemeClr>
                </a:solidFill>
              </a:rPr>
              <a:t>点击添加内容</a:t>
            </a:r>
          </a:p>
        </p:txBody>
      </p:sp>
      <p:sp>
        <p:nvSpPr>
          <p:cNvPr id="38" name="文本框 12"/>
          <p:cNvSpPr txBox="1"/>
          <p:nvPr/>
        </p:nvSpPr>
        <p:spPr>
          <a:xfrm>
            <a:off x="5139328" y="4353297"/>
            <a:ext cx="1873057" cy="400110"/>
          </a:xfrm>
          <a:prstGeom prst="rect">
            <a:avLst/>
          </a:prstGeom>
          <a:noFill/>
        </p:spPr>
        <p:txBody>
          <a:bodyPr wrap="square" rtlCol="0">
            <a:spAutoFit/>
          </a:bodyPr>
          <a:lstStyle>
            <a:defPPr>
              <a:defRPr lang="zh-CN"/>
            </a:defPPr>
            <a:lvl1pPr algn="ctr">
              <a:defRPr sz="2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dirty="0">
                <a:solidFill>
                  <a:schemeClr val="tx1">
                    <a:lumMod val="85000"/>
                    <a:lumOff val="15000"/>
                  </a:schemeClr>
                </a:solidFill>
              </a:rPr>
              <a:t>点击添加内容</a:t>
            </a:r>
          </a:p>
        </p:txBody>
      </p:sp>
      <p:sp>
        <p:nvSpPr>
          <p:cNvPr id="39" name="文本框 12"/>
          <p:cNvSpPr txBox="1"/>
          <p:nvPr/>
        </p:nvSpPr>
        <p:spPr>
          <a:xfrm>
            <a:off x="6709174" y="3355246"/>
            <a:ext cx="1873057" cy="400110"/>
          </a:xfrm>
          <a:prstGeom prst="rect">
            <a:avLst/>
          </a:prstGeom>
          <a:noFill/>
        </p:spPr>
        <p:txBody>
          <a:bodyPr wrap="square" rtlCol="0">
            <a:spAutoFit/>
          </a:bodyPr>
          <a:lstStyle>
            <a:defPPr>
              <a:defRPr lang="zh-CN"/>
            </a:defPPr>
            <a:lvl1pPr algn="ctr">
              <a:defRPr sz="2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dirty="0">
                <a:solidFill>
                  <a:schemeClr val="tx1">
                    <a:lumMod val="85000"/>
                    <a:lumOff val="15000"/>
                  </a:schemeClr>
                </a:solidFill>
              </a:rPr>
              <a:t>点击添加内容</a:t>
            </a:r>
          </a:p>
        </p:txBody>
      </p:sp>
      <p:sp>
        <p:nvSpPr>
          <p:cNvPr id="40" name="文本框 12"/>
          <p:cNvSpPr txBox="1"/>
          <p:nvPr/>
        </p:nvSpPr>
        <p:spPr>
          <a:xfrm>
            <a:off x="7776213" y="2302000"/>
            <a:ext cx="1873057"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dirty="0">
                <a:solidFill>
                  <a:schemeClr val="tx1">
                    <a:lumMod val="85000"/>
                    <a:lumOff val="15000"/>
                  </a:schemeClr>
                </a:solidFill>
                <a:latin typeface="微软雅黑" pitchFamily="34" charset="-122"/>
                <a:ea typeface="微软雅黑" pitchFamily="34" charset="-122"/>
              </a:rPr>
              <a:t>点击添加内容</a:t>
            </a:r>
          </a:p>
        </p:txBody>
      </p:sp>
      <p:sp>
        <p:nvSpPr>
          <p:cNvPr id="41" name="文本框 2"/>
          <p:cNvSpPr txBox="1"/>
          <p:nvPr/>
        </p:nvSpPr>
        <p:spPr>
          <a:xfrm>
            <a:off x="1125946"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4152095980"/>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1"/>
                                        </p:tgtEl>
                                        <p:attrNameLst>
                                          <p:attrName>ppt_y</p:attrName>
                                        </p:attrNameLst>
                                      </p:cBhvr>
                                      <p:tavLst>
                                        <p:tav tm="0">
                                          <p:val>
                                            <p:strVal val="#ppt_y"/>
                                          </p:val>
                                        </p:tav>
                                        <p:tav tm="100000">
                                          <p:val>
                                            <p:strVal val="#ppt_y"/>
                                          </p:val>
                                        </p:tav>
                                      </p:tavLst>
                                    </p:anim>
                                    <p:anim calcmode="lin" valueType="num">
                                      <p:cBhvr>
                                        <p:cTn id="9"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1"/>
                                        </p:tgtEl>
                                      </p:cBhvr>
                                    </p:animEffect>
                                  </p:childTnLst>
                                </p:cTn>
                              </p:par>
                            </p:childTnLst>
                          </p:cTn>
                        </p:par>
                        <p:par>
                          <p:cTn id="12" fill="hold">
                            <p:stCondLst>
                              <p:cond delay="850"/>
                            </p:stCondLst>
                            <p:childTnLst>
                              <p:par>
                                <p:cTn id="13" presetID="22" presetClass="entr" presetSubtype="8"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500"/>
                                        <p:tgtEl>
                                          <p:spTgt spid="15"/>
                                        </p:tgtEl>
                                      </p:cBhvr>
                                    </p:animEffect>
                                  </p:childTnLst>
                                </p:cTn>
                              </p:par>
                            </p:childTnLst>
                          </p:cTn>
                        </p:par>
                        <p:par>
                          <p:cTn id="16" fill="hold">
                            <p:stCondLst>
                              <p:cond delay="1350"/>
                            </p:stCondLst>
                            <p:childTnLst>
                              <p:par>
                                <p:cTn id="17" presetID="22" presetClass="entr" presetSubtype="2" fill="hold"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wipe(right)">
                                      <p:cBhvr>
                                        <p:cTn id="19" dur="500"/>
                                        <p:tgtEl>
                                          <p:spTgt spid="25"/>
                                        </p:tgtEl>
                                      </p:cBhvr>
                                    </p:animEffect>
                                  </p:childTnLst>
                                </p:cTn>
                              </p:par>
                            </p:childTnLst>
                          </p:cTn>
                        </p:par>
                        <p:par>
                          <p:cTn id="20" fill="hold">
                            <p:stCondLst>
                              <p:cond delay="1850"/>
                            </p:stCondLst>
                            <p:childTnLst>
                              <p:par>
                                <p:cTn id="21" presetID="22" presetClass="entr" presetSubtype="8" fill="hold" grpId="0" nodeType="after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wipe(left)">
                                      <p:cBhvr>
                                        <p:cTn id="23" dur="500"/>
                                        <p:tgtEl>
                                          <p:spTgt spid="37"/>
                                        </p:tgtEl>
                                      </p:cBhvr>
                                    </p:animEffect>
                                  </p:childTnLst>
                                </p:cTn>
                              </p:par>
                            </p:childTnLst>
                          </p:cTn>
                        </p:par>
                        <p:par>
                          <p:cTn id="24" fill="hold">
                            <p:stCondLst>
                              <p:cond delay="2350"/>
                            </p:stCondLst>
                            <p:childTnLst>
                              <p:par>
                                <p:cTn id="25" presetID="22" presetClass="entr" presetSubtype="2"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right)">
                                      <p:cBhvr>
                                        <p:cTn id="27" dur="500"/>
                                        <p:tgtEl>
                                          <p:spTgt spid="21"/>
                                        </p:tgtEl>
                                      </p:cBhvr>
                                    </p:animEffect>
                                  </p:childTnLst>
                                </p:cTn>
                              </p:par>
                            </p:childTnLst>
                          </p:cTn>
                        </p:par>
                        <p:par>
                          <p:cTn id="28" fill="hold">
                            <p:stCondLst>
                              <p:cond delay="2850"/>
                            </p:stCondLst>
                            <p:childTnLst>
                              <p:par>
                                <p:cTn id="29" presetID="22" presetClass="entr" presetSubtype="8" fill="hold" grpId="0"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left)">
                                      <p:cBhvr>
                                        <p:cTn id="31" dur="500"/>
                                        <p:tgtEl>
                                          <p:spTgt spid="38"/>
                                        </p:tgtEl>
                                      </p:cBhvr>
                                    </p:animEffect>
                                  </p:childTnLst>
                                </p:cTn>
                              </p:par>
                            </p:childTnLst>
                          </p:cTn>
                        </p:par>
                        <p:par>
                          <p:cTn id="32" fill="hold">
                            <p:stCondLst>
                              <p:cond delay="3350"/>
                            </p:stCondLst>
                            <p:childTnLst>
                              <p:par>
                                <p:cTn id="33" presetID="22" presetClass="entr" presetSubtype="2" fill="hold"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wipe(right)">
                                      <p:cBhvr>
                                        <p:cTn id="35" dur="500"/>
                                        <p:tgtEl>
                                          <p:spTgt spid="29"/>
                                        </p:tgtEl>
                                      </p:cBhvr>
                                    </p:animEffect>
                                  </p:childTnLst>
                                </p:cTn>
                              </p:par>
                            </p:childTnLst>
                          </p:cTn>
                        </p:par>
                        <p:par>
                          <p:cTn id="36" fill="hold">
                            <p:stCondLst>
                              <p:cond delay="385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500"/>
                                        <p:tgtEl>
                                          <p:spTgt spid="39"/>
                                        </p:tgtEl>
                                      </p:cBhvr>
                                    </p:animEffect>
                                  </p:childTnLst>
                                </p:cTn>
                              </p:par>
                            </p:childTnLst>
                          </p:cTn>
                        </p:par>
                        <p:par>
                          <p:cTn id="40" fill="hold">
                            <p:stCondLst>
                              <p:cond delay="4350"/>
                            </p:stCondLst>
                            <p:childTnLst>
                              <p:par>
                                <p:cTn id="41" presetID="22" presetClass="entr" presetSubtype="2" fill="hold" nodeType="after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wipe(right)">
                                      <p:cBhvr>
                                        <p:cTn id="43" dur="500"/>
                                        <p:tgtEl>
                                          <p:spTgt spid="33"/>
                                        </p:tgtEl>
                                      </p:cBhvr>
                                    </p:animEffect>
                                  </p:childTnLst>
                                </p:cTn>
                              </p:par>
                            </p:childTnLst>
                          </p:cTn>
                        </p:par>
                        <p:par>
                          <p:cTn id="44" fill="hold">
                            <p:stCondLst>
                              <p:cond delay="4850"/>
                            </p:stCondLst>
                            <p:childTnLst>
                              <p:par>
                                <p:cTn id="45" presetID="22" presetClass="entr" presetSubtype="8" fill="hold" grpId="0" nodeType="after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wipe(left)">
                                      <p:cBhvr>
                                        <p:cTn id="47" dur="500"/>
                                        <p:tgtEl>
                                          <p:spTgt spid="40"/>
                                        </p:tgtEl>
                                      </p:cBhvr>
                                    </p:animEffect>
                                  </p:childTnLst>
                                </p:cTn>
                              </p:par>
                            </p:childTnLst>
                          </p:cTn>
                        </p:par>
                        <p:par>
                          <p:cTn id="48" fill="hold">
                            <p:stCondLst>
                              <p:cond delay="5350"/>
                            </p:stCondLst>
                            <p:childTnLst>
                              <p:par>
                                <p:cTn id="49" presetID="42" presetClass="entr" presetSubtype="0"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1000"/>
                                        <p:tgtEl>
                                          <p:spTgt spid="20"/>
                                        </p:tgtEl>
                                      </p:cBhvr>
                                    </p:animEffect>
                                    <p:anim calcmode="lin" valueType="num">
                                      <p:cBhvr>
                                        <p:cTn id="52" dur="1000" fill="hold"/>
                                        <p:tgtEl>
                                          <p:spTgt spid="20"/>
                                        </p:tgtEl>
                                        <p:attrNameLst>
                                          <p:attrName>ppt_x</p:attrName>
                                        </p:attrNameLst>
                                      </p:cBhvr>
                                      <p:tavLst>
                                        <p:tav tm="0">
                                          <p:val>
                                            <p:strVal val="#ppt_x"/>
                                          </p:val>
                                        </p:tav>
                                        <p:tav tm="100000">
                                          <p:val>
                                            <p:strVal val="#ppt_x"/>
                                          </p:val>
                                        </p:tav>
                                      </p:tavLst>
                                    </p:anim>
                                    <p:anim calcmode="lin" valueType="num">
                                      <p:cBhvr>
                                        <p:cTn id="53"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7" grpId="0"/>
      <p:bldP spid="38" grpId="0"/>
      <p:bldP spid="39" grpId="0"/>
      <p:bldP spid="40" grpId="0"/>
      <p:bldP spid="4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2704604" y="4729733"/>
            <a:ext cx="7792726" cy="857250"/>
          </a:xfrm>
          <a:prstGeom prst="roundRect">
            <a:avLst/>
          </a:prstGeom>
          <a:noFill/>
          <a:ln w="603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8" name="圆角矩形 17"/>
          <p:cNvSpPr/>
          <p:nvPr/>
        </p:nvSpPr>
        <p:spPr>
          <a:xfrm>
            <a:off x="1857431" y="3423220"/>
            <a:ext cx="7680087" cy="857250"/>
          </a:xfrm>
          <a:prstGeom prst="roundRect">
            <a:avLst/>
          </a:prstGeom>
          <a:noFill/>
          <a:ln w="603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 name="圆角矩形 18"/>
          <p:cNvSpPr/>
          <p:nvPr/>
        </p:nvSpPr>
        <p:spPr>
          <a:xfrm>
            <a:off x="2704604" y="2089720"/>
            <a:ext cx="7792726" cy="857250"/>
          </a:xfrm>
          <a:prstGeom prst="roundRect">
            <a:avLst/>
          </a:prstGeom>
          <a:noFill/>
          <a:ln w="603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20" name="Group 5"/>
          <p:cNvGrpSpPr>
            <a:grpSpLocks/>
          </p:cNvGrpSpPr>
          <p:nvPr/>
        </p:nvGrpSpPr>
        <p:grpSpPr bwMode="auto">
          <a:xfrm>
            <a:off x="1857431" y="1837308"/>
            <a:ext cx="1237444" cy="1236662"/>
            <a:chOff x="802" y="845"/>
            <a:chExt cx="827" cy="826"/>
          </a:xfrm>
        </p:grpSpPr>
        <p:sp>
          <p:nvSpPr>
            <p:cNvPr id="21" name="Oval 6"/>
            <p:cNvSpPr>
              <a:spLocks noChangeArrowheads="1"/>
            </p:cNvSpPr>
            <p:nvPr/>
          </p:nvSpPr>
          <p:spPr bwMode="ltGray">
            <a:xfrm>
              <a:off x="802" y="845"/>
              <a:ext cx="827" cy="826"/>
            </a:xfrm>
            <a:prstGeom prst="ellipse">
              <a:avLst/>
            </a:prstGeom>
            <a:solidFill>
              <a:srgbClr val="F8F8F8"/>
            </a:solidFill>
            <a:ln w="38100">
              <a:solidFill>
                <a:srgbClr val="C00000"/>
              </a:solidFill>
              <a:round/>
              <a:headEnd/>
              <a:tailEnd/>
            </a:ln>
          </p:spPr>
          <p:txBody>
            <a:bodyPr wrap="none" anchor="ctr"/>
            <a:lstStyle/>
            <a:p>
              <a:endParaRPr lang="zh-CN" altLang="en-US">
                <a:latin typeface="Calibri" pitchFamily="34" charset="0"/>
                <a:cs typeface="Arial" charset="0"/>
              </a:endParaRPr>
            </a:p>
          </p:txBody>
        </p:sp>
        <p:sp>
          <p:nvSpPr>
            <p:cNvPr id="22" name="Oval 7"/>
            <p:cNvSpPr>
              <a:spLocks noChangeArrowheads="1"/>
            </p:cNvSpPr>
            <p:nvPr/>
          </p:nvSpPr>
          <p:spPr bwMode="ltGray">
            <a:xfrm>
              <a:off x="836" y="879"/>
              <a:ext cx="758" cy="758"/>
            </a:xfrm>
            <a:prstGeom prst="ellipse">
              <a:avLst/>
            </a:prstGeom>
            <a:solidFill>
              <a:srgbClr val="FFFFFF"/>
            </a:solidFill>
            <a:ln w="38100">
              <a:solidFill>
                <a:srgbClr val="C00000"/>
              </a:solidFill>
              <a:round/>
              <a:headEnd/>
              <a:tailEnd/>
            </a:ln>
          </p:spPr>
          <p:txBody>
            <a:bodyPr wrap="none" anchor="ctr"/>
            <a:lstStyle/>
            <a:p>
              <a:endParaRPr lang="zh-CN" altLang="en-US">
                <a:latin typeface="Calibri" pitchFamily="34" charset="0"/>
                <a:cs typeface="Arial" charset="0"/>
              </a:endParaRPr>
            </a:p>
          </p:txBody>
        </p:sp>
        <p:sp>
          <p:nvSpPr>
            <p:cNvPr id="23" name="Oval 8"/>
            <p:cNvSpPr>
              <a:spLocks noChangeArrowheads="1"/>
            </p:cNvSpPr>
            <p:nvPr/>
          </p:nvSpPr>
          <p:spPr bwMode="ltGray">
            <a:xfrm>
              <a:off x="870" y="915"/>
              <a:ext cx="690" cy="690"/>
            </a:xfrm>
            <a:prstGeom prst="ellipse">
              <a:avLst/>
            </a:prstGeom>
            <a:noFill/>
            <a:ln w="38100">
              <a:solidFill>
                <a:srgbClr val="C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grpSp>
      <p:grpSp>
        <p:nvGrpSpPr>
          <p:cNvPr id="24" name="Group 12"/>
          <p:cNvGrpSpPr>
            <a:grpSpLocks/>
          </p:cNvGrpSpPr>
          <p:nvPr/>
        </p:nvGrpSpPr>
        <p:grpSpPr bwMode="auto">
          <a:xfrm>
            <a:off x="9199600" y="3191446"/>
            <a:ext cx="1237444" cy="1236663"/>
            <a:chOff x="802" y="845"/>
            <a:chExt cx="827" cy="826"/>
          </a:xfrm>
        </p:grpSpPr>
        <p:sp>
          <p:nvSpPr>
            <p:cNvPr id="25" name="Oval 13"/>
            <p:cNvSpPr>
              <a:spLocks noChangeArrowheads="1"/>
            </p:cNvSpPr>
            <p:nvPr/>
          </p:nvSpPr>
          <p:spPr bwMode="gray">
            <a:xfrm>
              <a:off x="802" y="845"/>
              <a:ext cx="827" cy="826"/>
            </a:xfrm>
            <a:prstGeom prst="ellipse">
              <a:avLst/>
            </a:prstGeom>
            <a:solidFill>
              <a:srgbClr val="F8F8F8"/>
            </a:solidFill>
            <a:ln w="38100">
              <a:solidFill>
                <a:srgbClr val="C00000"/>
              </a:solidFill>
              <a:round/>
              <a:headEnd/>
              <a:tailEnd/>
            </a:ln>
          </p:spPr>
          <p:txBody>
            <a:bodyPr wrap="none" anchor="ctr"/>
            <a:lstStyle/>
            <a:p>
              <a:endParaRPr lang="zh-CN" altLang="en-US">
                <a:latin typeface="Calibri" pitchFamily="34" charset="0"/>
                <a:cs typeface="Arial" charset="0"/>
              </a:endParaRPr>
            </a:p>
          </p:txBody>
        </p:sp>
        <p:sp>
          <p:nvSpPr>
            <p:cNvPr id="26" name="Oval 14"/>
            <p:cNvSpPr>
              <a:spLocks noChangeArrowheads="1"/>
            </p:cNvSpPr>
            <p:nvPr/>
          </p:nvSpPr>
          <p:spPr bwMode="gray">
            <a:xfrm>
              <a:off x="836" y="879"/>
              <a:ext cx="758" cy="758"/>
            </a:xfrm>
            <a:prstGeom prst="ellipse">
              <a:avLst/>
            </a:prstGeom>
            <a:noFill/>
            <a:ln w="38100">
              <a:solidFill>
                <a:srgbClr val="C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sp>
          <p:nvSpPr>
            <p:cNvPr id="27" name="Oval 15"/>
            <p:cNvSpPr>
              <a:spLocks noChangeArrowheads="1"/>
            </p:cNvSpPr>
            <p:nvPr/>
          </p:nvSpPr>
          <p:spPr bwMode="gray">
            <a:xfrm>
              <a:off x="870" y="915"/>
              <a:ext cx="690" cy="690"/>
            </a:xfrm>
            <a:prstGeom prst="ellipse">
              <a:avLst/>
            </a:prstGeom>
            <a:noFill/>
            <a:ln w="38100">
              <a:solidFill>
                <a:srgbClr val="C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grpSp>
      <p:grpSp>
        <p:nvGrpSpPr>
          <p:cNvPr id="28" name="Group 19"/>
          <p:cNvGrpSpPr>
            <a:grpSpLocks/>
          </p:cNvGrpSpPr>
          <p:nvPr/>
        </p:nvGrpSpPr>
        <p:grpSpPr bwMode="auto">
          <a:xfrm>
            <a:off x="1847912" y="4569396"/>
            <a:ext cx="1237444" cy="1236663"/>
            <a:chOff x="802" y="845"/>
            <a:chExt cx="827" cy="826"/>
          </a:xfrm>
        </p:grpSpPr>
        <p:sp>
          <p:nvSpPr>
            <p:cNvPr id="29" name="Oval 20"/>
            <p:cNvSpPr>
              <a:spLocks noChangeArrowheads="1"/>
            </p:cNvSpPr>
            <p:nvPr/>
          </p:nvSpPr>
          <p:spPr bwMode="ltGray">
            <a:xfrm>
              <a:off x="802" y="845"/>
              <a:ext cx="827" cy="826"/>
            </a:xfrm>
            <a:prstGeom prst="ellipse">
              <a:avLst/>
            </a:prstGeom>
            <a:solidFill>
              <a:srgbClr val="F8F8F8"/>
            </a:solidFill>
            <a:ln w="38100">
              <a:solidFill>
                <a:srgbClr val="C00000"/>
              </a:solidFill>
              <a:round/>
              <a:headEnd/>
              <a:tailEnd/>
            </a:ln>
          </p:spPr>
          <p:txBody>
            <a:bodyPr wrap="none" anchor="ctr"/>
            <a:lstStyle/>
            <a:p>
              <a:endParaRPr lang="zh-CN" altLang="en-US">
                <a:latin typeface="Calibri" pitchFamily="34" charset="0"/>
                <a:cs typeface="Arial" charset="0"/>
              </a:endParaRPr>
            </a:p>
          </p:txBody>
        </p:sp>
        <p:sp>
          <p:nvSpPr>
            <p:cNvPr id="30" name="Oval 21"/>
            <p:cNvSpPr>
              <a:spLocks noChangeArrowheads="1"/>
            </p:cNvSpPr>
            <p:nvPr/>
          </p:nvSpPr>
          <p:spPr bwMode="ltGray">
            <a:xfrm>
              <a:off x="836" y="879"/>
              <a:ext cx="758" cy="758"/>
            </a:xfrm>
            <a:prstGeom prst="ellipse">
              <a:avLst/>
            </a:prstGeom>
            <a:noFill/>
            <a:ln w="38100">
              <a:solidFill>
                <a:srgbClr val="C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sp>
          <p:nvSpPr>
            <p:cNvPr id="31" name="Oval 22"/>
            <p:cNvSpPr>
              <a:spLocks noChangeArrowheads="1"/>
            </p:cNvSpPr>
            <p:nvPr/>
          </p:nvSpPr>
          <p:spPr bwMode="ltGray">
            <a:xfrm>
              <a:off x="870" y="915"/>
              <a:ext cx="690" cy="690"/>
            </a:xfrm>
            <a:prstGeom prst="ellipse">
              <a:avLst/>
            </a:prstGeom>
            <a:noFill/>
            <a:ln w="38100">
              <a:solidFill>
                <a:srgbClr val="C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grpSp>
      <p:sp>
        <p:nvSpPr>
          <p:cNvPr id="32" name="TextBox 69"/>
          <p:cNvSpPr txBox="1"/>
          <p:nvPr/>
        </p:nvSpPr>
        <p:spPr>
          <a:xfrm>
            <a:off x="1869977" y="2256927"/>
            <a:ext cx="1213647" cy="400110"/>
          </a:xfrm>
          <a:prstGeom prst="rect">
            <a:avLst/>
          </a:prstGeom>
          <a:noFill/>
        </p:spPr>
        <p:txBody>
          <a:bodyPr>
            <a:spAutoFit/>
          </a:bodyPr>
          <a:lstStyle/>
          <a:p>
            <a:pPr algn="ctr">
              <a:defRPr/>
            </a:pPr>
            <a:r>
              <a:rPr lang="zh-CN" altLang="en-US" sz="2000" b="1" dirty="0">
                <a:solidFill>
                  <a:schemeClr val="tx1">
                    <a:lumMod val="85000"/>
                    <a:lumOff val="15000"/>
                  </a:schemeClr>
                </a:solidFill>
                <a:latin typeface="微软雅黑" pitchFamily="34" charset="-122"/>
                <a:ea typeface="微软雅黑" pitchFamily="34" charset="-122"/>
              </a:rPr>
              <a:t>标题</a:t>
            </a:r>
          </a:p>
        </p:txBody>
      </p:sp>
      <p:sp>
        <p:nvSpPr>
          <p:cNvPr id="33" name="TextBox 70"/>
          <p:cNvSpPr txBox="1"/>
          <p:nvPr/>
        </p:nvSpPr>
        <p:spPr>
          <a:xfrm>
            <a:off x="9485363" y="3597438"/>
            <a:ext cx="999474" cy="400110"/>
          </a:xfrm>
          <a:prstGeom prst="rect">
            <a:avLst/>
          </a:prstGeom>
          <a:noFill/>
        </p:spPr>
        <p:txBody>
          <a:bodyPr>
            <a:spAutoFit/>
          </a:bodyPr>
          <a:lstStyle/>
          <a:p>
            <a:pPr>
              <a:defRPr/>
            </a:pPr>
            <a:r>
              <a:rPr lang="zh-CN" altLang="en-US" sz="2000" b="1" dirty="0">
                <a:solidFill>
                  <a:schemeClr val="tx1">
                    <a:lumMod val="85000"/>
                    <a:lumOff val="15000"/>
                  </a:schemeClr>
                </a:solidFill>
                <a:latin typeface="微软雅黑" pitchFamily="34" charset="-122"/>
                <a:ea typeface="微软雅黑" pitchFamily="34" charset="-122"/>
              </a:rPr>
              <a:t>标题</a:t>
            </a:r>
          </a:p>
        </p:txBody>
      </p:sp>
      <p:sp>
        <p:nvSpPr>
          <p:cNvPr id="34" name="TextBox 71"/>
          <p:cNvSpPr txBox="1"/>
          <p:nvPr/>
        </p:nvSpPr>
        <p:spPr>
          <a:xfrm>
            <a:off x="2102565" y="5015483"/>
            <a:ext cx="1142256" cy="400110"/>
          </a:xfrm>
          <a:prstGeom prst="rect">
            <a:avLst/>
          </a:prstGeom>
          <a:noFill/>
        </p:spPr>
        <p:txBody>
          <a:bodyPr>
            <a:spAutoFit/>
          </a:bodyPr>
          <a:lstStyle/>
          <a:p>
            <a:pPr>
              <a:defRPr/>
            </a:pPr>
            <a:r>
              <a:rPr lang="zh-CN" altLang="en-US" sz="2000" b="1" dirty="0">
                <a:solidFill>
                  <a:schemeClr val="tx1">
                    <a:lumMod val="85000"/>
                    <a:lumOff val="15000"/>
                  </a:schemeClr>
                </a:solidFill>
                <a:latin typeface="微软雅黑" pitchFamily="34" charset="-122"/>
                <a:ea typeface="微软雅黑" pitchFamily="34" charset="-122"/>
              </a:rPr>
              <a:t>标题</a:t>
            </a:r>
          </a:p>
        </p:txBody>
      </p:sp>
      <p:sp>
        <p:nvSpPr>
          <p:cNvPr id="35" name="TextBox 73"/>
          <p:cNvSpPr txBox="1"/>
          <p:nvPr/>
        </p:nvSpPr>
        <p:spPr>
          <a:xfrm>
            <a:off x="3213860" y="2197349"/>
            <a:ext cx="7143862" cy="652486"/>
          </a:xfrm>
          <a:prstGeom prst="rect">
            <a:avLst/>
          </a:prstGeom>
          <a:noFill/>
        </p:spPr>
        <p:txBody>
          <a:bodyPr>
            <a:spAutoFit/>
          </a:bodyPr>
          <a:lstStyle/>
          <a:p>
            <a:pPr>
              <a:lnSpc>
                <a:spcPct val="130000"/>
              </a:lnSpc>
            </a:pPr>
            <a:r>
              <a:rPr lang="zh-CN" altLang="en-US" sz="1400" dirty="0">
                <a:solidFill>
                  <a:schemeClr val="tx1">
                    <a:lumMod val="85000"/>
                    <a:lumOff val="15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36" name="TextBox 74"/>
          <p:cNvSpPr txBox="1"/>
          <p:nvPr/>
        </p:nvSpPr>
        <p:spPr>
          <a:xfrm>
            <a:off x="1979588" y="3486720"/>
            <a:ext cx="7166072" cy="898708"/>
          </a:xfrm>
          <a:prstGeom prst="rect">
            <a:avLst/>
          </a:prstGeom>
          <a:noFill/>
          <a:ln>
            <a:noFill/>
          </a:ln>
        </p:spPr>
        <p:txBody>
          <a:bodyPr>
            <a:spAutoFit/>
          </a:bodyPr>
          <a:lstStyle/>
          <a:p>
            <a:pPr>
              <a:lnSpc>
                <a:spcPct val="130000"/>
              </a:lnSpc>
            </a:pPr>
            <a:r>
              <a:rPr lang="zh-CN" altLang="en-US" sz="1400" dirty="0">
                <a:solidFill>
                  <a:schemeClr val="tx1">
                    <a:lumMod val="85000"/>
                    <a:lumOff val="15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a:p>
            <a:pPr>
              <a:defRPr/>
            </a:pP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37" name="TextBox 75"/>
          <p:cNvSpPr txBox="1">
            <a:spLocks noChangeArrowheads="1"/>
          </p:cNvSpPr>
          <p:nvPr/>
        </p:nvSpPr>
        <p:spPr bwMode="auto">
          <a:xfrm>
            <a:off x="3075837" y="4788471"/>
            <a:ext cx="7411974" cy="6524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nSpc>
                <a:spcPct val="130000"/>
              </a:lnSpc>
            </a:pPr>
            <a:r>
              <a:rPr lang="zh-CN" altLang="en-US" sz="1400" dirty="0">
                <a:solidFill>
                  <a:schemeClr val="tx1">
                    <a:lumMod val="85000"/>
                    <a:lumOff val="15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39"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4145612032"/>
      </p:ext>
    </p:extLst>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9"/>
                                        </p:tgtEl>
                                        <p:attrNameLst>
                                          <p:attrName>ppt_y</p:attrName>
                                        </p:attrNameLst>
                                      </p:cBhvr>
                                      <p:tavLst>
                                        <p:tav tm="0">
                                          <p:val>
                                            <p:strVal val="#ppt_y"/>
                                          </p:val>
                                        </p:tav>
                                        <p:tav tm="100000">
                                          <p:val>
                                            <p:strVal val="#ppt_y"/>
                                          </p:val>
                                        </p:tav>
                                      </p:tavLst>
                                    </p:anim>
                                    <p:anim calcmode="lin" valueType="num">
                                      <p:cBhvr>
                                        <p:cTn id="9" dur="500" fill="hold"/>
                                        <p:tgtEl>
                                          <p:spTgt spid="3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9"/>
                                        </p:tgtEl>
                                      </p:cBhvr>
                                    </p:animEffect>
                                  </p:childTnLst>
                                </p:cTn>
                              </p:par>
                            </p:childTnLst>
                          </p:cTn>
                        </p:par>
                        <p:par>
                          <p:cTn id="12" fill="hold">
                            <p:stCondLst>
                              <p:cond delay="850"/>
                            </p:stCondLst>
                            <p:childTnLst>
                              <p:par>
                                <p:cTn id="13" presetID="2" presetClass="entr" presetSubtype="8"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0-#ppt_w/2"/>
                                          </p:val>
                                        </p:tav>
                                        <p:tav tm="100000">
                                          <p:val>
                                            <p:strVal val="#ppt_x"/>
                                          </p:val>
                                        </p:tav>
                                      </p:tavLst>
                                    </p:anim>
                                    <p:anim calcmode="lin" valueType="num">
                                      <p:cBhvr additive="base">
                                        <p:cTn id="16" dur="50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0-#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anim calcmode="lin" valueType="num">
                                      <p:cBhvr additive="base">
                                        <p:cTn id="23" dur="500" fill="hold"/>
                                        <p:tgtEl>
                                          <p:spTgt spid="32"/>
                                        </p:tgtEl>
                                        <p:attrNameLst>
                                          <p:attrName>ppt_x</p:attrName>
                                        </p:attrNameLst>
                                      </p:cBhvr>
                                      <p:tavLst>
                                        <p:tav tm="0">
                                          <p:val>
                                            <p:strVal val="0-#ppt_w/2"/>
                                          </p:val>
                                        </p:tav>
                                        <p:tav tm="100000">
                                          <p:val>
                                            <p:strVal val="#ppt_x"/>
                                          </p:val>
                                        </p:tav>
                                      </p:tavLst>
                                    </p:anim>
                                    <p:anim calcmode="lin" valueType="num">
                                      <p:cBhvr additive="base">
                                        <p:cTn id="24" dur="500" fill="hold"/>
                                        <p:tgtEl>
                                          <p:spTgt spid="3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500" fill="hold"/>
                                        <p:tgtEl>
                                          <p:spTgt spid="35"/>
                                        </p:tgtEl>
                                        <p:attrNameLst>
                                          <p:attrName>ppt_x</p:attrName>
                                        </p:attrNameLst>
                                      </p:cBhvr>
                                      <p:tavLst>
                                        <p:tav tm="0">
                                          <p:val>
                                            <p:strVal val="0-#ppt_w/2"/>
                                          </p:val>
                                        </p:tav>
                                        <p:tav tm="100000">
                                          <p:val>
                                            <p:strVal val="#ppt_x"/>
                                          </p:val>
                                        </p:tav>
                                      </p:tavLst>
                                    </p:anim>
                                    <p:anim calcmode="lin" valueType="num">
                                      <p:cBhvr additive="base">
                                        <p:cTn id="28" dur="500" fill="hold"/>
                                        <p:tgtEl>
                                          <p:spTgt spid="35"/>
                                        </p:tgtEl>
                                        <p:attrNameLst>
                                          <p:attrName>ppt_y</p:attrName>
                                        </p:attrNameLst>
                                      </p:cBhvr>
                                      <p:tavLst>
                                        <p:tav tm="0">
                                          <p:val>
                                            <p:strVal val="#ppt_y"/>
                                          </p:val>
                                        </p:tav>
                                        <p:tav tm="100000">
                                          <p:val>
                                            <p:strVal val="#ppt_y"/>
                                          </p:val>
                                        </p:tav>
                                      </p:tavLst>
                                    </p:anim>
                                  </p:childTnLst>
                                </p:cTn>
                              </p:par>
                            </p:childTnLst>
                          </p:cTn>
                        </p:par>
                        <p:par>
                          <p:cTn id="29" fill="hold">
                            <p:stCondLst>
                              <p:cond delay="1350"/>
                            </p:stCondLst>
                            <p:childTnLst>
                              <p:par>
                                <p:cTn id="30" presetID="2" presetClass="entr" presetSubtype="2"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 calcmode="lin" valueType="num">
                                      <p:cBhvr additive="base">
                                        <p:cTn id="32" dur="500" fill="hold"/>
                                        <p:tgtEl>
                                          <p:spTgt spid="18"/>
                                        </p:tgtEl>
                                        <p:attrNameLst>
                                          <p:attrName>ppt_x</p:attrName>
                                        </p:attrNameLst>
                                      </p:cBhvr>
                                      <p:tavLst>
                                        <p:tav tm="0">
                                          <p:val>
                                            <p:strVal val="1+#ppt_w/2"/>
                                          </p:val>
                                        </p:tav>
                                        <p:tav tm="100000">
                                          <p:val>
                                            <p:strVal val="#ppt_x"/>
                                          </p:val>
                                        </p:tav>
                                      </p:tavLst>
                                    </p:anim>
                                    <p:anim calcmode="lin" valueType="num">
                                      <p:cBhvr additive="base">
                                        <p:cTn id="33" dur="500" fill="hold"/>
                                        <p:tgtEl>
                                          <p:spTgt spid="18"/>
                                        </p:tgtEl>
                                        <p:attrNameLst>
                                          <p:attrName>ppt_y</p:attrName>
                                        </p:attrNameLst>
                                      </p:cBhvr>
                                      <p:tavLst>
                                        <p:tav tm="0">
                                          <p:val>
                                            <p:strVal val="#ppt_y"/>
                                          </p:val>
                                        </p:tav>
                                        <p:tav tm="100000">
                                          <p:val>
                                            <p:strVal val="#ppt_y"/>
                                          </p:val>
                                        </p:tav>
                                      </p:tavLst>
                                    </p:anim>
                                  </p:childTnLst>
                                </p:cTn>
                              </p:par>
                              <p:par>
                                <p:cTn id="34" presetID="2" presetClass="entr" presetSubtype="2" fill="hold" nodeType="withEffect">
                                  <p:stCondLst>
                                    <p:cond delay="0"/>
                                  </p:stCondLst>
                                  <p:childTnLst>
                                    <p:set>
                                      <p:cBhvr>
                                        <p:cTn id="35" dur="1" fill="hold">
                                          <p:stCondLst>
                                            <p:cond delay="0"/>
                                          </p:stCondLst>
                                        </p:cTn>
                                        <p:tgtEl>
                                          <p:spTgt spid="24"/>
                                        </p:tgtEl>
                                        <p:attrNameLst>
                                          <p:attrName>style.visibility</p:attrName>
                                        </p:attrNameLst>
                                      </p:cBhvr>
                                      <p:to>
                                        <p:strVal val="visible"/>
                                      </p:to>
                                    </p:set>
                                    <p:anim calcmode="lin" valueType="num">
                                      <p:cBhvr additive="base">
                                        <p:cTn id="36" dur="500" fill="hold"/>
                                        <p:tgtEl>
                                          <p:spTgt spid="24"/>
                                        </p:tgtEl>
                                        <p:attrNameLst>
                                          <p:attrName>ppt_x</p:attrName>
                                        </p:attrNameLst>
                                      </p:cBhvr>
                                      <p:tavLst>
                                        <p:tav tm="0">
                                          <p:val>
                                            <p:strVal val="1+#ppt_w/2"/>
                                          </p:val>
                                        </p:tav>
                                        <p:tav tm="100000">
                                          <p:val>
                                            <p:strVal val="#ppt_x"/>
                                          </p:val>
                                        </p:tav>
                                      </p:tavLst>
                                    </p:anim>
                                    <p:anim calcmode="lin" valueType="num">
                                      <p:cBhvr additive="base">
                                        <p:cTn id="37" dur="500" fill="hold"/>
                                        <p:tgtEl>
                                          <p:spTgt spid="24"/>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33"/>
                                        </p:tgtEl>
                                        <p:attrNameLst>
                                          <p:attrName>style.visibility</p:attrName>
                                        </p:attrNameLst>
                                      </p:cBhvr>
                                      <p:to>
                                        <p:strVal val="visible"/>
                                      </p:to>
                                    </p:set>
                                    <p:anim calcmode="lin" valueType="num">
                                      <p:cBhvr additive="base">
                                        <p:cTn id="40" dur="500" fill="hold"/>
                                        <p:tgtEl>
                                          <p:spTgt spid="33"/>
                                        </p:tgtEl>
                                        <p:attrNameLst>
                                          <p:attrName>ppt_x</p:attrName>
                                        </p:attrNameLst>
                                      </p:cBhvr>
                                      <p:tavLst>
                                        <p:tav tm="0">
                                          <p:val>
                                            <p:strVal val="1+#ppt_w/2"/>
                                          </p:val>
                                        </p:tav>
                                        <p:tav tm="100000">
                                          <p:val>
                                            <p:strVal val="#ppt_x"/>
                                          </p:val>
                                        </p:tav>
                                      </p:tavLst>
                                    </p:anim>
                                    <p:anim calcmode="lin" valueType="num">
                                      <p:cBhvr additive="base">
                                        <p:cTn id="41" dur="500" fill="hold"/>
                                        <p:tgtEl>
                                          <p:spTgt spid="33"/>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 calcmode="lin" valueType="num">
                                      <p:cBhvr additive="base">
                                        <p:cTn id="44" dur="500" fill="hold"/>
                                        <p:tgtEl>
                                          <p:spTgt spid="36"/>
                                        </p:tgtEl>
                                        <p:attrNameLst>
                                          <p:attrName>ppt_x</p:attrName>
                                        </p:attrNameLst>
                                      </p:cBhvr>
                                      <p:tavLst>
                                        <p:tav tm="0">
                                          <p:val>
                                            <p:strVal val="1+#ppt_w/2"/>
                                          </p:val>
                                        </p:tav>
                                        <p:tav tm="100000">
                                          <p:val>
                                            <p:strVal val="#ppt_x"/>
                                          </p:val>
                                        </p:tav>
                                      </p:tavLst>
                                    </p:anim>
                                    <p:anim calcmode="lin" valueType="num">
                                      <p:cBhvr additive="base">
                                        <p:cTn id="45" dur="500" fill="hold"/>
                                        <p:tgtEl>
                                          <p:spTgt spid="36"/>
                                        </p:tgtEl>
                                        <p:attrNameLst>
                                          <p:attrName>ppt_y</p:attrName>
                                        </p:attrNameLst>
                                      </p:cBhvr>
                                      <p:tavLst>
                                        <p:tav tm="0">
                                          <p:val>
                                            <p:strVal val="#ppt_y"/>
                                          </p:val>
                                        </p:tav>
                                        <p:tav tm="100000">
                                          <p:val>
                                            <p:strVal val="#ppt_y"/>
                                          </p:val>
                                        </p:tav>
                                      </p:tavLst>
                                    </p:anim>
                                  </p:childTnLst>
                                </p:cTn>
                              </p:par>
                            </p:childTnLst>
                          </p:cTn>
                        </p:par>
                        <p:par>
                          <p:cTn id="46" fill="hold">
                            <p:stCondLst>
                              <p:cond delay="1850"/>
                            </p:stCondLst>
                            <p:childTnLst>
                              <p:par>
                                <p:cTn id="47" presetID="2" presetClass="entr" presetSubtype="8" fill="hold" grpId="0" nodeType="after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0-#ppt_w/2"/>
                                          </p:val>
                                        </p:tav>
                                        <p:tav tm="100000">
                                          <p:val>
                                            <p:strVal val="#ppt_x"/>
                                          </p:val>
                                        </p:tav>
                                      </p:tavLst>
                                    </p:anim>
                                    <p:anim calcmode="lin" valueType="num">
                                      <p:cBhvr additive="base">
                                        <p:cTn id="50" dur="500" fill="hold"/>
                                        <p:tgtEl>
                                          <p:spTgt spid="17"/>
                                        </p:tgtEl>
                                        <p:attrNameLst>
                                          <p:attrName>ppt_y</p:attrName>
                                        </p:attrNameLst>
                                      </p:cBhvr>
                                      <p:tavLst>
                                        <p:tav tm="0">
                                          <p:val>
                                            <p:strVal val="#ppt_y"/>
                                          </p:val>
                                        </p:tav>
                                        <p:tav tm="100000">
                                          <p:val>
                                            <p:strVal val="#ppt_y"/>
                                          </p:val>
                                        </p:tav>
                                      </p:tavLst>
                                    </p:anim>
                                  </p:childTnLst>
                                </p:cTn>
                              </p:par>
                              <p:par>
                                <p:cTn id="51" presetID="2" presetClass="entr" presetSubtype="8" fill="hold" nodeType="withEffect">
                                  <p:stCondLst>
                                    <p:cond delay="0"/>
                                  </p:stCondLst>
                                  <p:childTnLst>
                                    <p:set>
                                      <p:cBhvr>
                                        <p:cTn id="52" dur="1" fill="hold">
                                          <p:stCondLst>
                                            <p:cond delay="0"/>
                                          </p:stCondLst>
                                        </p:cTn>
                                        <p:tgtEl>
                                          <p:spTgt spid="28"/>
                                        </p:tgtEl>
                                        <p:attrNameLst>
                                          <p:attrName>style.visibility</p:attrName>
                                        </p:attrNameLst>
                                      </p:cBhvr>
                                      <p:to>
                                        <p:strVal val="visible"/>
                                      </p:to>
                                    </p:set>
                                    <p:anim calcmode="lin" valueType="num">
                                      <p:cBhvr additive="base">
                                        <p:cTn id="53" dur="500" fill="hold"/>
                                        <p:tgtEl>
                                          <p:spTgt spid="28"/>
                                        </p:tgtEl>
                                        <p:attrNameLst>
                                          <p:attrName>ppt_x</p:attrName>
                                        </p:attrNameLst>
                                      </p:cBhvr>
                                      <p:tavLst>
                                        <p:tav tm="0">
                                          <p:val>
                                            <p:strVal val="0-#ppt_w/2"/>
                                          </p:val>
                                        </p:tav>
                                        <p:tav tm="100000">
                                          <p:val>
                                            <p:strVal val="#ppt_x"/>
                                          </p:val>
                                        </p:tav>
                                      </p:tavLst>
                                    </p:anim>
                                    <p:anim calcmode="lin" valueType="num">
                                      <p:cBhvr additive="base">
                                        <p:cTn id="54" dur="500" fill="hold"/>
                                        <p:tgtEl>
                                          <p:spTgt spid="28"/>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stCondLst>
                                    <p:cond delay="0"/>
                                  </p:stCondLst>
                                  <p:childTnLst>
                                    <p:set>
                                      <p:cBhvr>
                                        <p:cTn id="56" dur="1" fill="hold">
                                          <p:stCondLst>
                                            <p:cond delay="0"/>
                                          </p:stCondLst>
                                        </p:cTn>
                                        <p:tgtEl>
                                          <p:spTgt spid="34"/>
                                        </p:tgtEl>
                                        <p:attrNameLst>
                                          <p:attrName>style.visibility</p:attrName>
                                        </p:attrNameLst>
                                      </p:cBhvr>
                                      <p:to>
                                        <p:strVal val="visible"/>
                                      </p:to>
                                    </p:set>
                                    <p:anim calcmode="lin" valueType="num">
                                      <p:cBhvr additive="base">
                                        <p:cTn id="57" dur="500" fill="hold"/>
                                        <p:tgtEl>
                                          <p:spTgt spid="34"/>
                                        </p:tgtEl>
                                        <p:attrNameLst>
                                          <p:attrName>ppt_x</p:attrName>
                                        </p:attrNameLst>
                                      </p:cBhvr>
                                      <p:tavLst>
                                        <p:tav tm="0">
                                          <p:val>
                                            <p:strVal val="0-#ppt_w/2"/>
                                          </p:val>
                                        </p:tav>
                                        <p:tav tm="100000">
                                          <p:val>
                                            <p:strVal val="#ppt_x"/>
                                          </p:val>
                                        </p:tav>
                                      </p:tavLst>
                                    </p:anim>
                                    <p:anim calcmode="lin" valueType="num">
                                      <p:cBhvr additive="base">
                                        <p:cTn id="58" dur="500" fill="hold"/>
                                        <p:tgtEl>
                                          <p:spTgt spid="34"/>
                                        </p:tgtEl>
                                        <p:attrNameLst>
                                          <p:attrName>ppt_y</p:attrName>
                                        </p:attrNameLst>
                                      </p:cBhvr>
                                      <p:tavLst>
                                        <p:tav tm="0">
                                          <p:val>
                                            <p:strVal val="#ppt_y"/>
                                          </p:val>
                                        </p:tav>
                                        <p:tav tm="100000">
                                          <p:val>
                                            <p:strVal val="#ppt_y"/>
                                          </p:val>
                                        </p:tav>
                                      </p:tavLst>
                                    </p:anim>
                                  </p:childTnLst>
                                </p:cTn>
                              </p:par>
                              <p:par>
                                <p:cTn id="59" presetID="2" presetClass="entr" presetSubtype="8"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anim calcmode="lin" valueType="num">
                                      <p:cBhvr additive="base">
                                        <p:cTn id="61" dur="500" fill="hold"/>
                                        <p:tgtEl>
                                          <p:spTgt spid="37"/>
                                        </p:tgtEl>
                                        <p:attrNameLst>
                                          <p:attrName>ppt_x</p:attrName>
                                        </p:attrNameLst>
                                      </p:cBhvr>
                                      <p:tavLst>
                                        <p:tav tm="0">
                                          <p:val>
                                            <p:strVal val="0-#ppt_w/2"/>
                                          </p:val>
                                        </p:tav>
                                        <p:tav tm="100000">
                                          <p:val>
                                            <p:strVal val="#ppt_x"/>
                                          </p:val>
                                        </p:tav>
                                      </p:tavLst>
                                    </p:anim>
                                    <p:anim calcmode="lin" valueType="num">
                                      <p:cBhvr additive="base">
                                        <p:cTn id="62" dur="5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32" grpId="0"/>
      <p:bldP spid="33" grpId="0"/>
      <p:bldP spid="34" grpId="0"/>
      <p:bldP spid="35" grpId="0"/>
      <p:bldP spid="36" grpId="0"/>
      <p:bldP spid="37" grpId="0"/>
      <p:bldP spid="3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225396" y="251306"/>
            <a:ext cx="6414838" cy="6418848"/>
            <a:chOff x="-3227497" y="251306"/>
            <a:chExt cx="6419015" cy="6418848"/>
          </a:xfrm>
          <a:solidFill>
            <a:srgbClr val="C00000"/>
          </a:solidFill>
        </p:grpSpPr>
        <p:sp>
          <p:nvSpPr>
            <p:cNvPr id="26" name="椭圆 25"/>
            <p:cNvSpPr/>
            <p:nvPr/>
          </p:nvSpPr>
          <p:spPr>
            <a:xfrm>
              <a:off x="-3227497" y="251306"/>
              <a:ext cx="6419015" cy="6418848"/>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27" name="文本框 2"/>
            <p:cNvSpPr txBox="1">
              <a:spLocks noChangeArrowheads="1"/>
            </p:cNvSpPr>
            <p:nvPr/>
          </p:nvSpPr>
          <p:spPr bwMode="auto">
            <a:xfrm>
              <a:off x="914599" y="2355502"/>
              <a:ext cx="1326977" cy="2154412"/>
            </a:xfrm>
            <a:prstGeom prst="rect">
              <a:avLst/>
            </a:prstGeom>
            <a:grpFill/>
            <a:ln w="9525">
              <a:noFill/>
              <a:miter lim="800000"/>
              <a:headEnd/>
              <a:tailEnd/>
            </a:ln>
          </p:spPr>
          <p:txBody>
            <a:bodyPr lIns="121898" tIns="60948" rIns="121898" bIns="60948">
              <a:spAutoFit/>
            </a:bodyPr>
            <a:lstStyle/>
            <a:p>
              <a:pPr algn="ctr"/>
              <a:r>
                <a:rPr lang="zh-CN" altLang="en-US" sz="6600" b="1" dirty="0">
                  <a:solidFill>
                    <a:schemeClr val="bg1"/>
                  </a:solidFill>
                  <a:latin typeface="微软雅黑" pitchFamily="34" charset="-122"/>
                  <a:ea typeface="微软雅黑" pitchFamily="34" charset="-122"/>
                </a:rPr>
                <a:t>目</a:t>
              </a:r>
              <a:endParaRPr lang="en-US" altLang="zh-CN" sz="6600" b="1" dirty="0">
                <a:solidFill>
                  <a:schemeClr val="bg1"/>
                </a:solidFill>
                <a:latin typeface="微软雅黑" pitchFamily="34" charset="-122"/>
                <a:ea typeface="微软雅黑" pitchFamily="34" charset="-122"/>
              </a:endParaRPr>
            </a:p>
            <a:p>
              <a:pPr algn="ctr"/>
              <a:r>
                <a:rPr lang="zh-CN" altLang="en-US" sz="6600" b="1" dirty="0">
                  <a:solidFill>
                    <a:schemeClr val="bg1"/>
                  </a:solidFill>
                  <a:latin typeface="微软雅黑" pitchFamily="34" charset="-122"/>
                  <a:ea typeface="微软雅黑" pitchFamily="34" charset="-122"/>
                </a:rPr>
                <a:t>录</a:t>
              </a:r>
            </a:p>
          </p:txBody>
        </p:sp>
      </p:grpSp>
      <p:grpSp>
        <p:nvGrpSpPr>
          <p:cNvPr id="42" name="组合 9"/>
          <p:cNvGrpSpPr>
            <a:grpSpLocks/>
          </p:cNvGrpSpPr>
          <p:nvPr/>
        </p:nvGrpSpPr>
        <p:grpSpPr bwMode="auto">
          <a:xfrm>
            <a:off x="5144817" y="1417672"/>
            <a:ext cx="767278" cy="627830"/>
            <a:chOff x="3050349" y="1844085"/>
            <a:chExt cx="833779" cy="680346"/>
          </a:xfrm>
        </p:grpSpPr>
        <p:sp>
          <p:nvSpPr>
            <p:cNvPr id="43" name="任意多边形 42"/>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44" name="文本框 6"/>
            <p:cNvSpPr txBox="1">
              <a:spLocks noChangeArrowheads="1"/>
            </p:cNvSpPr>
            <p:nvPr/>
          </p:nvSpPr>
          <p:spPr bwMode="auto">
            <a:xfrm>
              <a:off x="3146443" y="1890742"/>
              <a:ext cx="611464" cy="633689"/>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01</a:t>
              </a:r>
              <a:endParaRPr lang="zh-CN" altLang="en-US" sz="3200">
                <a:solidFill>
                  <a:schemeClr val="bg1"/>
                </a:solidFill>
                <a:latin typeface="Impact" pitchFamily="34" charset="0"/>
              </a:endParaRPr>
            </a:p>
          </p:txBody>
        </p:sp>
      </p:grpSp>
      <p:grpSp>
        <p:nvGrpSpPr>
          <p:cNvPr id="48" name="组合 37"/>
          <p:cNvGrpSpPr>
            <a:grpSpLocks/>
          </p:cNvGrpSpPr>
          <p:nvPr/>
        </p:nvGrpSpPr>
        <p:grpSpPr bwMode="auto">
          <a:xfrm>
            <a:off x="5122845" y="5253722"/>
            <a:ext cx="811223" cy="624344"/>
            <a:chOff x="3050206" y="1844053"/>
            <a:chExt cx="881613" cy="678154"/>
          </a:xfrm>
        </p:grpSpPr>
        <p:sp>
          <p:nvSpPr>
            <p:cNvPr id="49" name="任意多边形 48"/>
            <p:cNvSpPr/>
            <p:nvPr/>
          </p:nvSpPr>
          <p:spPr>
            <a:xfrm rot="8100000" flipV="1">
              <a:off x="3050206" y="1844053"/>
              <a:ext cx="834142" cy="678154"/>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0" name="文本框 39"/>
            <p:cNvSpPr txBox="1">
              <a:spLocks noChangeArrowheads="1"/>
            </p:cNvSpPr>
            <p:nvPr/>
          </p:nvSpPr>
          <p:spPr bwMode="auto">
            <a:xfrm>
              <a:off x="3123828" y="1885460"/>
              <a:ext cx="807991" cy="635175"/>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05</a:t>
              </a:r>
              <a:endParaRPr lang="zh-CN" altLang="en-US" sz="3200">
                <a:solidFill>
                  <a:schemeClr val="bg1"/>
                </a:solidFill>
                <a:latin typeface="Impact" pitchFamily="34" charset="0"/>
              </a:endParaRPr>
            </a:p>
          </p:txBody>
        </p:sp>
      </p:grpSp>
      <p:grpSp>
        <p:nvGrpSpPr>
          <p:cNvPr id="51" name="组合 40"/>
          <p:cNvGrpSpPr>
            <a:grpSpLocks/>
          </p:cNvGrpSpPr>
          <p:nvPr/>
        </p:nvGrpSpPr>
        <p:grpSpPr bwMode="auto">
          <a:xfrm>
            <a:off x="5144649" y="4285267"/>
            <a:ext cx="767615" cy="637534"/>
            <a:chOff x="3050167" y="1844084"/>
            <a:chExt cx="834144" cy="692481"/>
          </a:xfrm>
          <a:solidFill>
            <a:srgbClr val="C00000"/>
          </a:solidFill>
        </p:grpSpPr>
        <p:sp>
          <p:nvSpPr>
            <p:cNvPr id="52" name="任意多边形 51"/>
            <p:cNvSpPr/>
            <p:nvPr/>
          </p:nvSpPr>
          <p:spPr>
            <a:xfrm rot="8100000" flipV="1">
              <a:off x="3050167" y="1844084"/>
              <a:ext cx="834144"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3" name="文本框 42"/>
            <p:cNvSpPr txBox="1">
              <a:spLocks noChangeArrowheads="1"/>
            </p:cNvSpPr>
            <p:nvPr/>
          </p:nvSpPr>
          <p:spPr bwMode="auto">
            <a:xfrm>
              <a:off x="3123828" y="1901390"/>
              <a:ext cx="726001" cy="635175"/>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04</a:t>
              </a:r>
              <a:endParaRPr lang="zh-CN" altLang="en-US" sz="3200" dirty="0">
                <a:solidFill>
                  <a:schemeClr val="bg1"/>
                </a:solidFill>
                <a:latin typeface="Impact" pitchFamily="34" charset="0"/>
              </a:endParaRPr>
            </a:p>
          </p:txBody>
        </p:sp>
      </p:grpSp>
      <p:grpSp>
        <p:nvGrpSpPr>
          <p:cNvPr id="54" name="组合 43"/>
          <p:cNvGrpSpPr>
            <a:grpSpLocks/>
          </p:cNvGrpSpPr>
          <p:nvPr/>
        </p:nvGrpSpPr>
        <p:grpSpPr bwMode="auto">
          <a:xfrm>
            <a:off x="5144650" y="3340622"/>
            <a:ext cx="767613" cy="624288"/>
            <a:chOff x="3050167" y="1844084"/>
            <a:chExt cx="834142" cy="678092"/>
          </a:xfrm>
        </p:grpSpPr>
        <p:sp>
          <p:nvSpPr>
            <p:cNvPr id="55" name="任意多边形 54"/>
            <p:cNvSpPr/>
            <p:nvPr/>
          </p:nvSpPr>
          <p:spPr>
            <a:xfrm rot="8100000" flipV="1">
              <a:off x="3050167" y="1844084"/>
              <a:ext cx="834142"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6" name="文本框 45"/>
            <p:cNvSpPr txBox="1">
              <a:spLocks noChangeArrowheads="1"/>
            </p:cNvSpPr>
            <p:nvPr/>
          </p:nvSpPr>
          <p:spPr bwMode="auto">
            <a:xfrm>
              <a:off x="3123828" y="1885459"/>
              <a:ext cx="726001" cy="635174"/>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03</a:t>
              </a:r>
              <a:endParaRPr lang="zh-CN" altLang="en-US" sz="3200" dirty="0">
                <a:solidFill>
                  <a:schemeClr val="bg1"/>
                </a:solidFill>
                <a:latin typeface="Impact" pitchFamily="34" charset="0"/>
              </a:endParaRPr>
            </a:p>
          </p:txBody>
        </p:sp>
      </p:grpSp>
      <p:grpSp>
        <p:nvGrpSpPr>
          <p:cNvPr id="57" name="组合 46"/>
          <p:cNvGrpSpPr>
            <a:grpSpLocks/>
          </p:cNvGrpSpPr>
          <p:nvPr/>
        </p:nvGrpSpPr>
        <p:grpSpPr bwMode="auto">
          <a:xfrm>
            <a:off x="5144817" y="2349674"/>
            <a:ext cx="767278" cy="625750"/>
            <a:chOff x="3050349" y="1844085"/>
            <a:chExt cx="833779" cy="678092"/>
          </a:xfrm>
        </p:grpSpPr>
        <p:sp>
          <p:nvSpPr>
            <p:cNvPr id="58" name="任意多边形 57"/>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9" name="文本框 48"/>
            <p:cNvSpPr txBox="1">
              <a:spLocks noChangeArrowheads="1"/>
            </p:cNvSpPr>
            <p:nvPr/>
          </p:nvSpPr>
          <p:spPr bwMode="auto">
            <a:xfrm>
              <a:off x="3123827" y="1885459"/>
              <a:ext cx="726001" cy="633689"/>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02</a:t>
              </a:r>
              <a:endParaRPr lang="zh-CN" altLang="en-US" sz="3200">
                <a:solidFill>
                  <a:schemeClr val="bg1"/>
                </a:solidFill>
                <a:latin typeface="Impact" pitchFamily="34" charset="0"/>
              </a:endParaRPr>
            </a:p>
          </p:txBody>
        </p:sp>
      </p:grpSp>
      <p:grpSp>
        <p:nvGrpSpPr>
          <p:cNvPr id="77" name="组合 76"/>
          <p:cNvGrpSpPr/>
          <p:nvPr/>
        </p:nvGrpSpPr>
        <p:grpSpPr>
          <a:xfrm>
            <a:off x="6263011" y="1413570"/>
            <a:ext cx="3741980" cy="511504"/>
            <a:chOff x="6339097" y="1573726"/>
            <a:chExt cx="3744416" cy="511504"/>
          </a:xfrm>
          <a:solidFill>
            <a:srgbClr val="C00000"/>
          </a:solidFill>
        </p:grpSpPr>
        <p:sp>
          <p:nvSpPr>
            <p:cNvPr id="78" name="圆角矩形 77"/>
            <p:cNvSpPr/>
            <p:nvPr/>
          </p:nvSpPr>
          <p:spPr>
            <a:xfrm>
              <a:off x="6339097" y="1573726"/>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79" name="矩形 78"/>
            <p:cNvSpPr/>
            <p:nvPr/>
          </p:nvSpPr>
          <p:spPr>
            <a:xfrm>
              <a:off x="6723350" y="1614014"/>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年度工作概述</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1" name="组合 80"/>
          <p:cNvGrpSpPr/>
          <p:nvPr/>
        </p:nvGrpSpPr>
        <p:grpSpPr>
          <a:xfrm>
            <a:off x="6239129" y="2338170"/>
            <a:ext cx="3741980" cy="511504"/>
            <a:chOff x="6315199" y="2410178"/>
            <a:chExt cx="3744416" cy="511504"/>
          </a:xfrm>
          <a:solidFill>
            <a:srgbClr val="C00000"/>
          </a:solidFill>
        </p:grpSpPr>
        <p:sp>
          <p:nvSpPr>
            <p:cNvPr id="82" name="圆角矩形 81"/>
            <p:cNvSpPr/>
            <p:nvPr/>
          </p:nvSpPr>
          <p:spPr>
            <a:xfrm>
              <a:off x="6315199" y="2410178"/>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3" name="矩形 82"/>
            <p:cNvSpPr/>
            <p:nvPr/>
          </p:nvSpPr>
          <p:spPr>
            <a:xfrm>
              <a:off x="6747248" y="2450466"/>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工作完成情况</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5" name="组合 84"/>
          <p:cNvGrpSpPr/>
          <p:nvPr/>
        </p:nvGrpSpPr>
        <p:grpSpPr>
          <a:xfrm>
            <a:off x="6263011" y="3340622"/>
            <a:ext cx="3741980" cy="511504"/>
            <a:chOff x="6339097" y="3296031"/>
            <a:chExt cx="3744416" cy="511504"/>
          </a:xfrm>
          <a:solidFill>
            <a:srgbClr val="C00000"/>
          </a:solidFill>
        </p:grpSpPr>
        <p:sp>
          <p:nvSpPr>
            <p:cNvPr id="86" name="圆角矩形 85"/>
            <p:cNvSpPr/>
            <p:nvPr/>
          </p:nvSpPr>
          <p:spPr>
            <a:xfrm>
              <a:off x="6339097" y="3296031"/>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7" name="矩形 86"/>
            <p:cNvSpPr/>
            <p:nvPr/>
          </p:nvSpPr>
          <p:spPr>
            <a:xfrm>
              <a:off x="6723349" y="3336319"/>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成功项目展示</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9" name="组合 88"/>
          <p:cNvGrpSpPr/>
          <p:nvPr/>
        </p:nvGrpSpPr>
        <p:grpSpPr>
          <a:xfrm>
            <a:off x="6263011" y="4297502"/>
            <a:ext cx="3741980" cy="511504"/>
            <a:chOff x="6339097" y="4180903"/>
            <a:chExt cx="3744416" cy="511504"/>
          </a:xfrm>
          <a:solidFill>
            <a:srgbClr val="C00000"/>
          </a:solidFill>
        </p:grpSpPr>
        <p:sp>
          <p:nvSpPr>
            <p:cNvPr id="90" name="圆角矩形 89"/>
            <p:cNvSpPr/>
            <p:nvPr/>
          </p:nvSpPr>
          <p:spPr>
            <a:xfrm>
              <a:off x="6339097" y="418090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1" name="矩形 90"/>
            <p:cNvSpPr/>
            <p:nvPr/>
          </p:nvSpPr>
          <p:spPr>
            <a:xfrm>
              <a:off x="6723349" y="4221882"/>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工作存在不足</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93" name="组合 92"/>
          <p:cNvGrpSpPr/>
          <p:nvPr/>
        </p:nvGrpSpPr>
        <p:grpSpPr>
          <a:xfrm>
            <a:off x="6263011" y="5246090"/>
            <a:ext cx="3741980" cy="511504"/>
            <a:chOff x="6339097" y="5057483"/>
            <a:chExt cx="3744416" cy="511504"/>
          </a:xfrm>
          <a:solidFill>
            <a:srgbClr val="C00000"/>
          </a:solidFill>
        </p:grpSpPr>
        <p:sp>
          <p:nvSpPr>
            <p:cNvPr id="94" name="圆角矩形 93"/>
            <p:cNvSpPr/>
            <p:nvPr/>
          </p:nvSpPr>
          <p:spPr>
            <a:xfrm>
              <a:off x="6339097" y="505748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5" name="矩形 94"/>
            <p:cNvSpPr/>
            <p:nvPr/>
          </p:nvSpPr>
          <p:spPr>
            <a:xfrm>
              <a:off x="6723479" y="5085978"/>
              <a:ext cx="27361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明年工作计划</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96" name="下箭头 95"/>
          <p:cNvSpPr/>
          <p:nvPr/>
        </p:nvSpPr>
        <p:spPr>
          <a:xfrm rot="16200000">
            <a:off x="4131955" y="3256681"/>
            <a:ext cx="576064" cy="679386"/>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62858855"/>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500" fill="hold"/>
                                        <p:tgtEl>
                                          <p:spTgt spid="96"/>
                                        </p:tgtEl>
                                        <p:attrNameLst>
                                          <p:attrName>ppt_x</p:attrName>
                                        </p:attrNameLst>
                                      </p:cBhvr>
                                      <p:tavLst>
                                        <p:tav tm="0">
                                          <p:val>
                                            <p:strVal val="0-#ppt_w/2"/>
                                          </p:val>
                                        </p:tav>
                                        <p:tav tm="100000">
                                          <p:val>
                                            <p:strVal val="#ppt_x"/>
                                          </p:val>
                                        </p:tav>
                                      </p:tavLst>
                                    </p:anim>
                                    <p:anim calcmode="lin" valueType="num">
                                      <p:cBhvr additive="base">
                                        <p:cTn id="8" dur="500" fill="hold"/>
                                        <p:tgtEl>
                                          <p:spTgt spid="9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6" presetClass="emph" presetSubtype="0" fill="hold" nodeType="afterEffect">
                                  <p:stCondLst>
                                    <p:cond delay="0"/>
                                  </p:stCondLst>
                                  <p:childTnLst>
                                    <p:animEffect transition="out" filter="fade">
                                      <p:cBhvr>
                                        <p:cTn id="11" dur="500" tmFilter="0, 0; .2, .5; .8, .5; 1, 0"/>
                                        <p:tgtEl>
                                          <p:spTgt spid="85"/>
                                        </p:tgtEl>
                                      </p:cBhvr>
                                    </p:animEffect>
                                    <p:animScale>
                                      <p:cBhvr>
                                        <p:cTn id="12" dur="250" autoRev="1" fill="hold"/>
                                        <p:tgtEl>
                                          <p:spTgt spid="85"/>
                                        </p:tgtEl>
                                      </p:cBhvr>
                                      <p:by x="105000" y="105000"/>
                                    </p:animScale>
                                  </p:childTnLst>
                                </p:cTn>
                              </p:par>
                              <p:par>
                                <p:cTn id="13" presetID="26" presetClass="emph" presetSubtype="0" fill="hold" nodeType="withEffect">
                                  <p:stCondLst>
                                    <p:cond delay="0"/>
                                  </p:stCondLst>
                                  <p:childTnLst>
                                    <p:animEffect transition="out" filter="fade">
                                      <p:cBhvr>
                                        <p:cTn id="14" dur="500" tmFilter="0, 0; .2, .5; .8, .5; 1, 0"/>
                                        <p:tgtEl>
                                          <p:spTgt spid="54"/>
                                        </p:tgtEl>
                                      </p:cBhvr>
                                    </p:animEffect>
                                    <p:animScale>
                                      <p:cBhvr>
                                        <p:cTn id="15" dur="250" autoRev="1" fill="hold"/>
                                        <p:tgtEl>
                                          <p:spTgt spid="5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2"/>
          <p:cNvGrpSpPr>
            <a:grpSpLocks/>
          </p:cNvGrpSpPr>
          <p:nvPr/>
        </p:nvGrpSpPr>
        <p:grpSpPr bwMode="auto">
          <a:xfrm>
            <a:off x="5845058" y="2493690"/>
            <a:ext cx="2190799" cy="2320706"/>
            <a:chOff x="0" y="0"/>
            <a:chExt cx="1186" cy="1256"/>
          </a:xfrm>
        </p:grpSpPr>
        <p:sp>
          <p:nvSpPr>
            <p:cNvPr id="67" name="Freeform 9"/>
            <p:cNvSpPr>
              <a:spLocks noChangeArrowheads="1"/>
            </p:cNvSpPr>
            <p:nvPr/>
          </p:nvSpPr>
          <p:spPr bwMode="auto">
            <a:xfrm>
              <a:off x="0" y="0"/>
              <a:ext cx="1186" cy="837"/>
            </a:xfrm>
            <a:custGeom>
              <a:avLst/>
              <a:gdLst>
                <a:gd name="T0" fmla="*/ 0 w 1186"/>
                <a:gd name="T1" fmla="*/ 246 h 837"/>
                <a:gd name="T2" fmla="*/ 0 w 1186"/>
                <a:gd name="T3" fmla="*/ 246 h 837"/>
                <a:gd name="T4" fmla="*/ 58 w 1186"/>
                <a:gd name="T5" fmla="*/ 218 h 837"/>
                <a:gd name="T6" fmla="*/ 120 w 1186"/>
                <a:gd name="T7" fmla="*/ 192 h 837"/>
                <a:gd name="T8" fmla="*/ 182 w 1186"/>
                <a:gd name="T9" fmla="*/ 167 h 837"/>
                <a:gd name="T10" fmla="*/ 248 w 1186"/>
                <a:gd name="T11" fmla="*/ 144 h 837"/>
                <a:gd name="T12" fmla="*/ 316 w 1186"/>
                <a:gd name="T13" fmla="*/ 121 h 837"/>
                <a:gd name="T14" fmla="*/ 386 w 1186"/>
                <a:gd name="T15" fmla="*/ 101 h 837"/>
                <a:gd name="T16" fmla="*/ 459 w 1186"/>
                <a:gd name="T17" fmla="*/ 82 h 837"/>
                <a:gd name="T18" fmla="*/ 533 w 1186"/>
                <a:gd name="T19" fmla="*/ 65 h 837"/>
                <a:gd name="T20" fmla="*/ 610 w 1186"/>
                <a:gd name="T21" fmla="*/ 51 h 837"/>
                <a:gd name="T22" fmla="*/ 687 w 1186"/>
                <a:gd name="T23" fmla="*/ 38 h 837"/>
                <a:gd name="T24" fmla="*/ 767 w 1186"/>
                <a:gd name="T25" fmla="*/ 27 h 837"/>
                <a:gd name="T26" fmla="*/ 848 w 1186"/>
                <a:gd name="T27" fmla="*/ 17 h 837"/>
                <a:gd name="T28" fmla="*/ 930 w 1186"/>
                <a:gd name="T29" fmla="*/ 10 h 837"/>
                <a:gd name="T30" fmla="*/ 1015 w 1186"/>
                <a:gd name="T31" fmla="*/ 4 h 837"/>
                <a:gd name="T32" fmla="*/ 1099 w 1186"/>
                <a:gd name="T33" fmla="*/ 1 h 837"/>
                <a:gd name="T34" fmla="*/ 1186 w 1186"/>
                <a:gd name="T35" fmla="*/ 0 h 837"/>
                <a:gd name="T36" fmla="*/ 1186 w 1186"/>
                <a:gd name="T37" fmla="*/ 837 h 837"/>
                <a:gd name="T38" fmla="*/ 0 w 1186"/>
                <a:gd name="T39" fmla="*/ 246 h 83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186"/>
                <a:gd name="T61" fmla="*/ 0 h 837"/>
                <a:gd name="T62" fmla="*/ 1186 w 1186"/>
                <a:gd name="T63" fmla="*/ 837 h 83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186" h="837">
                  <a:moveTo>
                    <a:pt x="0" y="246"/>
                  </a:moveTo>
                  <a:lnTo>
                    <a:pt x="0" y="246"/>
                  </a:lnTo>
                  <a:lnTo>
                    <a:pt x="58" y="218"/>
                  </a:lnTo>
                  <a:lnTo>
                    <a:pt x="120" y="192"/>
                  </a:lnTo>
                  <a:lnTo>
                    <a:pt x="182" y="167"/>
                  </a:lnTo>
                  <a:lnTo>
                    <a:pt x="248" y="144"/>
                  </a:lnTo>
                  <a:lnTo>
                    <a:pt x="316" y="121"/>
                  </a:lnTo>
                  <a:lnTo>
                    <a:pt x="386" y="101"/>
                  </a:lnTo>
                  <a:lnTo>
                    <a:pt x="459" y="82"/>
                  </a:lnTo>
                  <a:lnTo>
                    <a:pt x="533" y="65"/>
                  </a:lnTo>
                  <a:lnTo>
                    <a:pt x="610" y="51"/>
                  </a:lnTo>
                  <a:lnTo>
                    <a:pt x="687" y="38"/>
                  </a:lnTo>
                  <a:lnTo>
                    <a:pt x="767" y="27"/>
                  </a:lnTo>
                  <a:lnTo>
                    <a:pt x="848" y="17"/>
                  </a:lnTo>
                  <a:lnTo>
                    <a:pt x="930" y="10"/>
                  </a:lnTo>
                  <a:lnTo>
                    <a:pt x="1015" y="4"/>
                  </a:lnTo>
                  <a:lnTo>
                    <a:pt x="1099" y="1"/>
                  </a:lnTo>
                  <a:lnTo>
                    <a:pt x="1186" y="0"/>
                  </a:lnTo>
                  <a:lnTo>
                    <a:pt x="1186" y="837"/>
                  </a:lnTo>
                  <a:lnTo>
                    <a:pt x="0" y="246"/>
                  </a:lnTo>
                  <a:close/>
                </a:path>
              </a:pathLst>
            </a:custGeom>
            <a:solidFill>
              <a:srgbClr val="C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68" name="Freeform 10"/>
            <p:cNvSpPr>
              <a:spLocks noChangeArrowheads="1"/>
            </p:cNvSpPr>
            <p:nvPr/>
          </p:nvSpPr>
          <p:spPr bwMode="auto">
            <a:xfrm>
              <a:off x="0" y="246"/>
              <a:ext cx="1186" cy="1010"/>
            </a:xfrm>
            <a:custGeom>
              <a:avLst/>
              <a:gdLst>
                <a:gd name="T0" fmla="*/ 1186 w 1186"/>
                <a:gd name="T1" fmla="*/ 591 h 1010"/>
                <a:gd name="T2" fmla="*/ 0 w 1186"/>
                <a:gd name="T3" fmla="*/ 0 h 1010"/>
                <a:gd name="T4" fmla="*/ 0 w 1186"/>
                <a:gd name="T5" fmla="*/ 419 h 1010"/>
                <a:gd name="T6" fmla="*/ 1186 w 1186"/>
                <a:gd name="T7" fmla="*/ 1010 h 1010"/>
                <a:gd name="T8" fmla="*/ 1186 w 1186"/>
                <a:gd name="T9" fmla="*/ 591 h 1010"/>
                <a:gd name="T10" fmla="*/ 0 60000 65536"/>
                <a:gd name="T11" fmla="*/ 0 60000 65536"/>
                <a:gd name="T12" fmla="*/ 0 60000 65536"/>
                <a:gd name="T13" fmla="*/ 0 60000 65536"/>
                <a:gd name="T14" fmla="*/ 0 60000 65536"/>
                <a:gd name="T15" fmla="*/ 0 w 1186"/>
                <a:gd name="T16" fmla="*/ 0 h 1010"/>
                <a:gd name="T17" fmla="*/ 1186 w 1186"/>
                <a:gd name="T18" fmla="*/ 1010 h 1010"/>
              </a:gdLst>
              <a:ahLst/>
              <a:cxnLst>
                <a:cxn ang="T10">
                  <a:pos x="T0" y="T1"/>
                </a:cxn>
                <a:cxn ang="T11">
                  <a:pos x="T2" y="T3"/>
                </a:cxn>
                <a:cxn ang="T12">
                  <a:pos x="T4" y="T5"/>
                </a:cxn>
                <a:cxn ang="T13">
                  <a:pos x="T6" y="T7"/>
                </a:cxn>
                <a:cxn ang="T14">
                  <a:pos x="T8" y="T9"/>
                </a:cxn>
              </a:cxnLst>
              <a:rect l="T15" t="T16" r="T17" b="T18"/>
              <a:pathLst>
                <a:path w="1186" h="1010">
                  <a:moveTo>
                    <a:pt x="1186" y="591"/>
                  </a:moveTo>
                  <a:lnTo>
                    <a:pt x="0" y="0"/>
                  </a:lnTo>
                  <a:lnTo>
                    <a:pt x="0" y="419"/>
                  </a:lnTo>
                  <a:lnTo>
                    <a:pt x="1186" y="1010"/>
                  </a:lnTo>
                  <a:lnTo>
                    <a:pt x="1186" y="591"/>
                  </a:lnTo>
                  <a:close/>
                </a:path>
              </a:pathLst>
            </a:cu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69" name="Group 5"/>
          <p:cNvGrpSpPr>
            <a:grpSpLocks/>
          </p:cNvGrpSpPr>
          <p:nvPr/>
        </p:nvGrpSpPr>
        <p:grpSpPr bwMode="auto">
          <a:xfrm>
            <a:off x="8035856" y="2688420"/>
            <a:ext cx="2190799" cy="2125976"/>
            <a:chOff x="0" y="0"/>
            <a:chExt cx="1185" cy="1151"/>
          </a:xfrm>
        </p:grpSpPr>
        <p:sp>
          <p:nvSpPr>
            <p:cNvPr id="70" name="Freeform 12"/>
            <p:cNvSpPr>
              <a:spLocks noChangeArrowheads="1"/>
            </p:cNvSpPr>
            <p:nvPr/>
          </p:nvSpPr>
          <p:spPr bwMode="auto">
            <a:xfrm>
              <a:off x="0" y="0"/>
              <a:ext cx="1185" cy="838"/>
            </a:xfrm>
            <a:custGeom>
              <a:avLst/>
              <a:gdLst>
                <a:gd name="T0" fmla="*/ 1185 w 1185"/>
                <a:gd name="T1" fmla="*/ 245 h 838"/>
                <a:gd name="T2" fmla="*/ 1185 w 1185"/>
                <a:gd name="T3" fmla="*/ 245 h 838"/>
                <a:gd name="T4" fmla="*/ 1127 w 1185"/>
                <a:gd name="T5" fmla="*/ 218 h 838"/>
                <a:gd name="T6" fmla="*/ 1065 w 1185"/>
                <a:gd name="T7" fmla="*/ 191 h 838"/>
                <a:gd name="T8" fmla="*/ 1003 w 1185"/>
                <a:gd name="T9" fmla="*/ 167 h 838"/>
                <a:gd name="T10" fmla="*/ 937 w 1185"/>
                <a:gd name="T11" fmla="*/ 143 h 838"/>
                <a:gd name="T12" fmla="*/ 869 w 1185"/>
                <a:gd name="T13" fmla="*/ 121 h 838"/>
                <a:gd name="T14" fmla="*/ 799 w 1185"/>
                <a:gd name="T15" fmla="*/ 101 h 838"/>
                <a:gd name="T16" fmla="*/ 726 w 1185"/>
                <a:gd name="T17" fmla="*/ 83 h 838"/>
                <a:gd name="T18" fmla="*/ 652 w 1185"/>
                <a:gd name="T19" fmla="*/ 66 h 838"/>
                <a:gd name="T20" fmla="*/ 575 w 1185"/>
                <a:gd name="T21" fmla="*/ 50 h 838"/>
                <a:gd name="T22" fmla="*/ 498 w 1185"/>
                <a:gd name="T23" fmla="*/ 37 h 838"/>
                <a:gd name="T24" fmla="*/ 418 w 1185"/>
                <a:gd name="T25" fmla="*/ 26 h 838"/>
                <a:gd name="T26" fmla="*/ 337 w 1185"/>
                <a:gd name="T27" fmla="*/ 17 h 838"/>
                <a:gd name="T28" fmla="*/ 255 w 1185"/>
                <a:gd name="T29" fmla="*/ 10 h 838"/>
                <a:gd name="T30" fmla="*/ 170 w 1185"/>
                <a:gd name="T31" fmla="*/ 5 h 838"/>
                <a:gd name="T32" fmla="*/ 86 w 1185"/>
                <a:gd name="T33" fmla="*/ 2 h 838"/>
                <a:gd name="T34" fmla="*/ 0 w 1185"/>
                <a:gd name="T35" fmla="*/ 0 h 838"/>
                <a:gd name="T36" fmla="*/ 0 w 1185"/>
                <a:gd name="T37" fmla="*/ 838 h 838"/>
                <a:gd name="T38" fmla="*/ 1185 w 1185"/>
                <a:gd name="T39" fmla="*/ 245 h 8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185"/>
                <a:gd name="T61" fmla="*/ 0 h 838"/>
                <a:gd name="T62" fmla="*/ 1185 w 1185"/>
                <a:gd name="T63" fmla="*/ 838 h 8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185" h="838">
                  <a:moveTo>
                    <a:pt x="1185" y="245"/>
                  </a:moveTo>
                  <a:lnTo>
                    <a:pt x="1185" y="245"/>
                  </a:lnTo>
                  <a:lnTo>
                    <a:pt x="1127" y="218"/>
                  </a:lnTo>
                  <a:lnTo>
                    <a:pt x="1065" y="191"/>
                  </a:lnTo>
                  <a:lnTo>
                    <a:pt x="1003" y="167"/>
                  </a:lnTo>
                  <a:lnTo>
                    <a:pt x="937" y="143"/>
                  </a:lnTo>
                  <a:lnTo>
                    <a:pt x="869" y="121"/>
                  </a:lnTo>
                  <a:lnTo>
                    <a:pt x="799" y="101"/>
                  </a:lnTo>
                  <a:lnTo>
                    <a:pt x="726" y="83"/>
                  </a:lnTo>
                  <a:lnTo>
                    <a:pt x="652" y="66"/>
                  </a:lnTo>
                  <a:lnTo>
                    <a:pt x="575" y="50"/>
                  </a:lnTo>
                  <a:lnTo>
                    <a:pt x="498" y="37"/>
                  </a:lnTo>
                  <a:lnTo>
                    <a:pt x="418" y="26"/>
                  </a:lnTo>
                  <a:lnTo>
                    <a:pt x="337" y="17"/>
                  </a:lnTo>
                  <a:lnTo>
                    <a:pt x="255" y="10"/>
                  </a:lnTo>
                  <a:lnTo>
                    <a:pt x="170" y="5"/>
                  </a:lnTo>
                  <a:lnTo>
                    <a:pt x="86" y="2"/>
                  </a:lnTo>
                  <a:lnTo>
                    <a:pt x="0" y="0"/>
                  </a:lnTo>
                  <a:lnTo>
                    <a:pt x="0" y="838"/>
                  </a:lnTo>
                  <a:lnTo>
                    <a:pt x="1185" y="245"/>
                  </a:lnTo>
                  <a:close/>
                </a:path>
              </a:pathLst>
            </a:cu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71" name="Freeform 13"/>
            <p:cNvSpPr>
              <a:spLocks noChangeArrowheads="1"/>
            </p:cNvSpPr>
            <p:nvPr/>
          </p:nvSpPr>
          <p:spPr bwMode="auto">
            <a:xfrm>
              <a:off x="0" y="245"/>
              <a:ext cx="1185" cy="906"/>
            </a:xfrm>
            <a:custGeom>
              <a:avLst/>
              <a:gdLst>
                <a:gd name="T0" fmla="*/ 0 w 1185"/>
                <a:gd name="T1" fmla="*/ 593 h 906"/>
                <a:gd name="T2" fmla="*/ 1185 w 1185"/>
                <a:gd name="T3" fmla="*/ 0 h 906"/>
                <a:gd name="T4" fmla="*/ 1185 w 1185"/>
                <a:gd name="T5" fmla="*/ 315 h 906"/>
                <a:gd name="T6" fmla="*/ 0 w 1185"/>
                <a:gd name="T7" fmla="*/ 906 h 906"/>
                <a:gd name="T8" fmla="*/ 0 w 1185"/>
                <a:gd name="T9" fmla="*/ 593 h 906"/>
                <a:gd name="T10" fmla="*/ 0 60000 65536"/>
                <a:gd name="T11" fmla="*/ 0 60000 65536"/>
                <a:gd name="T12" fmla="*/ 0 60000 65536"/>
                <a:gd name="T13" fmla="*/ 0 60000 65536"/>
                <a:gd name="T14" fmla="*/ 0 60000 65536"/>
                <a:gd name="T15" fmla="*/ 0 w 1185"/>
                <a:gd name="T16" fmla="*/ 0 h 906"/>
                <a:gd name="T17" fmla="*/ 1185 w 1185"/>
                <a:gd name="T18" fmla="*/ 906 h 906"/>
              </a:gdLst>
              <a:ahLst/>
              <a:cxnLst>
                <a:cxn ang="T10">
                  <a:pos x="T0" y="T1"/>
                </a:cxn>
                <a:cxn ang="T11">
                  <a:pos x="T2" y="T3"/>
                </a:cxn>
                <a:cxn ang="T12">
                  <a:pos x="T4" y="T5"/>
                </a:cxn>
                <a:cxn ang="T13">
                  <a:pos x="T6" y="T7"/>
                </a:cxn>
                <a:cxn ang="T14">
                  <a:pos x="T8" y="T9"/>
                </a:cxn>
              </a:cxnLst>
              <a:rect l="T15" t="T16" r="T17" b="T18"/>
              <a:pathLst>
                <a:path w="1185" h="906">
                  <a:moveTo>
                    <a:pt x="0" y="593"/>
                  </a:moveTo>
                  <a:lnTo>
                    <a:pt x="1185" y="0"/>
                  </a:lnTo>
                  <a:lnTo>
                    <a:pt x="1185" y="315"/>
                  </a:lnTo>
                  <a:lnTo>
                    <a:pt x="0" y="906"/>
                  </a:lnTo>
                  <a:lnTo>
                    <a:pt x="0" y="593"/>
                  </a:lnTo>
                  <a:close/>
                </a:path>
              </a:pathLst>
            </a:cu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72" name="Group 8"/>
          <p:cNvGrpSpPr>
            <a:grpSpLocks/>
          </p:cNvGrpSpPr>
          <p:nvPr/>
        </p:nvGrpSpPr>
        <p:grpSpPr bwMode="auto">
          <a:xfrm>
            <a:off x="4936239" y="2752662"/>
            <a:ext cx="3097612" cy="2059727"/>
            <a:chOff x="0" y="0"/>
            <a:chExt cx="1676" cy="1115"/>
          </a:xfrm>
        </p:grpSpPr>
        <p:sp>
          <p:nvSpPr>
            <p:cNvPr id="73" name="Freeform 15"/>
            <p:cNvSpPr>
              <a:spLocks noChangeArrowheads="1"/>
            </p:cNvSpPr>
            <p:nvPr/>
          </p:nvSpPr>
          <p:spPr bwMode="auto">
            <a:xfrm>
              <a:off x="0" y="0"/>
              <a:ext cx="1676" cy="592"/>
            </a:xfrm>
            <a:custGeom>
              <a:avLst/>
              <a:gdLst>
                <a:gd name="T0" fmla="*/ 1676 w 1676"/>
                <a:gd name="T1" fmla="*/ 592 h 592"/>
                <a:gd name="T2" fmla="*/ 490 w 1676"/>
                <a:gd name="T3" fmla="*/ 0 h 592"/>
                <a:gd name="T4" fmla="*/ 490 w 1676"/>
                <a:gd name="T5" fmla="*/ 0 h 592"/>
                <a:gd name="T6" fmla="*/ 436 w 1676"/>
                <a:gd name="T7" fmla="*/ 28 h 592"/>
                <a:gd name="T8" fmla="*/ 383 w 1676"/>
                <a:gd name="T9" fmla="*/ 60 h 592"/>
                <a:gd name="T10" fmla="*/ 333 w 1676"/>
                <a:gd name="T11" fmla="*/ 91 h 592"/>
                <a:gd name="T12" fmla="*/ 286 w 1676"/>
                <a:gd name="T13" fmla="*/ 124 h 592"/>
                <a:gd name="T14" fmla="*/ 242 w 1676"/>
                <a:gd name="T15" fmla="*/ 158 h 592"/>
                <a:gd name="T16" fmla="*/ 202 w 1676"/>
                <a:gd name="T17" fmla="*/ 194 h 592"/>
                <a:gd name="T18" fmla="*/ 165 w 1676"/>
                <a:gd name="T19" fmla="*/ 229 h 592"/>
                <a:gd name="T20" fmla="*/ 131 w 1676"/>
                <a:gd name="T21" fmla="*/ 266 h 592"/>
                <a:gd name="T22" fmla="*/ 101 w 1676"/>
                <a:gd name="T23" fmla="*/ 305 h 592"/>
                <a:gd name="T24" fmla="*/ 88 w 1676"/>
                <a:gd name="T25" fmla="*/ 323 h 592"/>
                <a:gd name="T26" fmla="*/ 75 w 1676"/>
                <a:gd name="T27" fmla="*/ 343 h 592"/>
                <a:gd name="T28" fmla="*/ 64 w 1676"/>
                <a:gd name="T29" fmla="*/ 363 h 592"/>
                <a:gd name="T30" fmla="*/ 53 w 1676"/>
                <a:gd name="T31" fmla="*/ 383 h 592"/>
                <a:gd name="T32" fmla="*/ 43 w 1676"/>
                <a:gd name="T33" fmla="*/ 403 h 592"/>
                <a:gd name="T34" fmla="*/ 34 w 1676"/>
                <a:gd name="T35" fmla="*/ 423 h 592"/>
                <a:gd name="T36" fmla="*/ 25 w 1676"/>
                <a:gd name="T37" fmla="*/ 444 h 592"/>
                <a:gd name="T38" fmla="*/ 20 w 1676"/>
                <a:gd name="T39" fmla="*/ 464 h 592"/>
                <a:gd name="T40" fmla="*/ 13 w 1676"/>
                <a:gd name="T41" fmla="*/ 486 h 592"/>
                <a:gd name="T42" fmla="*/ 8 w 1676"/>
                <a:gd name="T43" fmla="*/ 507 h 592"/>
                <a:gd name="T44" fmla="*/ 4 w 1676"/>
                <a:gd name="T45" fmla="*/ 528 h 592"/>
                <a:gd name="T46" fmla="*/ 3 w 1676"/>
                <a:gd name="T47" fmla="*/ 550 h 592"/>
                <a:gd name="T48" fmla="*/ 0 w 1676"/>
                <a:gd name="T49" fmla="*/ 571 h 592"/>
                <a:gd name="T50" fmla="*/ 0 w 1676"/>
                <a:gd name="T51" fmla="*/ 592 h 592"/>
                <a:gd name="T52" fmla="*/ 1676 w 1676"/>
                <a:gd name="T53" fmla="*/ 592 h 59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676"/>
                <a:gd name="T82" fmla="*/ 0 h 592"/>
                <a:gd name="T83" fmla="*/ 1676 w 1676"/>
                <a:gd name="T84" fmla="*/ 592 h 592"/>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676" h="592">
                  <a:moveTo>
                    <a:pt x="1676" y="592"/>
                  </a:moveTo>
                  <a:lnTo>
                    <a:pt x="490" y="0"/>
                  </a:lnTo>
                  <a:lnTo>
                    <a:pt x="436" y="28"/>
                  </a:lnTo>
                  <a:lnTo>
                    <a:pt x="383" y="60"/>
                  </a:lnTo>
                  <a:lnTo>
                    <a:pt x="333" y="91"/>
                  </a:lnTo>
                  <a:lnTo>
                    <a:pt x="286" y="124"/>
                  </a:lnTo>
                  <a:lnTo>
                    <a:pt x="242" y="158"/>
                  </a:lnTo>
                  <a:lnTo>
                    <a:pt x="202" y="194"/>
                  </a:lnTo>
                  <a:lnTo>
                    <a:pt x="165" y="229"/>
                  </a:lnTo>
                  <a:lnTo>
                    <a:pt x="131" y="266"/>
                  </a:lnTo>
                  <a:lnTo>
                    <a:pt x="101" y="305"/>
                  </a:lnTo>
                  <a:lnTo>
                    <a:pt x="88" y="323"/>
                  </a:lnTo>
                  <a:lnTo>
                    <a:pt x="75" y="343"/>
                  </a:lnTo>
                  <a:lnTo>
                    <a:pt x="64" y="363"/>
                  </a:lnTo>
                  <a:lnTo>
                    <a:pt x="53" y="383"/>
                  </a:lnTo>
                  <a:lnTo>
                    <a:pt x="43" y="403"/>
                  </a:lnTo>
                  <a:lnTo>
                    <a:pt x="34" y="423"/>
                  </a:lnTo>
                  <a:lnTo>
                    <a:pt x="25" y="444"/>
                  </a:lnTo>
                  <a:lnTo>
                    <a:pt x="20" y="464"/>
                  </a:lnTo>
                  <a:lnTo>
                    <a:pt x="13" y="486"/>
                  </a:lnTo>
                  <a:lnTo>
                    <a:pt x="8" y="507"/>
                  </a:lnTo>
                  <a:lnTo>
                    <a:pt x="4" y="528"/>
                  </a:lnTo>
                  <a:lnTo>
                    <a:pt x="3" y="550"/>
                  </a:lnTo>
                  <a:lnTo>
                    <a:pt x="0" y="571"/>
                  </a:lnTo>
                  <a:lnTo>
                    <a:pt x="0" y="592"/>
                  </a:lnTo>
                  <a:lnTo>
                    <a:pt x="1676" y="592"/>
                  </a:lnTo>
                  <a:close/>
                </a:path>
              </a:pathLst>
            </a:cu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74" name="Rectangle 16"/>
            <p:cNvSpPr>
              <a:spLocks noChangeArrowheads="1"/>
            </p:cNvSpPr>
            <p:nvPr/>
          </p:nvSpPr>
          <p:spPr bwMode="auto">
            <a:xfrm>
              <a:off x="0" y="592"/>
              <a:ext cx="1676" cy="523"/>
            </a:xfrm>
            <a:prstGeom prst="rect">
              <a:avLst/>
            </a:prstGeom>
            <a:gradFill rotWithShape="1">
              <a:gsLst>
                <a:gs pos="0">
                  <a:srgbClr val="969696"/>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latinLnBrk="1"/>
              <a:endParaRPr lang="zh-CN" altLang="en-US" b="1">
                <a:solidFill>
                  <a:srgbClr val="000000"/>
                </a:solidFill>
                <a:latin typeface="Gulim" pitchFamily="34" charset="-127"/>
                <a:sym typeface="Gulim" pitchFamily="34" charset="-127"/>
              </a:endParaRPr>
            </a:p>
          </p:txBody>
        </p:sp>
      </p:grpSp>
      <p:grpSp>
        <p:nvGrpSpPr>
          <p:cNvPr id="75" name="Group 11"/>
          <p:cNvGrpSpPr>
            <a:grpSpLocks/>
          </p:cNvGrpSpPr>
          <p:nvPr/>
        </p:nvGrpSpPr>
        <p:grpSpPr bwMode="auto">
          <a:xfrm>
            <a:off x="8035856" y="3336853"/>
            <a:ext cx="3095606" cy="1477543"/>
            <a:chOff x="0" y="0"/>
            <a:chExt cx="1675" cy="800"/>
          </a:xfrm>
        </p:grpSpPr>
        <p:sp>
          <p:nvSpPr>
            <p:cNvPr id="76" name="Freeform 18"/>
            <p:cNvSpPr>
              <a:spLocks noChangeArrowheads="1"/>
            </p:cNvSpPr>
            <p:nvPr/>
          </p:nvSpPr>
          <p:spPr bwMode="auto">
            <a:xfrm>
              <a:off x="0" y="0"/>
              <a:ext cx="1675" cy="591"/>
            </a:xfrm>
            <a:custGeom>
              <a:avLst/>
              <a:gdLst>
                <a:gd name="T0" fmla="*/ 0 w 1675"/>
                <a:gd name="T1" fmla="*/ 591 h 591"/>
                <a:gd name="T2" fmla="*/ 1185 w 1675"/>
                <a:gd name="T3" fmla="*/ 0 h 591"/>
                <a:gd name="T4" fmla="*/ 1185 w 1675"/>
                <a:gd name="T5" fmla="*/ 0 h 591"/>
                <a:gd name="T6" fmla="*/ 1239 w 1675"/>
                <a:gd name="T7" fmla="*/ 28 h 591"/>
                <a:gd name="T8" fmla="*/ 1292 w 1675"/>
                <a:gd name="T9" fmla="*/ 58 h 591"/>
                <a:gd name="T10" fmla="*/ 1342 w 1675"/>
                <a:gd name="T11" fmla="*/ 89 h 591"/>
                <a:gd name="T12" fmla="*/ 1389 w 1675"/>
                <a:gd name="T13" fmla="*/ 124 h 591"/>
                <a:gd name="T14" fmla="*/ 1433 w 1675"/>
                <a:gd name="T15" fmla="*/ 156 h 591"/>
                <a:gd name="T16" fmla="*/ 1473 w 1675"/>
                <a:gd name="T17" fmla="*/ 192 h 591"/>
                <a:gd name="T18" fmla="*/ 1510 w 1675"/>
                <a:gd name="T19" fmla="*/ 228 h 591"/>
                <a:gd name="T20" fmla="*/ 1544 w 1675"/>
                <a:gd name="T21" fmla="*/ 265 h 591"/>
                <a:gd name="T22" fmla="*/ 1574 w 1675"/>
                <a:gd name="T23" fmla="*/ 303 h 591"/>
                <a:gd name="T24" fmla="*/ 1587 w 1675"/>
                <a:gd name="T25" fmla="*/ 323 h 591"/>
                <a:gd name="T26" fmla="*/ 1600 w 1675"/>
                <a:gd name="T27" fmla="*/ 342 h 591"/>
                <a:gd name="T28" fmla="*/ 1611 w 1675"/>
                <a:gd name="T29" fmla="*/ 361 h 591"/>
                <a:gd name="T30" fmla="*/ 1622 w 1675"/>
                <a:gd name="T31" fmla="*/ 381 h 591"/>
                <a:gd name="T32" fmla="*/ 1632 w 1675"/>
                <a:gd name="T33" fmla="*/ 401 h 591"/>
                <a:gd name="T34" fmla="*/ 1641 w 1675"/>
                <a:gd name="T35" fmla="*/ 423 h 591"/>
                <a:gd name="T36" fmla="*/ 1650 w 1675"/>
                <a:gd name="T37" fmla="*/ 443 h 591"/>
                <a:gd name="T38" fmla="*/ 1655 w 1675"/>
                <a:gd name="T39" fmla="*/ 464 h 591"/>
                <a:gd name="T40" fmla="*/ 1662 w 1675"/>
                <a:gd name="T41" fmla="*/ 484 h 591"/>
                <a:gd name="T42" fmla="*/ 1667 w 1675"/>
                <a:gd name="T43" fmla="*/ 505 h 591"/>
                <a:gd name="T44" fmla="*/ 1671 w 1675"/>
                <a:gd name="T45" fmla="*/ 527 h 591"/>
                <a:gd name="T46" fmla="*/ 1672 w 1675"/>
                <a:gd name="T47" fmla="*/ 548 h 591"/>
                <a:gd name="T48" fmla="*/ 1675 w 1675"/>
                <a:gd name="T49" fmla="*/ 569 h 591"/>
                <a:gd name="T50" fmla="*/ 1675 w 1675"/>
                <a:gd name="T51" fmla="*/ 591 h 591"/>
                <a:gd name="T52" fmla="*/ 0 w 1675"/>
                <a:gd name="T53" fmla="*/ 591 h 591"/>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675"/>
                <a:gd name="T82" fmla="*/ 0 h 591"/>
                <a:gd name="T83" fmla="*/ 1675 w 1675"/>
                <a:gd name="T84" fmla="*/ 591 h 591"/>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675" h="591">
                  <a:moveTo>
                    <a:pt x="0" y="591"/>
                  </a:moveTo>
                  <a:lnTo>
                    <a:pt x="1185" y="0"/>
                  </a:lnTo>
                  <a:lnTo>
                    <a:pt x="1239" y="28"/>
                  </a:lnTo>
                  <a:lnTo>
                    <a:pt x="1292" y="58"/>
                  </a:lnTo>
                  <a:lnTo>
                    <a:pt x="1342" y="89"/>
                  </a:lnTo>
                  <a:lnTo>
                    <a:pt x="1389" y="124"/>
                  </a:lnTo>
                  <a:lnTo>
                    <a:pt x="1433" y="156"/>
                  </a:lnTo>
                  <a:lnTo>
                    <a:pt x="1473" y="192"/>
                  </a:lnTo>
                  <a:lnTo>
                    <a:pt x="1510" y="228"/>
                  </a:lnTo>
                  <a:lnTo>
                    <a:pt x="1544" y="265"/>
                  </a:lnTo>
                  <a:lnTo>
                    <a:pt x="1574" y="303"/>
                  </a:lnTo>
                  <a:lnTo>
                    <a:pt x="1587" y="323"/>
                  </a:lnTo>
                  <a:lnTo>
                    <a:pt x="1600" y="342"/>
                  </a:lnTo>
                  <a:lnTo>
                    <a:pt x="1611" y="361"/>
                  </a:lnTo>
                  <a:lnTo>
                    <a:pt x="1622" y="381"/>
                  </a:lnTo>
                  <a:lnTo>
                    <a:pt x="1632" y="401"/>
                  </a:lnTo>
                  <a:lnTo>
                    <a:pt x="1641" y="423"/>
                  </a:lnTo>
                  <a:lnTo>
                    <a:pt x="1650" y="443"/>
                  </a:lnTo>
                  <a:lnTo>
                    <a:pt x="1655" y="464"/>
                  </a:lnTo>
                  <a:lnTo>
                    <a:pt x="1662" y="484"/>
                  </a:lnTo>
                  <a:lnTo>
                    <a:pt x="1667" y="505"/>
                  </a:lnTo>
                  <a:lnTo>
                    <a:pt x="1671" y="527"/>
                  </a:lnTo>
                  <a:lnTo>
                    <a:pt x="1672" y="548"/>
                  </a:lnTo>
                  <a:lnTo>
                    <a:pt x="1675" y="569"/>
                  </a:lnTo>
                  <a:lnTo>
                    <a:pt x="1675" y="591"/>
                  </a:lnTo>
                  <a:lnTo>
                    <a:pt x="0" y="591"/>
                  </a:lnTo>
                  <a:close/>
                </a:path>
              </a:pathLst>
            </a:cu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77" name="Rectangle 19"/>
            <p:cNvSpPr>
              <a:spLocks noChangeArrowheads="1"/>
            </p:cNvSpPr>
            <p:nvPr/>
          </p:nvSpPr>
          <p:spPr bwMode="auto">
            <a:xfrm>
              <a:off x="0" y="591"/>
              <a:ext cx="1675" cy="209"/>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latinLnBrk="1"/>
              <a:endParaRPr lang="zh-CN" altLang="en-US" b="1">
                <a:solidFill>
                  <a:srgbClr val="000000"/>
                </a:solidFill>
                <a:latin typeface="Gulim" pitchFamily="34" charset="-127"/>
                <a:sym typeface="Gulim" pitchFamily="34" charset="-127"/>
              </a:endParaRPr>
            </a:p>
          </p:txBody>
        </p:sp>
      </p:grpSp>
      <p:grpSp>
        <p:nvGrpSpPr>
          <p:cNvPr id="78" name="Group 14"/>
          <p:cNvGrpSpPr>
            <a:grpSpLocks/>
          </p:cNvGrpSpPr>
          <p:nvPr/>
        </p:nvGrpSpPr>
        <p:grpSpPr bwMode="auto">
          <a:xfrm>
            <a:off x="4944163" y="3654044"/>
            <a:ext cx="3095605" cy="2254457"/>
            <a:chOff x="0" y="0"/>
            <a:chExt cx="1676" cy="1221"/>
          </a:xfrm>
        </p:grpSpPr>
        <p:sp>
          <p:nvSpPr>
            <p:cNvPr id="79" name="Freeform 21"/>
            <p:cNvSpPr>
              <a:spLocks noChangeArrowheads="1"/>
            </p:cNvSpPr>
            <p:nvPr/>
          </p:nvSpPr>
          <p:spPr bwMode="auto">
            <a:xfrm>
              <a:off x="0" y="0"/>
              <a:ext cx="1676" cy="593"/>
            </a:xfrm>
            <a:custGeom>
              <a:avLst/>
              <a:gdLst>
                <a:gd name="T0" fmla="*/ 1676 w 1676"/>
                <a:gd name="T1" fmla="*/ 0 h 593"/>
                <a:gd name="T2" fmla="*/ 490 w 1676"/>
                <a:gd name="T3" fmla="*/ 593 h 593"/>
                <a:gd name="T4" fmla="*/ 490 w 1676"/>
                <a:gd name="T5" fmla="*/ 593 h 593"/>
                <a:gd name="T6" fmla="*/ 436 w 1676"/>
                <a:gd name="T7" fmla="*/ 564 h 593"/>
                <a:gd name="T8" fmla="*/ 383 w 1676"/>
                <a:gd name="T9" fmla="*/ 533 h 593"/>
                <a:gd name="T10" fmla="*/ 333 w 1676"/>
                <a:gd name="T11" fmla="*/ 501 h 593"/>
                <a:gd name="T12" fmla="*/ 286 w 1676"/>
                <a:gd name="T13" fmla="*/ 469 h 593"/>
                <a:gd name="T14" fmla="*/ 242 w 1676"/>
                <a:gd name="T15" fmla="*/ 434 h 593"/>
                <a:gd name="T16" fmla="*/ 202 w 1676"/>
                <a:gd name="T17" fmla="*/ 400 h 593"/>
                <a:gd name="T18" fmla="*/ 165 w 1676"/>
                <a:gd name="T19" fmla="*/ 363 h 593"/>
                <a:gd name="T20" fmla="*/ 131 w 1676"/>
                <a:gd name="T21" fmla="*/ 326 h 593"/>
                <a:gd name="T22" fmla="*/ 101 w 1676"/>
                <a:gd name="T23" fmla="*/ 288 h 593"/>
                <a:gd name="T24" fmla="*/ 88 w 1676"/>
                <a:gd name="T25" fmla="*/ 269 h 593"/>
                <a:gd name="T26" fmla="*/ 75 w 1676"/>
                <a:gd name="T27" fmla="*/ 249 h 593"/>
                <a:gd name="T28" fmla="*/ 64 w 1676"/>
                <a:gd name="T29" fmla="*/ 229 h 593"/>
                <a:gd name="T30" fmla="*/ 53 w 1676"/>
                <a:gd name="T31" fmla="*/ 209 h 593"/>
                <a:gd name="T32" fmla="*/ 43 w 1676"/>
                <a:gd name="T33" fmla="*/ 189 h 593"/>
                <a:gd name="T34" fmla="*/ 34 w 1676"/>
                <a:gd name="T35" fmla="*/ 170 h 593"/>
                <a:gd name="T36" fmla="*/ 25 w 1676"/>
                <a:gd name="T37" fmla="*/ 148 h 593"/>
                <a:gd name="T38" fmla="*/ 20 w 1676"/>
                <a:gd name="T39" fmla="*/ 128 h 593"/>
                <a:gd name="T40" fmla="*/ 13 w 1676"/>
                <a:gd name="T41" fmla="*/ 107 h 593"/>
                <a:gd name="T42" fmla="*/ 8 w 1676"/>
                <a:gd name="T43" fmla="*/ 85 h 593"/>
                <a:gd name="T44" fmla="*/ 4 w 1676"/>
                <a:gd name="T45" fmla="*/ 66 h 593"/>
                <a:gd name="T46" fmla="*/ 3 w 1676"/>
                <a:gd name="T47" fmla="*/ 44 h 593"/>
                <a:gd name="T48" fmla="*/ 0 w 1676"/>
                <a:gd name="T49" fmla="*/ 21 h 593"/>
                <a:gd name="T50" fmla="*/ 0 w 1676"/>
                <a:gd name="T51" fmla="*/ 0 h 593"/>
                <a:gd name="T52" fmla="*/ 1676 w 1676"/>
                <a:gd name="T53" fmla="*/ 0 h 593"/>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676"/>
                <a:gd name="T82" fmla="*/ 0 h 593"/>
                <a:gd name="T83" fmla="*/ 1676 w 1676"/>
                <a:gd name="T84" fmla="*/ 593 h 593"/>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676" h="593">
                  <a:moveTo>
                    <a:pt x="1676" y="0"/>
                  </a:moveTo>
                  <a:lnTo>
                    <a:pt x="490" y="593"/>
                  </a:lnTo>
                  <a:lnTo>
                    <a:pt x="436" y="564"/>
                  </a:lnTo>
                  <a:lnTo>
                    <a:pt x="383" y="533"/>
                  </a:lnTo>
                  <a:lnTo>
                    <a:pt x="333" y="501"/>
                  </a:lnTo>
                  <a:lnTo>
                    <a:pt x="286" y="469"/>
                  </a:lnTo>
                  <a:lnTo>
                    <a:pt x="242" y="434"/>
                  </a:lnTo>
                  <a:lnTo>
                    <a:pt x="202" y="400"/>
                  </a:lnTo>
                  <a:lnTo>
                    <a:pt x="165" y="363"/>
                  </a:lnTo>
                  <a:lnTo>
                    <a:pt x="131" y="326"/>
                  </a:lnTo>
                  <a:lnTo>
                    <a:pt x="101" y="288"/>
                  </a:lnTo>
                  <a:lnTo>
                    <a:pt x="88" y="269"/>
                  </a:lnTo>
                  <a:lnTo>
                    <a:pt x="75" y="249"/>
                  </a:lnTo>
                  <a:lnTo>
                    <a:pt x="64" y="229"/>
                  </a:lnTo>
                  <a:lnTo>
                    <a:pt x="53" y="209"/>
                  </a:lnTo>
                  <a:lnTo>
                    <a:pt x="43" y="189"/>
                  </a:lnTo>
                  <a:lnTo>
                    <a:pt x="34" y="170"/>
                  </a:lnTo>
                  <a:lnTo>
                    <a:pt x="25" y="148"/>
                  </a:lnTo>
                  <a:lnTo>
                    <a:pt x="20" y="128"/>
                  </a:lnTo>
                  <a:lnTo>
                    <a:pt x="13" y="107"/>
                  </a:lnTo>
                  <a:lnTo>
                    <a:pt x="8" y="85"/>
                  </a:lnTo>
                  <a:lnTo>
                    <a:pt x="4" y="66"/>
                  </a:lnTo>
                  <a:lnTo>
                    <a:pt x="3" y="44"/>
                  </a:lnTo>
                  <a:lnTo>
                    <a:pt x="0" y="21"/>
                  </a:lnTo>
                  <a:lnTo>
                    <a:pt x="0" y="0"/>
                  </a:lnTo>
                  <a:lnTo>
                    <a:pt x="1676" y="0"/>
                  </a:lnTo>
                  <a:close/>
                </a:path>
              </a:pathLst>
            </a:cu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80" name="Freeform 22"/>
            <p:cNvSpPr>
              <a:spLocks noChangeArrowheads="1"/>
            </p:cNvSpPr>
            <p:nvPr/>
          </p:nvSpPr>
          <p:spPr bwMode="auto">
            <a:xfrm>
              <a:off x="0" y="0"/>
              <a:ext cx="490" cy="1221"/>
            </a:xfrm>
            <a:custGeom>
              <a:avLst/>
              <a:gdLst>
                <a:gd name="T0" fmla="*/ 490 w 490"/>
                <a:gd name="T1" fmla="*/ 593 h 1221"/>
                <a:gd name="T2" fmla="*/ 490 w 490"/>
                <a:gd name="T3" fmla="*/ 593 h 1221"/>
                <a:gd name="T4" fmla="*/ 436 w 490"/>
                <a:gd name="T5" fmla="*/ 564 h 1221"/>
                <a:gd name="T6" fmla="*/ 383 w 490"/>
                <a:gd name="T7" fmla="*/ 533 h 1221"/>
                <a:gd name="T8" fmla="*/ 333 w 490"/>
                <a:gd name="T9" fmla="*/ 501 h 1221"/>
                <a:gd name="T10" fmla="*/ 286 w 490"/>
                <a:gd name="T11" fmla="*/ 469 h 1221"/>
                <a:gd name="T12" fmla="*/ 242 w 490"/>
                <a:gd name="T13" fmla="*/ 434 h 1221"/>
                <a:gd name="T14" fmla="*/ 202 w 490"/>
                <a:gd name="T15" fmla="*/ 400 h 1221"/>
                <a:gd name="T16" fmla="*/ 165 w 490"/>
                <a:gd name="T17" fmla="*/ 363 h 1221"/>
                <a:gd name="T18" fmla="*/ 131 w 490"/>
                <a:gd name="T19" fmla="*/ 326 h 1221"/>
                <a:gd name="T20" fmla="*/ 101 w 490"/>
                <a:gd name="T21" fmla="*/ 288 h 1221"/>
                <a:gd name="T22" fmla="*/ 88 w 490"/>
                <a:gd name="T23" fmla="*/ 269 h 1221"/>
                <a:gd name="T24" fmla="*/ 75 w 490"/>
                <a:gd name="T25" fmla="*/ 249 h 1221"/>
                <a:gd name="T26" fmla="*/ 64 w 490"/>
                <a:gd name="T27" fmla="*/ 229 h 1221"/>
                <a:gd name="T28" fmla="*/ 53 w 490"/>
                <a:gd name="T29" fmla="*/ 209 h 1221"/>
                <a:gd name="T30" fmla="*/ 43 w 490"/>
                <a:gd name="T31" fmla="*/ 189 h 1221"/>
                <a:gd name="T32" fmla="*/ 34 w 490"/>
                <a:gd name="T33" fmla="*/ 170 h 1221"/>
                <a:gd name="T34" fmla="*/ 25 w 490"/>
                <a:gd name="T35" fmla="*/ 148 h 1221"/>
                <a:gd name="T36" fmla="*/ 20 w 490"/>
                <a:gd name="T37" fmla="*/ 128 h 1221"/>
                <a:gd name="T38" fmla="*/ 13 w 490"/>
                <a:gd name="T39" fmla="*/ 107 h 1221"/>
                <a:gd name="T40" fmla="*/ 8 w 490"/>
                <a:gd name="T41" fmla="*/ 85 h 1221"/>
                <a:gd name="T42" fmla="*/ 4 w 490"/>
                <a:gd name="T43" fmla="*/ 66 h 1221"/>
                <a:gd name="T44" fmla="*/ 3 w 490"/>
                <a:gd name="T45" fmla="*/ 44 h 1221"/>
                <a:gd name="T46" fmla="*/ 0 w 490"/>
                <a:gd name="T47" fmla="*/ 21 h 1221"/>
                <a:gd name="T48" fmla="*/ 0 w 490"/>
                <a:gd name="T49" fmla="*/ 0 h 1221"/>
                <a:gd name="T50" fmla="*/ 0 w 490"/>
                <a:gd name="T51" fmla="*/ 628 h 1221"/>
                <a:gd name="T52" fmla="*/ 0 w 490"/>
                <a:gd name="T53" fmla="*/ 628 h 1221"/>
                <a:gd name="T54" fmla="*/ 0 w 490"/>
                <a:gd name="T55" fmla="*/ 650 h 1221"/>
                <a:gd name="T56" fmla="*/ 3 w 490"/>
                <a:gd name="T57" fmla="*/ 672 h 1221"/>
                <a:gd name="T58" fmla="*/ 4 w 490"/>
                <a:gd name="T59" fmla="*/ 694 h 1221"/>
                <a:gd name="T60" fmla="*/ 8 w 490"/>
                <a:gd name="T61" fmla="*/ 714 h 1221"/>
                <a:gd name="T62" fmla="*/ 13 w 490"/>
                <a:gd name="T63" fmla="*/ 735 h 1221"/>
                <a:gd name="T64" fmla="*/ 20 w 490"/>
                <a:gd name="T65" fmla="*/ 756 h 1221"/>
                <a:gd name="T66" fmla="*/ 25 w 490"/>
                <a:gd name="T67" fmla="*/ 776 h 1221"/>
                <a:gd name="T68" fmla="*/ 34 w 490"/>
                <a:gd name="T69" fmla="*/ 798 h 1221"/>
                <a:gd name="T70" fmla="*/ 43 w 490"/>
                <a:gd name="T71" fmla="*/ 818 h 1221"/>
                <a:gd name="T72" fmla="*/ 53 w 490"/>
                <a:gd name="T73" fmla="*/ 838 h 1221"/>
                <a:gd name="T74" fmla="*/ 64 w 490"/>
                <a:gd name="T75" fmla="*/ 858 h 1221"/>
                <a:gd name="T76" fmla="*/ 75 w 490"/>
                <a:gd name="T77" fmla="*/ 877 h 1221"/>
                <a:gd name="T78" fmla="*/ 88 w 490"/>
                <a:gd name="T79" fmla="*/ 897 h 1221"/>
                <a:gd name="T80" fmla="*/ 101 w 490"/>
                <a:gd name="T81" fmla="*/ 916 h 1221"/>
                <a:gd name="T82" fmla="*/ 131 w 490"/>
                <a:gd name="T83" fmla="*/ 954 h 1221"/>
                <a:gd name="T84" fmla="*/ 165 w 490"/>
                <a:gd name="T85" fmla="*/ 991 h 1221"/>
                <a:gd name="T86" fmla="*/ 202 w 490"/>
                <a:gd name="T87" fmla="*/ 1028 h 1221"/>
                <a:gd name="T88" fmla="*/ 242 w 490"/>
                <a:gd name="T89" fmla="*/ 1063 h 1221"/>
                <a:gd name="T90" fmla="*/ 286 w 490"/>
                <a:gd name="T91" fmla="*/ 1097 h 1221"/>
                <a:gd name="T92" fmla="*/ 333 w 490"/>
                <a:gd name="T93" fmla="*/ 1130 h 1221"/>
                <a:gd name="T94" fmla="*/ 383 w 490"/>
                <a:gd name="T95" fmla="*/ 1161 h 1221"/>
                <a:gd name="T96" fmla="*/ 436 w 490"/>
                <a:gd name="T97" fmla="*/ 1192 h 1221"/>
                <a:gd name="T98" fmla="*/ 490 w 490"/>
                <a:gd name="T99" fmla="*/ 1221 h 1221"/>
                <a:gd name="T100" fmla="*/ 490 w 490"/>
                <a:gd name="T101" fmla="*/ 593 h 1221"/>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490"/>
                <a:gd name="T154" fmla="*/ 0 h 1221"/>
                <a:gd name="T155" fmla="*/ 490 w 490"/>
                <a:gd name="T156" fmla="*/ 1221 h 1221"/>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490" h="1221">
                  <a:moveTo>
                    <a:pt x="490" y="593"/>
                  </a:moveTo>
                  <a:lnTo>
                    <a:pt x="490" y="593"/>
                  </a:lnTo>
                  <a:lnTo>
                    <a:pt x="436" y="564"/>
                  </a:lnTo>
                  <a:lnTo>
                    <a:pt x="383" y="533"/>
                  </a:lnTo>
                  <a:lnTo>
                    <a:pt x="333" y="501"/>
                  </a:lnTo>
                  <a:lnTo>
                    <a:pt x="286" y="469"/>
                  </a:lnTo>
                  <a:lnTo>
                    <a:pt x="242" y="434"/>
                  </a:lnTo>
                  <a:lnTo>
                    <a:pt x="202" y="400"/>
                  </a:lnTo>
                  <a:lnTo>
                    <a:pt x="165" y="363"/>
                  </a:lnTo>
                  <a:lnTo>
                    <a:pt x="131" y="326"/>
                  </a:lnTo>
                  <a:lnTo>
                    <a:pt x="101" y="288"/>
                  </a:lnTo>
                  <a:lnTo>
                    <a:pt x="88" y="269"/>
                  </a:lnTo>
                  <a:lnTo>
                    <a:pt x="75" y="249"/>
                  </a:lnTo>
                  <a:lnTo>
                    <a:pt x="64" y="229"/>
                  </a:lnTo>
                  <a:lnTo>
                    <a:pt x="53" y="209"/>
                  </a:lnTo>
                  <a:lnTo>
                    <a:pt x="43" y="189"/>
                  </a:lnTo>
                  <a:lnTo>
                    <a:pt x="34" y="170"/>
                  </a:lnTo>
                  <a:lnTo>
                    <a:pt x="25" y="148"/>
                  </a:lnTo>
                  <a:lnTo>
                    <a:pt x="20" y="128"/>
                  </a:lnTo>
                  <a:lnTo>
                    <a:pt x="13" y="107"/>
                  </a:lnTo>
                  <a:lnTo>
                    <a:pt x="8" y="85"/>
                  </a:lnTo>
                  <a:lnTo>
                    <a:pt x="4" y="66"/>
                  </a:lnTo>
                  <a:lnTo>
                    <a:pt x="3" y="44"/>
                  </a:lnTo>
                  <a:lnTo>
                    <a:pt x="0" y="21"/>
                  </a:lnTo>
                  <a:lnTo>
                    <a:pt x="0" y="0"/>
                  </a:lnTo>
                  <a:lnTo>
                    <a:pt x="0" y="628"/>
                  </a:lnTo>
                  <a:lnTo>
                    <a:pt x="0" y="650"/>
                  </a:lnTo>
                  <a:lnTo>
                    <a:pt x="3" y="672"/>
                  </a:lnTo>
                  <a:lnTo>
                    <a:pt x="4" y="694"/>
                  </a:lnTo>
                  <a:lnTo>
                    <a:pt x="8" y="714"/>
                  </a:lnTo>
                  <a:lnTo>
                    <a:pt x="13" y="735"/>
                  </a:lnTo>
                  <a:lnTo>
                    <a:pt x="20" y="756"/>
                  </a:lnTo>
                  <a:lnTo>
                    <a:pt x="25" y="776"/>
                  </a:lnTo>
                  <a:lnTo>
                    <a:pt x="34" y="798"/>
                  </a:lnTo>
                  <a:lnTo>
                    <a:pt x="43" y="818"/>
                  </a:lnTo>
                  <a:lnTo>
                    <a:pt x="53" y="838"/>
                  </a:lnTo>
                  <a:lnTo>
                    <a:pt x="64" y="858"/>
                  </a:lnTo>
                  <a:lnTo>
                    <a:pt x="75" y="877"/>
                  </a:lnTo>
                  <a:lnTo>
                    <a:pt x="88" y="897"/>
                  </a:lnTo>
                  <a:lnTo>
                    <a:pt x="101" y="916"/>
                  </a:lnTo>
                  <a:lnTo>
                    <a:pt x="131" y="954"/>
                  </a:lnTo>
                  <a:lnTo>
                    <a:pt x="165" y="991"/>
                  </a:lnTo>
                  <a:lnTo>
                    <a:pt x="202" y="1028"/>
                  </a:lnTo>
                  <a:lnTo>
                    <a:pt x="242" y="1063"/>
                  </a:lnTo>
                  <a:lnTo>
                    <a:pt x="286" y="1097"/>
                  </a:lnTo>
                  <a:lnTo>
                    <a:pt x="333" y="1130"/>
                  </a:lnTo>
                  <a:lnTo>
                    <a:pt x="383" y="1161"/>
                  </a:lnTo>
                  <a:lnTo>
                    <a:pt x="436" y="1192"/>
                  </a:lnTo>
                  <a:lnTo>
                    <a:pt x="490" y="1221"/>
                  </a:lnTo>
                  <a:lnTo>
                    <a:pt x="490" y="593"/>
                  </a:lnTo>
                  <a:close/>
                </a:path>
              </a:pathLst>
            </a:custGeom>
            <a:solidFill>
              <a:srgbClr val="7F7F7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1" name="Freeform 23"/>
            <p:cNvSpPr>
              <a:spLocks noChangeArrowheads="1"/>
            </p:cNvSpPr>
            <p:nvPr/>
          </p:nvSpPr>
          <p:spPr bwMode="auto">
            <a:xfrm>
              <a:off x="490" y="0"/>
              <a:ext cx="1186" cy="1221"/>
            </a:xfrm>
            <a:custGeom>
              <a:avLst/>
              <a:gdLst>
                <a:gd name="T0" fmla="*/ 1186 w 1186"/>
                <a:gd name="T1" fmla="*/ 628 h 1221"/>
                <a:gd name="T2" fmla="*/ 0 w 1186"/>
                <a:gd name="T3" fmla="*/ 1221 h 1221"/>
                <a:gd name="T4" fmla="*/ 0 w 1186"/>
                <a:gd name="T5" fmla="*/ 593 h 1221"/>
                <a:gd name="T6" fmla="*/ 1186 w 1186"/>
                <a:gd name="T7" fmla="*/ 0 h 1221"/>
                <a:gd name="T8" fmla="*/ 1186 w 1186"/>
                <a:gd name="T9" fmla="*/ 628 h 1221"/>
                <a:gd name="T10" fmla="*/ 0 60000 65536"/>
                <a:gd name="T11" fmla="*/ 0 60000 65536"/>
                <a:gd name="T12" fmla="*/ 0 60000 65536"/>
                <a:gd name="T13" fmla="*/ 0 60000 65536"/>
                <a:gd name="T14" fmla="*/ 0 60000 65536"/>
                <a:gd name="T15" fmla="*/ 0 w 1186"/>
                <a:gd name="T16" fmla="*/ 0 h 1221"/>
                <a:gd name="T17" fmla="*/ 1186 w 1186"/>
                <a:gd name="T18" fmla="*/ 1221 h 1221"/>
              </a:gdLst>
              <a:ahLst/>
              <a:cxnLst>
                <a:cxn ang="T10">
                  <a:pos x="T0" y="T1"/>
                </a:cxn>
                <a:cxn ang="T11">
                  <a:pos x="T2" y="T3"/>
                </a:cxn>
                <a:cxn ang="T12">
                  <a:pos x="T4" y="T5"/>
                </a:cxn>
                <a:cxn ang="T13">
                  <a:pos x="T6" y="T7"/>
                </a:cxn>
                <a:cxn ang="T14">
                  <a:pos x="T8" y="T9"/>
                </a:cxn>
              </a:cxnLst>
              <a:rect l="T15" t="T16" r="T17" b="T18"/>
              <a:pathLst>
                <a:path w="1186" h="1221">
                  <a:moveTo>
                    <a:pt x="1186" y="628"/>
                  </a:moveTo>
                  <a:lnTo>
                    <a:pt x="0" y="1221"/>
                  </a:lnTo>
                  <a:lnTo>
                    <a:pt x="0" y="593"/>
                  </a:lnTo>
                  <a:lnTo>
                    <a:pt x="1186" y="0"/>
                  </a:lnTo>
                  <a:lnTo>
                    <a:pt x="1186" y="628"/>
                  </a:lnTo>
                  <a:close/>
                </a:path>
              </a:pathLst>
            </a:cu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82" name="Group 18"/>
          <p:cNvGrpSpPr>
            <a:grpSpLocks/>
          </p:cNvGrpSpPr>
          <p:nvPr/>
        </p:nvGrpSpPr>
        <p:grpSpPr bwMode="auto">
          <a:xfrm>
            <a:off x="8040160" y="4621674"/>
            <a:ext cx="3095606" cy="1286827"/>
            <a:chOff x="0" y="0"/>
            <a:chExt cx="1675" cy="697"/>
          </a:xfrm>
        </p:grpSpPr>
        <p:sp>
          <p:nvSpPr>
            <p:cNvPr id="83" name="Freeform 25"/>
            <p:cNvSpPr>
              <a:spLocks noChangeArrowheads="1"/>
            </p:cNvSpPr>
            <p:nvPr/>
          </p:nvSpPr>
          <p:spPr bwMode="auto">
            <a:xfrm>
              <a:off x="0" y="0"/>
              <a:ext cx="1675" cy="593"/>
            </a:xfrm>
            <a:custGeom>
              <a:avLst/>
              <a:gdLst>
                <a:gd name="T0" fmla="*/ 0 w 1675"/>
                <a:gd name="T1" fmla="*/ 0 h 593"/>
                <a:gd name="T2" fmla="*/ 1185 w 1675"/>
                <a:gd name="T3" fmla="*/ 593 h 593"/>
                <a:gd name="T4" fmla="*/ 1185 w 1675"/>
                <a:gd name="T5" fmla="*/ 593 h 593"/>
                <a:gd name="T6" fmla="*/ 1239 w 1675"/>
                <a:gd name="T7" fmla="*/ 563 h 593"/>
                <a:gd name="T8" fmla="*/ 1292 w 1675"/>
                <a:gd name="T9" fmla="*/ 533 h 593"/>
                <a:gd name="T10" fmla="*/ 1342 w 1675"/>
                <a:gd name="T11" fmla="*/ 502 h 593"/>
                <a:gd name="T12" fmla="*/ 1389 w 1675"/>
                <a:gd name="T13" fmla="*/ 469 h 593"/>
                <a:gd name="T14" fmla="*/ 1433 w 1675"/>
                <a:gd name="T15" fmla="*/ 435 h 593"/>
                <a:gd name="T16" fmla="*/ 1473 w 1675"/>
                <a:gd name="T17" fmla="*/ 399 h 593"/>
                <a:gd name="T18" fmla="*/ 1510 w 1675"/>
                <a:gd name="T19" fmla="*/ 363 h 593"/>
                <a:gd name="T20" fmla="*/ 1544 w 1675"/>
                <a:gd name="T21" fmla="*/ 326 h 593"/>
                <a:gd name="T22" fmla="*/ 1574 w 1675"/>
                <a:gd name="T23" fmla="*/ 288 h 593"/>
                <a:gd name="T24" fmla="*/ 1587 w 1675"/>
                <a:gd name="T25" fmla="*/ 268 h 593"/>
                <a:gd name="T26" fmla="*/ 1600 w 1675"/>
                <a:gd name="T27" fmla="*/ 249 h 593"/>
                <a:gd name="T28" fmla="*/ 1611 w 1675"/>
                <a:gd name="T29" fmla="*/ 230 h 593"/>
                <a:gd name="T30" fmla="*/ 1622 w 1675"/>
                <a:gd name="T31" fmla="*/ 210 h 593"/>
                <a:gd name="T32" fmla="*/ 1632 w 1675"/>
                <a:gd name="T33" fmla="*/ 190 h 593"/>
                <a:gd name="T34" fmla="*/ 1641 w 1675"/>
                <a:gd name="T35" fmla="*/ 168 h 593"/>
                <a:gd name="T36" fmla="*/ 1650 w 1675"/>
                <a:gd name="T37" fmla="*/ 148 h 593"/>
                <a:gd name="T38" fmla="*/ 1655 w 1675"/>
                <a:gd name="T39" fmla="*/ 127 h 593"/>
                <a:gd name="T40" fmla="*/ 1662 w 1675"/>
                <a:gd name="T41" fmla="*/ 107 h 593"/>
                <a:gd name="T42" fmla="*/ 1667 w 1675"/>
                <a:gd name="T43" fmla="*/ 86 h 593"/>
                <a:gd name="T44" fmla="*/ 1671 w 1675"/>
                <a:gd name="T45" fmla="*/ 64 h 593"/>
                <a:gd name="T46" fmla="*/ 1672 w 1675"/>
                <a:gd name="T47" fmla="*/ 43 h 593"/>
                <a:gd name="T48" fmla="*/ 1675 w 1675"/>
                <a:gd name="T49" fmla="*/ 22 h 593"/>
                <a:gd name="T50" fmla="*/ 1675 w 1675"/>
                <a:gd name="T51" fmla="*/ 0 h 593"/>
                <a:gd name="T52" fmla="*/ 0 w 1675"/>
                <a:gd name="T53" fmla="*/ 0 h 593"/>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675"/>
                <a:gd name="T82" fmla="*/ 0 h 593"/>
                <a:gd name="T83" fmla="*/ 1675 w 1675"/>
                <a:gd name="T84" fmla="*/ 593 h 593"/>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675" h="593">
                  <a:moveTo>
                    <a:pt x="0" y="0"/>
                  </a:moveTo>
                  <a:lnTo>
                    <a:pt x="1185" y="593"/>
                  </a:lnTo>
                  <a:lnTo>
                    <a:pt x="1239" y="563"/>
                  </a:lnTo>
                  <a:lnTo>
                    <a:pt x="1292" y="533"/>
                  </a:lnTo>
                  <a:lnTo>
                    <a:pt x="1342" y="502"/>
                  </a:lnTo>
                  <a:lnTo>
                    <a:pt x="1389" y="469"/>
                  </a:lnTo>
                  <a:lnTo>
                    <a:pt x="1433" y="435"/>
                  </a:lnTo>
                  <a:lnTo>
                    <a:pt x="1473" y="399"/>
                  </a:lnTo>
                  <a:lnTo>
                    <a:pt x="1510" y="363"/>
                  </a:lnTo>
                  <a:lnTo>
                    <a:pt x="1544" y="326"/>
                  </a:lnTo>
                  <a:lnTo>
                    <a:pt x="1574" y="288"/>
                  </a:lnTo>
                  <a:lnTo>
                    <a:pt x="1587" y="268"/>
                  </a:lnTo>
                  <a:lnTo>
                    <a:pt x="1600" y="249"/>
                  </a:lnTo>
                  <a:lnTo>
                    <a:pt x="1611" y="230"/>
                  </a:lnTo>
                  <a:lnTo>
                    <a:pt x="1622" y="210"/>
                  </a:lnTo>
                  <a:lnTo>
                    <a:pt x="1632" y="190"/>
                  </a:lnTo>
                  <a:lnTo>
                    <a:pt x="1641" y="168"/>
                  </a:lnTo>
                  <a:lnTo>
                    <a:pt x="1650" y="148"/>
                  </a:lnTo>
                  <a:lnTo>
                    <a:pt x="1655" y="127"/>
                  </a:lnTo>
                  <a:lnTo>
                    <a:pt x="1662" y="107"/>
                  </a:lnTo>
                  <a:lnTo>
                    <a:pt x="1667" y="86"/>
                  </a:lnTo>
                  <a:lnTo>
                    <a:pt x="1671" y="64"/>
                  </a:lnTo>
                  <a:lnTo>
                    <a:pt x="1672" y="43"/>
                  </a:lnTo>
                  <a:lnTo>
                    <a:pt x="1675" y="22"/>
                  </a:lnTo>
                  <a:lnTo>
                    <a:pt x="1675" y="0"/>
                  </a:lnTo>
                  <a:lnTo>
                    <a:pt x="0" y="0"/>
                  </a:lnTo>
                  <a:close/>
                </a:path>
              </a:pathLst>
            </a:custGeom>
            <a:solidFill>
              <a:srgbClr val="C0C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84" name="Freeform 26"/>
            <p:cNvSpPr>
              <a:spLocks noChangeArrowheads="1"/>
            </p:cNvSpPr>
            <p:nvPr/>
          </p:nvSpPr>
          <p:spPr bwMode="auto">
            <a:xfrm>
              <a:off x="1185" y="0"/>
              <a:ext cx="490" cy="697"/>
            </a:xfrm>
            <a:custGeom>
              <a:avLst/>
              <a:gdLst>
                <a:gd name="T0" fmla="*/ 0 w 490"/>
                <a:gd name="T1" fmla="*/ 593 h 697"/>
                <a:gd name="T2" fmla="*/ 0 w 490"/>
                <a:gd name="T3" fmla="*/ 593 h 697"/>
                <a:gd name="T4" fmla="*/ 54 w 490"/>
                <a:gd name="T5" fmla="*/ 563 h 697"/>
                <a:gd name="T6" fmla="*/ 107 w 490"/>
                <a:gd name="T7" fmla="*/ 533 h 697"/>
                <a:gd name="T8" fmla="*/ 157 w 490"/>
                <a:gd name="T9" fmla="*/ 502 h 697"/>
                <a:gd name="T10" fmla="*/ 204 w 490"/>
                <a:gd name="T11" fmla="*/ 469 h 697"/>
                <a:gd name="T12" fmla="*/ 248 w 490"/>
                <a:gd name="T13" fmla="*/ 435 h 697"/>
                <a:gd name="T14" fmla="*/ 288 w 490"/>
                <a:gd name="T15" fmla="*/ 399 h 697"/>
                <a:gd name="T16" fmla="*/ 325 w 490"/>
                <a:gd name="T17" fmla="*/ 363 h 697"/>
                <a:gd name="T18" fmla="*/ 359 w 490"/>
                <a:gd name="T19" fmla="*/ 326 h 697"/>
                <a:gd name="T20" fmla="*/ 389 w 490"/>
                <a:gd name="T21" fmla="*/ 288 h 697"/>
                <a:gd name="T22" fmla="*/ 402 w 490"/>
                <a:gd name="T23" fmla="*/ 268 h 697"/>
                <a:gd name="T24" fmla="*/ 415 w 490"/>
                <a:gd name="T25" fmla="*/ 249 h 697"/>
                <a:gd name="T26" fmla="*/ 426 w 490"/>
                <a:gd name="T27" fmla="*/ 230 h 697"/>
                <a:gd name="T28" fmla="*/ 437 w 490"/>
                <a:gd name="T29" fmla="*/ 210 h 697"/>
                <a:gd name="T30" fmla="*/ 447 w 490"/>
                <a:gd name="T31" fmla="*/ 190 h 697"/>
                <a:gd name="T32" fmla="*/ 456 w 490"/>
                <a:gd name="T33" fmla="*/ 168 h 697"/>
                <a:gd name="T34" fmla="*/ 465 w 490"/>
                <a:gd name="T35" fmla="*/ 148 h 697"/>
                <a:gd name="T36" fmla="*/ 470 w 490"/>
                <a:gd name="T37" fmla="*/ 127 h 697"/>
                <a:gd name="T38" fmla="*/ 477 w 490"/>
                <a:gd name="T39" fmla="*/ 107 h 697"/>
                <a:gd name="T40" fmla="*/ 482 w 490"/>
                <a:gd name="T41" fmla="*/ 86 h 697"/>
                <a:gd name="T42" fmla="*/ 486 w 490"/>
                <a:gd name="T43" fmla="*/ 64 h 697"/>
                <a:gd name="T44" fmla="*/ 487 w 490"/>
                <a:gd name="T45" fmla="*/ 43 h 697"/>
                <a:gd name="T46" fmla="*/ 490 w 490"/>
                <a:gd name="T47" fmla="*/ 22 h 697"/>
                <a:gd name="T48" fmla="*/ 490 w 490"/>
                <a:gd name="T49" fmla="*/ 0 h 697"/>
                <a:gd name="T50" fmla="*/ 490 w 490"/>
                <a:gd name="T51" fmla="*/ 104 h 697"/>
                <a:gd name="T52" fmla="*/ 490 w 490"/>
                <a:gd name="T53" fmla="*/ 104 h 697"/>
                <a:gd name="T54" fmla="*/ 490 w 490"/>
                <a:gd name="T55" fmla="*/ 126 h 697"/>
                <a:gd name="T56" fmla="*/ 487 w 490"/>
                <a:gd name="T57" fmla="*/ 148 h 697"/>
                <a:gd name="T58" fmla="*/ 486 w 490"/>
                <a:gd name="T59" fmla="*/ 170 h 697"/>
                <a:gd name="T60" fmla="*/ 482 w 490"/>
                <a:gd name="T61" fmla="*/ 190 h 697"/>
                <a:gd name="T62" fmla="*/ 477 w 490"/>
                <a:gd name="T63" fmla="*/ 211 h 697"/>
                <a:gd name="T64" fmla="*/ 470 w 490"/>
                <a:gd name="T65" fmla="*/ 232 h 697"/>
                <a:gd name="T66" fmla="*/ 465 w 490"/>
                <a:gd name="T67" fmla="*/ 252 h 697"/>
                <a:gd name="T68" fmla="*/ 456 w 490"/>
                <a:gd name="T69" fmla="*/ 274 h 697"/>
                <a:gd name="T70" fmla="*/ 447 w 490"/>
                <a:gd name="T71" fmla="*/ 294 h 697"/>
                <a:gd name="T72" fmla="*/ 437 w 490"/>
                <a:gd name="T73" fmla="*/ 314 h 697"/>
                <a:gd name="T74" fmla="*/ 426 w 490"/>
                <a:gd name="T75" fmla="*/ 334 h 697"/>
                <a:gd name="T76" fmla="*/ 415 w 490"/>
                <a:gd name="T77" fmla="*/ 353 h 697"/>
                <a:gd name="T78" fmla="*/ 402 w 490"/>
                <a:gd name="T79" fmla="*/ 373 h 697"/>
                <a:gd name="T80" fmla="*/ 389 w 490"/>
                <a:gd name="T81" fmla="*/ 392 h 697"/>
                <a:gd name="T82" fmla="*/ 359 w 490"/>
                <a:gd name="T83" fmla="*/ 430 h 697"/>
                <a:gd name="T84" fmla="*/ 325 w 490"/>
                <a:gd name="T85" fmla="*/ 467 h 697"/>
                <a:gd name="T86" fmla="*/ 288 w 490"/>
                <a:gd name="T87" fmla="*/ 504 h 697"/>
                <a:gd name="T88" fmla="*/ 248 w 490"/>
                <a:gd name="T89" fmla="*/ 539 h 697"/>
                <a:gd name="T90" fmla="*/ 204 w 490"/>
                <a:gd name="T91" fmla="*/ 573 h 697"/>
                <a:gd name="T92" fmla="*/ 157 w 490"/>
                <a:gd name="T93" fmla="*/ 606 h 697"/>
                <a:gd name="T94" fmla="*/ 107 w 490"/>
                <a:gd name="T95" fmla="*/ 637 h 697"/>
                <a:gd name="T96" fmla="*/ 54 w 490"/>
                <a:gd name="T97" fmla="*/ 668 h 697"/>
                <a:gd name="T98" fmla="*/ 0 w 490"/>
                <a:gd name="T99" fmla="*/ 697 h 697"/>
                <a:gd name="T100" fmla="*/ 0 w 490"/>
                <a:gd name="T101" fmla="*/ 593 h 697"/>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490"/>
                <a:gd name="T154" fmla="*/ 0 h 697"/>
                <a:gd name="T155" fmla="*/ 490 w 490"/>
                <a:gd name="T156" fmla="*/ 697 h 697"/>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490" h="697">
                  <a:moveTo>
                    <a:pt x="0" y="593"/>
                  </a:moveTo>
                  <a:lnTo>
                    <a:pt x="0" y="593"/>
                  </a:lnTo>
                  <a:lnTo>
                    <a:pt x="54" y="563"/>
                  </a:lnTo>
                  <a:lnTo>
                    <a:pt x="107" y="533"/>
                  </a:lnTo>
                  <a:lnTo>
                    <a:pt x="157" y="502"/>
                  </a:lnTo>
                  <a:lnTo>
                    <a:pt x="204" y="469"/>
                  </a:lnTo>
                  <a:lnTo>
                    <a:pt x="248" y="435"/>
                  </a:lnTo>
                  <a:lnTo>
                    <a:pt x="288" y="399"/>
                  </a:lnTo>
                  <a:lnTo>
                    <a:pt x="325" y="363"/>
                  </a:lnTo>
                  <a:lnTo>
                    <a:pt x="359" y="326"/>
                  </a:lnTo>
                  <a:lnTo>
                    <a:pt x="389" y="288"/>
                  </a:lnTo>
                  <a:lnTo>
                    <a:pt x="402" y="268"/>
                  </a:lnTo>
                  <a:lnTo>
                    <a:pt x="415" y="249"/>
                  </a:lnTo>
                  <a:lnTo>
                    <a:pt x="426" y="230"/>
                  </a:lnTo>
                  <a:lnTo>
                    <a:pt x="437" y="210"/>
                  </a:lnTo>
                  <a:lnTo>
                    <a:pt x="447" y="190"/>
                  </a:lnTo>
                  <a:lnTo>
                    <a:pt x="456" y="168"/>
                  </a:lnTo>
                  <a:lnTo>
                    <a:pt x="465" y="148"/>
                  </a:lnTo>
                  <a:lnTo>
                    <a:pt x="470" y="127"/>
                  </a:lnTo>
                  <a:lnTo>
                    <a:pt x="477" y="107"/>
                  </a:lnTo>
                  <a:lnTo>
                    <a:pt x="482" y="86"/>
                  </a:lnTo>
                  <a:lnTo>
                    <a:pt x="486" y="64"/>
                  </a:lnTo>
                  <a:lnTo>
                    <a:pt x="487" y="43"/>
                  </a:lnTo>
                  <a:lnTo>
                    <a:pt x="490" y="22"/>
                  </a:lnTo>
                  <a:lnTo>
                    <a:pt x="490" y="0"/>
                  </a:lnTo>
                  <a:lnTo>
                    <a:pt x="490" y="104"/>
                  </a:lnTo>
                  <a:lnTo>
                    <a:pt x="490" y="126"/>
                  </a:lnTo>
                  <a:lnTo>
                    <a:pt x="487" y="148"/>
                  </a:lnTo>
                  <a:lnTo>
                    <a:pt x="486" y="170"/>
                  </a:lnTo>
                  <a:lnTo>
                    <a:pt x="482" y="190"/>
                  </a:lnTo>
                  <a:lnTo>
                    <a:pt x="477" y="211"/>
                  </a:lnTo>
                  <a:lnTo>
                    <a:pt x="470" y="232"/>
                  </a:lnTo>
                  <a:lnTo>
                    <a:pt x="465" y="252"/>
                  </a:lnTo>
                  <a:lnTo>
                    <a:pt x="456" y="274"/>
                  </a:lnTo>
                  <a:lnTo>
                    <a:pt x="447" y="294"/>
                  </a:lnTo>
                  <a:lnTo>
                    <a:pt x="437" y="314"/>
                  </a:lnTo>
                  <a:lnTo>
                    <a:pt x="426" y="334"/>
                  </a:lnTo>
                  <a:lnTo>
                    <a:pt x="415" y="353"/>
                  </a:lnTo>
                  <a:lnTo>
                    <a:pt x="402" y="373"/>
                  </a:lnTo>
                  <a:lnTo>
                    <a:pt x="389" y="392"/>
                  </a:lnTo>
                  <a:lnTo>
                    <a:pt x="359" y="430"/>
                  </a:lnTo>
                  <a:lnTo>
                    <a:pt x="325" y="467"/>
                  </a:lnTo>
                  <a:lnTo>
                    <a:pt x="288" y="504"/>
                  </a:lnTo>
                  <a:lnTo>
                    <a:pt x="248" y="539"/>
                  </a:lnTo>
                  <a:lnTo>
                    <a:pt x="204" y="573"/>
                  </a:lnTo>
                  <a:lnTo>
                    <a:pt x="157" y="606"/>
                  </a:lnTo>
                  <a:lnTo>
                    <a:pt x="107" y="637"/>
                  </a:lnTo>
                  <a:lnTo>
                    <a:pt x="54" y="668"/>
                  </a:lnTo>
                  <a:lnTo>
                    <a:pt x="0" y="697"/>
                  </a:lnTo>
                  <a:lnTo>
                    <a:pt x="0" y="593"/>
                  </a:lnTo>
                  <a:close/>
                </a:path>
              </a:pathLst>
            </a:custGeom>
            <a:solidFill>
              <a:srgbClr val="77777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5" name="Freeform 27"/>
            <p:cNvSpPr>
              <a:spLocks noChangeArrowheads="1"/>
            </p:cNvSpPr>
            <p:nvPr/>
          </p:nvSpPr>
          <p:spPr bwMode="auto">
            <a:xfrm>
              <a:off x="0" y="0"/>
              <a:ext cx="1185" cy="697"/>
            </a:xfrm>
            <a:custGeom>
              <a:avLst/>
              <a:gdLst>
                <a:gd name="T0" fmla="*/ 0 w 1185"/>
                <a:gd name="T1" fmla="*/ 104 h 697"/>
                <a:gd name="T2" fmla="*/ 1185 w 1185"/>
                <a:gd name="T3" fmla="*/ 697 h 697"/>
                <a:gd name="T4" fmla="*/ 1185 w 1185"/>
                <a:gd name="T5" fmla="*/ 593 h 697"/>
                <a:gd name="T6" fmla="*/ 0 w 1185"/>
                <a:gd name="T7" fmla="*/ 0 h 697"/>
                <a:gd name="T8" fmla="*/ 0 w 1185"/>
                <a:gd name="T9" fmla="*/ 104 h 697"/>
                <a:gd name="T10" fmla="*/ 0 60000 65536"/>
                <a:gd name="T11" fmla="*/ 0 60000 65536"/>
                <a:gd name="T12" fmla="*/ 0 60000 65536"/>
                <a:gd name="T13" fmla="*/ 0 60000 65536"/>
                <a:gd name="T14" fmla="*/ 0 60000 65536"/>
                <a:gd name="T15" fmla="*/ 0 w 1185"/>
                <a:gd name="T16" fmla="*/ 0 h 697"/>
                <a:gd name="T17" fmla="*/ 1185 w 1185"/>
                <a:gd name="T18" fmla="*/ 697 h 697"/>
              </a:gdLst>
              <a:ahLst/>
              <a:cxnLst>
                <a:cxn ang="T10">
                  <a:pos x="T0" y="T1"/>
                </a:cxn>
                <a:cxn ang="T11">
                  <a:pos x="T2" y="T3"/>
                </a:cxn>
                <a:cxn ang="T12">
                  <a:pos x="T4" y="T5"/>
                </a:cxn>
                <a:cxn ang="T13">
                  <a:pos x="T6" y="T7"/>
                </a:cxn>
                <a:cxn ang="T14">
                  <a:pos x="T8" y="T9"/>
                </a:cxn>
              </a:cxnLst>
              <a:rect l="T15" t="T16" r="T17" b="T18"/>
              <a:pathLst>
                <a:path w="1185" h="697">
                  <a:moveTo>
                    <a:pt x="0" y="104"/>
                  </a:moveTo>
                  <a:lnTo>
                    <a:pt x="1185" y="697"/>
                  </a:lnTo>
                  <a:lnTo>
                    <a:pt x="1185" y="593"/>
                  </a:lnTo>
                  <a:lnTo>
                    <a:pt x="0" y="0"/>
                  </a:lnTo>
                  <a:lnTo>
                    <a:pt x="0" y="104"/>
                  </a:lnTo>
                  <a:close/>
                </a:path>
              </a:pathLst>
            </a:custGeom>
            <a:gradFill rotWithShape="1">
              <a:gsLst>
                <a:gs pos="0">
                  <a:srgbClr val="969696"/>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grpSp>
      <p:sp>
        <p:nvSpPr>
          <p:cNvPr id="88" name="Text Box 30"/>
          <p:cNvSpPr>
            <a:spLocks noChangeArrowheads="1"/>
          </p:cNvSpPr>
          <p:nvPr/>
        </p:nvSpPr>
        <p:spPr bwMode="auto">
          <a:xfrm>
            <a:off x="9432886" y="4777858"/>
            <a:ext cx="153976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latinLnBrk="1"/>
            <a:r>
              <a:rPr lang="zh-CN" altLang="en-US" sz="1600" dirty="0">
                <a:solidFill>
                  <a:sysClr val="windowText" lastClr="000000"/>
                </a:solidFill>
                <a:latin typeface="微软雅黑" pitchFamily="34" charset="-122"/>
                <a:ea typeface="微软雅黑" pitchFamily="34" charset="-122"/>
                <a:sym typeface="Arial Black" pitchFamily="34" charset="0"/>
              </a:rPr>
              <a:t>在此插入内容</a:t>
            </a:r>
            <a:endParaRPr lang="zh-CN" altLang="en-US" sz="1600" dirty="0">
              <a:solidFill>
                <a:sysClr val="windowText" lastClr="000000"/>
              </a:solidFill>
              <a:latin typeface="微软雅黑" pitchFamily="34" charset="-122"/>
              <a:ea typeface="微软雅黑" pitchFamily="34" charset="-122"/>
            </a:endParaRPr>
          </a:p>
        </p:txBody>
      </p:sp>
      <p:sp>
        <p:nvSpPr>
          <p:cNvPr id="89" name="Text Box 31"/>
          <p:cNvSpPr>
            <a:spLocks noChangeArrowheads="1"/>
          </p:cNvSpPr>
          <p:nvPr/>
        </p:nvSpPr>
        <p:spPr bwMode="auto">
          <a:xfrm>
            <a:off x="9331898" y="3820268"/>
            <a:ext cx="143892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dirty="0">
                <a:solidFill>
                  <a:sysClr val="windowText" lastClr="000000"/>
                </a:solidFill>
                <a:latin typeface="微软雅黑" pitchFamily="34" charset="-122"/>
                <a:ea typeface="微软雅黑" pitchFamily="34" charset="-122"/>
                <a:sym typeface="微软雅黑" pitchFamily="34" charset="-122"/>
              </a:rPr>
              <a:t>在此插入内容</a:t>
            </a:r>
            <a:endParaRPr lang="en-US" sz="1600" dirty="0">
              <a:solidFill>
                <a:sysClr val="windowText" lastClr="000000"/>
              </a:solidFill>
              <a:latin typeface="微软雅黑" pitchFamily="34" charset="-122"/>
              <a:ea typeface="微软雅黑" pitchFamily="34" charset="-122"/>
              <a:sym typeface="微软雅黑" pitchFamily="34" charset="-122"/>
            </a:endParaRPr>
          </a:p>
        </p:txBody>
      </p:sp>
      <p:sp>
        <p:nvSpPr>
          <p:cNvPr id="90" name="Text Box 32"/>
          <p:cNvSpPr>
            <a:spLocks noChangeArrowheads="1"/>
          </p:cNvSpPr>
          <p:nvPr/>
        </p:nvSpPr>
        <p:spPr bwMode="auto">
          <a:xfrm>
            <a:off x="5475022" y="3841754"/>
            <a:ext cx="155949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dirty="0">
                <a:solidFill>
                  <a:sysClr val="windowText" lastClr="000000"/>
                </a:solidFill>
                <a:latin typeface="微软雅黑" pitchFamily="34" charset="-122"/>
                <a:ea typeface="微软雅黑" pitchFamily="34" charset="-122"/>
                <a:sym typeface="微软雅黑" pitchFamily="34" charset="-122"/>
              </a:rPr>
              <a:t>在此插入内容</a:t>
            </a:r>
            <a:endParaRPr lang="en-US" sz="1600" dirty="0">
              <a:solidFill>
                <a:sysClr val="windowText" lastClr="000000"/>
              </a:solidFill>
              <a:latin typeface="微软雅黑" pitchFamily="34" charset="-122"/>
              <a:ea typeface="微软雅黑" pitchFamily="34" charset="-122"/>
              <a:sym typeface="微软雅黑" pitchFamily="34" charset="-122"/>
            </a:endParaRPr>
          </a:p>
        </p:txBody>
      </p:sp>
      <p:sp>
        <p:nvSpPr>
          <p:cNvPr id="91" name="Text Box 33"/>
          <p:cNvSpPr>
            <a:spLocks noChangeArrowheads="1"/>
          </p:cNvSpPr>
          <p:nvPr/>
        </p:nvSpPr>
        <p:spPr bwMode="auto">
          <a:xfrm>
            <a:off x="6553150" y="2778946"/>
            <a:ext cx="144051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dirty="0">
                <a:solidFill>
                  <a:sysClr val="windowText" lastClr="000000"/>
                </a:solidFill>
                <a:latin typeface="微软雅黑" pitchFamily="34" charset="-122"/>
                <a:ea typeface="微软雅黑" pitchFamily="34" charset="-122"/>
                <a:sym typeface="微软雅黑" pitchFamily="34" charset="-122"/>
              </a:rPr>
              <a:t>在此插入内容</a:t>
            </a:r>
            <a:endParaRPr lang="en-US" sz="1600" dirty="0">
              <a:solidFill>
                <a:sysClr val="windowText" lastClr="000000"/>
              </a:solidFill>
              <a:latin typeface="微软雅黑" pitchFamily="34" charset="-122"/>
              <a:ea typeface="微软雅黑" pitchFamily="34" charset="-122"/>
              <a:sym typeface="微软雅黑" pitchFamily="34" charset="-122"/>
            </a:endParaRPr>
          </a:p>
        </p:txBody>
      </p:sp>
      <p:sp>
        <p:nvSpPr>
          <p:cNvPr id="92" name="Text Box 34"/>
          <p:cNvSpPr>
            <a:spLocks noChangeArrowheads="1"/>
          </p:cNvSpPr>
          <p:nvPr/>
        </p:nvSpPr>
        <p:spPr bwMode="auto">
          <a:xfrm>
            <a:off x="5259139" y="3193682"/>
            <a:ext cx="162454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latinLnBrk="1"/>
            <a:r>
              <a:rPr lang="zh-CN" altLang="en-US" sz="1600" dirty="0">
                <a:solidFill>
                  <a:sysClr val="windowText" lastClr="000000"/>
                </a:solidFill>
                <a:latin typeface="微软雅黑" pitchFamily="34" charset="-122"/>
                <a:ea typeface="微软雅黑" pitchFamily="34" charset="-122"/>
                <a:sym typeface="Arial Black" pitchFamily="34" charset="0"/>
              </a:rPr>
              <a:t>在此插入内容</a:t>
            </a:r>
            <a:endParaRPr lang="zh-CN" altLang="en-US" sz="1600" dirty="0">
              <a:solidFill>
                <a:sysClr val="windowText" lastClr="000000"/>
              </a:solidFill>
              <a:latin typeface="微软雅黑" pitchFamily="34" charset="-122"/>
              <a:ea typeface="微软雅黑" pitchFamily="34" charset="-122"/>
            </a:endParaRPr>
          </a:p>
        </p:txBody>
      </p:sp>
      <p:sp>
        <p:nvSpPr>
          <p:cNvPr id="93" name="Text Box 35"/>
          <p:cNvSpPr>
            <a:spLocks noChangeArrowheads="1"/>
          </p:cNvSpPr>
          <p:nvPr/>
        </p:nvSpPr>
        <p:spPr bwMode="auto">
          <a:xfrm>
            <a:off x="8209546" y="3028180"/>
            <a:ext cx="146775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latinLnBrk="1"/>
            <a:r>
              <a:rPr lang="zh-CN" altLang="en-US" sz="1600" dirty="0">
                <a:solidFill>
                  <a:sysClr val="windowText" lastClr="000000"/>
                </a:solidFill>
                <a:latin typeface="微软雅黑" pitchFamily="34" charset="-122"/>
                <a:ea typeface="微软雅黑" pitchFamily="34" charset="-122"/>
                <a:sym typeface="Arial Black" pitchFamily="34" charset="0"/>
              </a:rPr>
              <a:t>在此插入内容</a:t>
            </a:r>
            <a:endParaRPr lang="zh-CN" altLang="en-US" sz="1600" dirty="0">
              <a:solidFill>
                <a:sysClr val="windowText" lastClr="000000"/>
              </a:solidFill>
              <a:latin typeface="微软雅黑" pitchFamily="34" charset="-122"/>
              <a:ea typeface="微软雅黑" pitchFamily="34" charset="-122"/>
            </a:endParaRPr>
          </a:p>
        </p:txBody>
      </p:sp>
      <p:sp>
        <p:nvSpPr>
          <p:cNvPr id="94" name="Text Box 36"/>
          <p:cNvSpPr>
            <a:spLocks noChangeArrowheads="1"/>
          </p:cNvSpPr>
          <p:nvPr/>
        </p:nvSpPr>
        <p:spPr bwMode="auto">
          <a:xfrm>
            <a:off x="5149175" y="1413571"/>
            <a:ext cx="448445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b="1" dirty="0">
                <a:solidFill>
                  <a:sysClr val="windowText" lastClr="000000"/>
                </a:solidFill>
                <a:latin typeface="微软雅黑" pitchFamily="34" charset="-122"/>
                <a:ea typeface="微软雅黑" pitchFamily="34" charset="-122"/>
                <a:sym typeface="微软雅黑" pitchFamily="34" charset="-122"/>
              </a:rPr>
              <a:t>在此添加标题内容</a:t>
            </a:r>
            <a:endParaRPr lang="en-US" sz="2000" b="1"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sz="1400" dirty="0">
              <a:solidFill>
                <a:sysClr val="windowText" lastClr="000000"/>
              </a:solidFill>
              <a:latin typeface="微软雅黑" pitchFamily="34" charset="-122"/>
              <a:ea typeface="微软雅黑" pitchFamily="34" charset="-122"/>
              <a:sym typeface="微软雅黑" pitchFamily="34" charset="-122"/>
            </a:endParaRPr>
          </a:p>
        </p:txBody>
      </p:sp>
      <p:sp>
        <p:nvSpPr>
          <p:cNvPr id="31" name="Text Box 36"/>
          <p:cNvSpPr>
            <a:spLocks noChangeArrowheads="1"/>
          </p:cNvSpPr>
          <p:nvPr/>
        </p:nvSpPr>
        <p:spPr bwMode="auto">
          <a:xfrm>
            <a:off x="834453" y="2349669"/>
            <a:ext cx="3385521" cy="3816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800" b="1" dirty="0">
                <a:solidFill>
                  <a:sysClr val="windowText" lastClr="000000"/>
                </a:solidFill>
                <a:latin typeface="微软雅黑" pitchFamily="34" charset="-122"/>
                <a:ea typeface="微软雅黑" pitchFamily="34" charset="-122"/>
                <a:sym typeface="微软雅黑" pitchFamily="34" charset="-122"/>
              </a:rPr>
              <a:t>在此插入内容</a:t>
            </a:r>
            <a:endParaRPr lang="en-US" sz="1800" b="1"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r>
              <a:rPr lang="zh-CN" altLang="en-US" sz="1400" dirty="0">
                <a:solidFill>
                  <a:sysClr val="windowText" lastClr="000000"/>
                </a:solidFill>
                <a:latin typeface="微软雅黑" pitchFamily="34" charset="-122"/>
                <a:ea typeface="微软雅黑" pitchFamily="34" charset="-122"/>
                <a:sym typeface="微软雅黑" pitchFamily="34" charset="-122"/>
              </a:rPr>
              <a:t>在此插入内容在此插入内容在此插入内容在此插入内容</a:t>
            </a:r>
            <a:endParaRPr lang="en-US" altLang="zh-CN" sz="1400" dirty="0">
              <a:solidFill>
                <a:sysClr val="windowText" lastClr="000000"/>
              </a:solidFill>
              <a:latin typeface="微软雅黑" pitchFamily="34" charset="-122"/>
              <a:ea typeface="微软雅黑" pitchFamily="34" charset="-122"/>
              <a:sym typeface="微软雅黑" pitchFamily="34" charset="-122"/>
            </a:endParaRPr>
          </a:p>
          <a:p>
            <a:endParaRPr lang="zh-CN" altLang="en-US" sz="1400" dirty="0">
              <a:solidFill>
                <a:sysClr val="windowText" lastClr="000000"/>
              </a:solidFill>
              <a:latin typeface="微软雅黑" pitchFamily="34" charset="-122"/>
              <a:ea typeface="微软雅黑" pitchFamily="34" charset="-122"/>
              <a:sym typeface="微软雅黑" pitchFamily="34" charset="-122"/>
            </a:endParaRPr>
          </a:p>
        </p:txBody>
      </p:sp>
      <p:sp>
        <p:nvSpPr>
          <p:cNvPr id="32"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2322293095"/>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2"/>
                                        </p:tgtEl>
                                        <p:attrNameLst>
                                          <p:attrName>ppt_y</p:attrName>
                                        </p:attrNameLst>
                                      </p:cBhvr>
                                      <p:tavLst>
                                        <p:tav tm="0">
                                          <p:val>
                                            <p:strVal val="#ppt_y"/>
                                          </p:val>
                                        </p:tav>
                                        <p:tav tm="100000">
                                          <p:val>
                                            <p:strVal val="#ppt_y"/>
                                          </p:val>
                                        </p:tav>
                                      </p:tavLst>
                                    </p:anim>
                                    <p:anim calcmode="lin" valueType="num">
                                      <p:cBhvr>
                                        <p:cTn id="9"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2"/>
                                        </p:tgtEl>
                                      </p:cBhvr>
                                    </p:animEffect>
                                  </p:childTnLst>
                                </p:cTn>
                              </p:par>
                            </p:childTnLst>
                          </p:cTn>
                        </p:par>
                        <p:par>
                          <p:cTn id="12" fill="hold">
                            <p:stCondLst>
                              <p:cond delay="850"/>
                            </p:stCondLst>
                            <p:childTnLst>
                              <p:par>
                                <p:cTn id="13" presetID="10" presetClass="entr" presetSubtype="0" fill="hold" nodeType="afterEffect">
                                  <p:stCondLst>
                                    <p:cond delay="0"/>
                                  </p:stCondLst>
                                  <p:childTnLst>
                                    <p:set>
                                      <p:cBhvr>
                                        <p:cTn id="14" dur="1" fill="hold">
                                          <p:stCondLst>
                                            <p:cond delay="0"/>
                                          </p:stCondLst>
                                        </p:cTn>
                                        <p:tgtEl>
                                          <p:spTgt spid="82"/>
                                        </p:tgtEl>
                                        <p:attrNameLst>
                                          <p:attrName>style.visibility</p:attrName>
                                        </p:attrNameLst>
                                      </p:cBhvr>
                                      <p:to>
                                        <p:strVal val="visible"/>
                                      </p:to>
                                    </p:set>
                                    <p:animEffect transition="in" filter="fade">
                                      <p:cBhvr>
                                        <p:cTn id="15" dur="500"/>
                                        <p:tgtEl>
                                          <p:spTgt spid="82"/>
                                        </p:tgtEl>
                                      </p:cBhvr>
                                    </p:animEffect>
                                  </p:childTnLst>
                                </p:cTn>
                              </p:par>
                            </p:childTnLst>
                          </p:cTn>
                        </p:par>
                        <p:par>
                          <p:cTn id="16" fill="hold">
                            <p:stCondLst>
                              <p:cond delay="1350"/>
                            </p:stCondLst>
                            <p:childTnLst>
                              <p:par>
                                <p:cTn id="17" presetID="10" presetClass="entr" presetSubtype="0" fill="hold" nodeType="afterEffect">
                                  <p:stCondLst>
                                    <p:cond delay="0"/>
                                  </p:stCondLst>
                                  <p:childTnLst>
                                    <p:set>
                                      <p:cBhvr>
                                        <p:cTn id="18" dur="1" fill="hold">
                                          <p:stCondLst>
                                            <p:cond delay="0"/>
                                          </p:stCondLst>
                                        </p:cTn>
                                        <p:tgtEl>
                                          <p:spTgt spid="75"/>
                                        </p:tgtEl>
                                        <p:attrNameLst>
                                          <p:attrName>style.visibility</p:attrName>
                                        </p:attrNameLst>
                                      </p:cBhvr>
                                      <p:to>
                                        <p:strVal val="visible"/>
                                      </p:to>
                                    </p:set>
                                    <p:animEffect transition="in" filter="fade">
                                      <p:cBhvr>
                                        <p:cTn id="19" dur="500"/>
                                        <p:tgtEl>
                                          <p:spTgt spid="75"/>
                                        </p:tgtEl>
                                      </p:cBhvr>
                                    </p:animEffect>
                                  </p:childTnLst>
                                </p:cTn>
                              </p:par>
                            </p:childTnLst>
                          </p:cTn>
                        </p:par>
                        <p:par>
                          <p:cTn id="20" fill="hold">
                            <p:stCondLst>
                              <p:cond delay="1850"/>
                            </p:stCondLst>
                            <p:childTnLst>
                              <p:par>
                                <p:cTn id="21" presetID="10" presetClass="entr" presetSubtype="0" fill="hold" nodeType="afterEffect">
                                  <p:stCondLst>
                                    <p:cond delay="0"/>
                                  </p:stCondLst>
                                  <p:childTnLst>
                                    <p:set>
                                      <p:cBhvr>
                                        <p:cTn id="22" dur="1" fill="hold">
                                          <p:stCondLst>
                                            <p:cond delay="0"/>
                                          </p:stCondLst>
                                        </p:cTn>
                                        <p:tgtEl>
                                          <p:spTgt spid="69"/>
                                        </p:tgtEl>
                                        <p:attrNameLst>
                                          <p:attrName>style.visibility</p:attrName>
                                        </p:attrNameLst>
                                      </p:cBhvr>
                                      <p:to>
                                        <p:strVal val="visible"/>
                                      </p:to>
                                    </p:set>
                                    <p:animEffect transition="in" filter="fade">
                                      <p:cBhvr>
                                        <p:cTn id="23" dur="500"/>
                                        <p:tgtEl>
                                          <p:spTgt spid="69"/>
                                        </p:tgtEl>
                                      </p:cBhvr>
                                    </p:animEffect>
                                  </p:childTnLst>
                                </p:cTn>
                              </p:par>
                            </p:childTnLst>
                          </p:cTn>
                        </p:par>
                        <p:par>
                          <p:cTn id="24" fill="hold">
                            <p:stCondLst>
                              <p:cond delay="2350"/>
                            </p:stCondLst>
                            <p:childTnLst>
                              <p:par>
                                <p:cTn id="25" presetID="10" presetClass="entr" presetSubtype="0" fill="hold" nodeType="after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fade">
                                      <p:cBhvr>
                                        <p:cTn id="27" dur="500"/>
                                        <p:tgtEl>
                                          <p:spTgt spid="66"/>
                                        </p:tgtEl>
                                      </p:cBhvr>
                                    </p:animEffect>
                                  </p:childTnLst>
                                </p:cTn>
                              </p:par>
                            </p:childTnLst>
                          </p:cTn>
                        </p:par>
                        <p:par>
                          <p:cTn id="28" fill="hold">
                            <p:stCondLst>
                              <p:cond delay="2850"/>
                            </p:stCondLst>
                            <p:childTnLst>
                              <p:par>
                                <p:cTn id="29" presetID="10" presetClass="entr" presetSubtype="0" fill="hold" nodeType="afterEffect">
                                  <p:stCondLst>
                                    <p:cond delay="0"/>
                                  </p:stCondLst>
                                  <p:childTnLst>
                                    <p:set>
                                      <p:cBhvr>
                                        <p:cTn id="30" dur="1" fill="hold">
                                          <p:stCondLst>
                                            <p:cond delay="0"/>
                                          </p:stCondLst>
                                        </p:cTn>
                                        <p:tgtEl>
                                          <p:spTgt spid="72"/>
                                        </p:tgtEl>
                                        <p:attrNameLst>
                                          <p:attrName>style.visibility</p:attrName>
                                        </p:attrNameLst>
                                      </p:cBhvr>
                                      <p:to>
                                        <p:strVal val="visible"/>
                                      </p:to>
                                    </p:set>
                                    <p:animEffect transition="in" filter="fade">
                                      <p:cBhvr>
                                        <p:cTn id="31" dur="500"/>
                                        <p:tgtEl>
                                          <p:spTgt spid="72"/>
                                        </p:tgtEl>
                                      </p:cBhvr>
                                    </p:animEffect>
                                  </p:childTnLst>
                                </p:cTn>
                              </p:par>
                            </p:childTnLst>
                          </p:cTn>
                        </p:par>
                        <p:par>
                          <p:cTn id="32" fill="hold">
                            <p:stCondLst>
                              <p:cond delay="3350"/>
                            </p:stCondLst>
                            <p:childTnLst>
                              <p:par>
                                <p:cTn id="33" presetID="10" presetClass="entr" presetSubtype="0" fill="hold" nodeType="afterEffect">
                                  <p:stCondLst>
                                    <p:cond delay="0"/>
                                  </p:stCondLst>
                                  <p:childTnLst>
                                    <p:set>
                                      <p:cBhvr>
                                        <p:cTn id="34" dur="1" fill="hold">
                                          <p:stCondLst>
                                            <p:cond delay="0"/>
                                          </p:stCondLst>
                                        </p:cTn>
                                        <p:tgtEl>
                                          <p:spTgt spid="78"/>
                                        </p:tgtEl>
                                        <p:attrNameLst>
                                          <p:attrName>style.visibility</p:attrName>
                                        </p:attrNameLst>
                                      </p:cBhvr>
                                      <p:to>
                                        <p:strVal val="visible"/>
                                      </p:to>
                                    </p:set>
                                    <p:animEffect transition="in" filter="fade">
                                      <p:cBhvr>
                                        <p:cTn id="35" dur="500"/>
                                        <p:tgtEl>
                                          <p:spTgt spid="78"/>
                                        </p:tgtEl>
                                      </p:cBhvr>
                                    </p:animEffect>
                                  </p:childTnLst>
                                </p:cTn>
                              </p:par>
                            </p:childTnLst>
                          </p:cTn>
                        </p:par>
                        <p:par>
                          <p:cTn id="36" fill="hold">
                            <p:stCondLst>
                              <p:cond delay="3850"/>
                            </p:stCondLst>
                            <p:childTnLst>
                              <p:par>
                                <p:cTn id="37" presetID="22" presetClass="entr" presetSubtype="8" fill="hold" grpId="0" nodeType="afterEffect">
                                  <p:stCondLst>
                                    <p:cond delay="0"/>
                                  </p:stCondLst>
                                  <p:childTnLst>
                                    <p:set>
                                      <p:cBhvr>
                                        <p:cTn id="38" dur="1" fill="hold">
                                          <p:stCondLst>
                                            <p:cond delay="0"/>
                                          </p:stCondLst>
                                        </p:cTn>
                                        <p:tgtEl>
                                          <p:spTgt spid="88"/>
                                        </p:tgtEl>
                                        <p:attrNameLst>
                                          <p:attrName>style.visibility</p:attrName>
                                        </p:attrNameLst>
                                      </p:cBhvr>
                                      <p:to>
                                        <p:strVal val="visible"/>
                                      </p:to>
                                    </p:set>
                                    <p:animEffect transition="in" filter="wipe(left)">
                                      <p:cBhvr>
                                        <p:cTn id="39" dur="500"/>
                                        <p:tgtEl>
                                          <p:spTgt spid="88"/>
                                        </p:tgtEl>
                                      </p:cBhvr>
                                    </p:animEffect>
                                  </p:childTnLst>
                                </p:cTn>
                              </p:par>
                            </p:childTnLst>
                          </p:cTn>
                        </p:par>
                        <p:par>
                          <p:cTn id="40" fill="hold">
                            <p:stCondLst>
                              <p:cond delay="4350"/>
                            </p:stCondLst>
                            <p:childTnLst>
                              <p:par>
                                <p:cTn id="41" presetID="22" presetClass="entr" presetSubtype="8" fill="hold" grpId="0" nodeType="afterEffect">
                                  <p:stCondLst>
                                    <p:cond delay="0"/>
                                  </p:stCondLst>
                                  <p:childTnLst>
                                    <p:set>
                                      <p:cBhvr>
                                        <p:cTn id="42" dur="1" fill="hold">
                                          <p:stCondLst>
                                            <p:cond delay="0"/>
                                          </p:stCondLst>
                                        </p:cTn>
                                        <p:tgtEl>
                                          <p:spTgt spid="89"/>
                                        </p:tgtEl>
                                        <p:attrNameLst>
                                          <p:attrName>style.visibility</p:attrName>
                                        </p:attrNameLst>
                                      </p:cBhvr>
                                      <p:to>
                                        <p:strVal val="visible"/>
                                      </p:to>
                                    </p:set>
                                    <p:animEffect transition="in" filter="wipe(left)">
                                      <p:cBhvr>
                                        <p:cTn id="43" dur="500"/>
                                        <p:tgtEl>
                                          <p:spTgt spid="89"/>
                                        </p:tgtEl>
                                      </p:cBhvr>
                                    </p:animEffect>
                                  </p:childTnLst>
                                </p:cTn>
                              </p:par>
                            </p:childTnLst>
                          </p:cTn>
                        </p:par>
                        <p:par>
                          <p:cTn id="44" fill="hold">
                            <p:stCondLst>
                              <p:cond delay="4850"/>
                            </p:stCondLst>
                            <p:childTnLst>
                              <p:par>
                                <p:cTn id="45" presetID="22" presetClass="entr" presetSubtype="8" fill="hold" grpId="0" nodeType="afterEffect">
                                  <p:stCondLst>
                                    <p:cond delay="0"/>
                                  </p:stCondLst>
                                  <p:childTnLst>
                                    <p:set>
                                      <p:cBhvr>
                                        <p:cTn id="46" dur="1" fill="hold">
                                          <p:stCondLst>
                                            <p:cond delay="0"/>
                                          </p:stCondLst>
                                        </p:cTn>
                                        <p:tgtEl>
                                          <p:spTgt spid="93"/>
                                        </p:tgtEl>
                                        <p:attrNameLst>
                                          <p:attrName>style.visibility</p:attrName>
                                        </p:attrNameLst>
                                      </p:cBhvr>
                                      <p:to>
                                        <p:strVal val="visible"/>
                                      </p:to>
                                    </p:set>
                                    <p:animEffect transition="in" filter="wipe(left)">
                                      <p:cBhvr>
                                        <p:cTn id="47" dur="500"/>
                                        <p:tgtEl>
                                          <p:spTgt spid="93"/>
                                        </p:tgtEl>
                                      </p:cBhvr>
                                    </p:animEffect>
                                  </p:childTnLst>
                                </p:cTn>
                              </p:par>
                            </p:childTnLst>
                          </p:cTn>
                        </p:par>
                        <p:par>
                          <p:cTn id="48" fill="hold">
                            <p:stCondLst>
                              <p:cond delay="5350"/>
                            </p:stCondLst>
                            <p:childTnLst>
                              <p:par>
                                <p:cTn id="49" presetID="22" presetClass="entr" presetSubtype="8" fill="hold" grpId="0" nodeType="afterEffect">
                                  <p:stCondLst>
                                    <p:cond delay="0"/>
                                  </p:stCondLst>
                                  <p:childTnLst>
                                    <p:set>
                                      <p:cBhvr>
                                        <p:cTn id="50" dur="1" fill="hold">
                                          <p:stCondLst>
                                            <p:cond delay="0"/>
                                          </p:stCondLst>
                                        </p:cTn>
                                        <p:tgtEl>
                                          <p:spTgt spid="91"/>
                                        </p:tgtEl>
                                        <p:attrNameLst>
                                          <p:attrName>style.visibility</p:attrName>
                                        </p:attrNameLst>
                                      </p:cBhvr>
                                      <p:to>
                                        <p:strVal val="visible"/>
                                      </p:to>
                                    </p:set>
                                    <p:animEffect transition="in" filter="wipe(left)">
                                      <p:cBhvr>
                                        <p:cTn id="51" dur="500"/>
                                        <p:tgtEl>
                                          <p:spTgt spid="91"/>
                                        </p:tgtEl>
                                      </p:cBhvr>
                                    </p:animEffect>
                                  </p:childTnLst>
                                </p:cTn>
                              </p:par>
                            </p:childTnLst>
                          </p:cTn>
                        </p:par>
                        <p:par>
                          <p:cTn id="52" fill="hold">
                            <p:stCondLst>
                              <p:cond delay="5850"/>
                            </p:stCondLst>
                            <p:childTnLst>
                              <p:par>
                                <p:cTn id="53" presetID="22" presetClass="entr" presetSubtype="8" fill="hold" grpId="0" nodeType="afterEffect">
                                  <p:stCondLst>
                                    <p:cond delay="0"/>
                                  </p:stCondLst>
                                  <p:childTnLst>
                                    <p:set>
                                      <p:cBhvr>
                                        <p:cTn id="54" dur="1" fill="hold">
                                          <p:stCondLst>
                                            <p:cond delay="0"/>
                                          </p:stCondLst>
                                        </p:cTn>
                                        <p:tgtEl>
                                          <p:spTgt spid="92"/>
                                        </p:tgtEl>
                                        <p:attrNameLst>
                                          <p:attrName>style.visibility</p:attrName>
                                        </p:attrNameLst>
                                      </p:cBhvr>
                                      <p:to>
                                        <p:strVal val="visible"/>
                                      </p:to>
                                    </p:set>
                                    <p:animEffect transition="in" filter="wipe(left)">
                                      <p:cBhvr>
                                        <p:cTn id="55" dur="500"/>
                                        <p:tgtEl>
                                          <p:spTgt spid="92"/>
                                        </p:tgtEl>
                                      </p:cBhvr>
                                    </p:animEffect>
                                  </p:childTnLst>
                                </p:cTn>
                              </p:par>
                            </p:childTnLst>
                          </p:cTn>
                        </p:par>
                        <p:par>
                          <p:cTn id="56" fill="hold">
                            <p:stCondLst>
                              <p:cond delay="6350"/>
                            </p:stCondLst>
                            <p:childTnLst>
                              <p:par>
                                <p:cTn id="57" presetID="22" presetClass="entr" presetSubtype="8" fill="hold" grpId="0" nodeType="afterEffect">
                                  <p:stCondLst>
                                    <p:cond delay="0"/>
                                  </p:stCondLst>
                                  <p:childTnLst>
                                    <p:set>
                                      <p:cBhvr>
                                        <p:cTn id="58" dur="1" fill="hold">
                                          <p:stCondLst>
                                            <p:cond delay="0"/>
                                          </p:stCondLst>
                                        </p:cTn>
                                        <p:tgtEl>
                                          <p:spTgt spid="90"/>
                                        </p:tgtEl>
                                        <p:attrNameLst>
                                          <p:attrName>style.visibility</p:attrName>
                                        </p:attrNameLst>
                                      </p:cBhvr>
                                      <p:to>
                                        <p:strVal val="visible"/>
                                      </p:to>
                                    </p:set>
                                    <p:animEffect transition="in" filter="wipe(left)">
                                      <p:cBhvr>
                                        <p:cTn id="59" dur="500"/>
                                        <p:tgtEl>
                                          <p:spTgt spid="90"/>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94"/>
                                        </p:tgtEl>
                                        <p:attrNameLst>
                                          <p:attrName>style.visibility</p:attrName>
                                        </p:attrNameLst>
                                      </p:cBhvr>
                                      <p:to>
                                        <p:strVal val="visible"/>
                                      </p:to>
                                    </p:set>
                                    <p:animEffect transition="in" filter="wipe(left)">
                                      <p:cBhvr>
                                        <p:cTn id="64" dur="500"/>
                                        <p:tgtEl>
                                          <p:spTgt spid="94"/>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4" fill="hold" grpId="0" nodeType="click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wipe(down)">
                                      <p:cBhvr>
                                        <p:cTn id="6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89" grpId="0"/>
      <p:bldP spid="90" grpId="0"/>
      <p:bldP spid="91" grpId="0"/>
      <p:bldP spid="92" grpId="0"/>
      <p:bldP spid="93" grpId="0"/>
      <p:bldP spid="94" grpId="0"/>
      <p:bldP spid="31" grpId="0"/>
      <p:bldP spid="3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p:cNvSpPr>
            <a:spLocks/>
          </p:cNvSpPr>
          <p:nvPr/>
        </p:nvSpPr>
        <p:spPr bwMode="auto">
          <a:xfrm>
            <a:off x="1954769" y="1458122"/>
            <a:ext cx="313143"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5" name="Freeform 7"/>
          <p:cNvSpPr>
            <a:spLocks/>
          </p:cNvSpPr>
          <p:nvPr/>
        </p:nvSpPr>
        <p:spPr bwMode="auto">
          <a:xfrm>
            <a:off x="1954769" y="2795743"/>
            <a:ext cx="313143" cy="592061"/>
          </a:xfrm>
          <a:custGeom>
            <a:avLst/>
            <a:gdLst>
              <a:gd name="T0" fmla="*/ 11 w 68"/>
              <a:gd name="T1" fmla="*/ 0 h 128"/>
              <a:gd name="T2" fmla="*/ 57 w 68"/>
              <a:gd name="T3" fmla="*/ 0 h 128"/>
              <a:gd name="T4" fmla="*/ 68 w 68"/>
              <a:gd name="T5" fmla="*/ 11 h 128"/>
              <a:gd name="T6" fmla="*/ 68 w 68"/>
              <a:gd name="T7" fmla="*/ 128 h 128"/>
              <a:gd name="T8" fmla="*/ 0 w 68"/>
              <a:gd name="T9" fmla="*/ 128 h 128"/>
              <a:gd name="T10" fmla="*/ 0 w 68"/>
              <a:gd name="T11" fmla="*/ 11 h 128"/>
              <a:gd name="T12" fmla="*/ 11 w 68"/>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68" h="128">
                <a:moveTo>
                  <a:pt x="11" y="0"/>
                </a:moveTo>
                <a:cubicBezTo>
                  <a:pt x="57" y="0"/>
                  <a:pt x="57" y="0"/>
                  <a:pt x="57" y="0"/>
                </a:cubicBezTo>
                <a:cubicBezTo>
                  <a:pt x="63" y="0"/>
                  <a:pt x="68" y="5"/>
                  <a:pt x="68" y="11"/>
                </a:cubicBezTo>
                <a:cubicBezTo>
                  <a:pt x="68" y="128"/>
                  <a:pt x="68" y="128"/>
                  <a:pt x="68" y="128"/>
                </a:cubicBezTo>
                <a:cubicBezTo>
                  <a:pt x="0" y="128"/>
                  <a:pt x="0" y="128"/>
                  <a:pt x="0" y="128"/>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6" name="Freeform 8"/>
          <p:cNvSpPr>
            <a:spLocks/>
          </p:cNvSpPr>
          <p:nvPr/>
        </p:nvSpPr>
        <p:spPr bwMode="auto">
          <a:xfrm>
            <a:off x="2357139" y="1458122"/>
            <a:ext cx="313143"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7" name="Freeform 9"/>
          <p:cNvSpPr>
            <a:spLocks/>
          </p:cNvSpPr>
          <p:nvPr/>
        </p:nvSpPr>
        <p:spPr bwMode="auto">
          <a:xfrm>
            <a:off x="2757828" y="1458122"/>
            <a:ext cx="314824"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8" name="Freeform 10"/>
          <p:cNvSpPr>
            <a:spLocks/>
          </p:cNvSpPr>
          <p:nvPr/>
        </p:nvSpPr>
        <p:spPr bwMode="auto">
          <a:xfrm>
            <a:off x="3155148" y="1458122"/>
            <a:ext cx="314824" cy="1929681"/>
          </a:xfrm>
          <a:custGeom>
            <a:avLst/>
            <a:gdLst>
              <a:gd name="T0" fmla="*/ 12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2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2"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2"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9" name="Freeform 11"/>
          <p:cNvSpPr>
            <a:spLocks/>
          </p:cNvSpPr>
          <p:nvPr/>
        </p:nvSpPr>
        <p:spPr bwMode="auto">
          <a:xfrm>
            <a:off x="2357139" y="2392602"/>
            <a:ext cx="313143" cy="995202"/>
          </a:xfrm>
          <a:custGeom>
            <a:avLst/>
            <a:gdLst>
              <a:gd name="T0" fmla="*/ 11 w 68"/>
              <a:gd name="T1" fmla="*/ 0 h 215"/>
              <a:gd name="T2" fmla="*/ 57 w 68"/>
              <a:gd name="T3" fmla="*/ 0 h 215"/>
              <a:gd name="T4" fmla="*/ 68 w 68"/>
              <a:gd name="T5" fmla="*/ 11 h 215"/>
              <a:gd name="T6" fmla="*/ 68 w 68"/>
              <a:gd name="T7" fmla="*/ 215 h 215"/>
              <a:gd name="T8" fmla="*/ 0 w 68"/>
              <a:gd name="T9" fmla="*/ 215 h 215"/>
              <a:gd name="T10" fmla="*/ 0 w 68"/>
              <a:gd name="T11" fmla="*/ 11 h 215"/>
              <a:gd name="T12" fmla="*/ 11 w 68"/>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68" h="215">
                <a:moveTo>
                  <a:pt x="11" y="0"/>
                </a:moveTo>
                <a:cubicBezTo>
                  <a:pt x="57" y="0"/>
                  <a:pt x="57" y="0"/>
                  <a:pt x="57" y="0"/>
                </a:cubicBezTo>
                <a:cubicBezTo>
                  <a:pt x="63" y="0"/>
                  <a:pt x="68" y="5"/>
                  <a:pt x="68" y="11"/>
                </a:cubicBezTo>
                <a:cubicBezTo>
                  <a:pt x="68" y="215"/>
                  <a:pt x="68" y="215"/>
                  <a:pt x="68" y="215"/>
                </a:cubicBezTo>
                <a:cubicBezTo>
                  <a:pt x="0" y="215"/>
                  <a:pt x="0" y="215"/>
                  <a:pt x="0" y="215"/>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0" name="Freeform 12"/>
          <p:cNvSpPr>
            <a:spLocks/>
          </p:cNvSpPr>
          <p:nvPr/>
        </p:nvSpPr>
        <p:spPr bwMode="auto">
          <a:xfrm>
            <a:off x="2757828" y="1975963"/>
            <a:ext cx="314824" cy="1411839"/>
          </a:xfrm>
          <a:custGeom>
            <a:avLst/>
            <a:gdLst>
              <a:gd name="T0" fmla="*/ 11 w 68"/>
              <a:gd name="T1" fmla="*/ 0 h 305"/>
              <a:gd name="T2" fmla="*/ 57 w 68"/>
              <a:gd name="T3" fmla="*/ 0 h 305"/>
              <a:gd name="T4" fmla="*/ 68 w 68"/>
              <a:gd name="T5" fmla="*/ 11 h 305"/>
              <a:gd name="T6" fmla="*/ 68 w 68"/>
              <a:gd name="T7" fmla="*/ 238 h 305"/>
              <a:gd name="T8" fmla="*/ 68 w 68"/>
              <a:gd name="T9" fmla="*/ 305 h 305"/>
              <a:gd name="T10" fmla="*/ 0 w 68"/>
              <a:gd name="T11" fmla="*/ 305 h 305"/>
              <a:gd name="T12" fmla="*/ 0 w 68"/>
              <a:gd name="T13" fmla="*/ 238 h 305"/>
              <a:gd name="T14" fmla="*/ 0 w 68"/>
              <a:gd name="T15" fmla="*/ 11 h 305"/>
              <a:gd name="T16" fmla="*/ 11 w 68"/>
              <a:gd name="T1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05">
                <a:moveTo>
                  <a:pt x="11" y="0"/>
                </a:moveTo>
                <a:cubicBezTo>
                  <a:pt x="57" y="0"/>
                  <a:pt x="57" y="0"/>
                  <a:pt x="57" y="0"/>
                </a:cubicBezTo>
                <a:cubicBezTo>
                  <a:pt x="63" y="0"/>
                  <a:pt x="68" y="5"/>
                  <a:pt x="68" y="11"/>
                </a:cubicBezTo>
                <a:cubicBezTo>
                  <a:pt x="68" y="238"/>
                  <a:pt x="68" y="238"/>
                  <a:pt x="68" y="238"/>
                </a:cubicBezTo>
                <a:cubicBezTo>
                  <a:pt x="68" y="305"/>
                  <a:pt x="68" y="305"/>
                  <a:pt x="68" y="305"/>
                </a:cubicBezTo>
                <a:cubicBezTo>
                  <a:pt x="0" y="305"/>
                  <a:pt x="0" y="305"/>
                  <a:pt x="0" y="305"/>
                </a:cubicBezTo>
                <a:cubicBezTo>
                  <a:pt x="0" y="238"/>
                  <a:pt x="0" y="238"/>
                  <a:pt x="0" y="238"/>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1" name="Freeform 13"/>
          <p:cNvSpPr>
            <a:spLocks/>
          </p:cNvSpPr>
          <p:nvPr/>
        </p:nvSpPr>
        <p:spPr bwMode="auto">
          <a:xfrm>
            <a:off x="3155148" y="1702706"/>
            <a:ext cx="314824" cy="1685098"/>
          </a:xfrm>
          <a:custGeom>
            <a:avLst/>
            <a:gdLst>
              <a:gd name="T0" fmla="*/ 12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2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2"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2"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2" name="Freeform 14"/>
          <p:cNvSpPr>
            <a:spLocks/>
          </p:cNvSpPr>
          <p:nvPr/>
        </p:nvSpPr>
        <p:spPr bwMode="auto">
          <a:xfrm>
            <a:off x="4113092" y="1458122"/>
            <a:ext cx="313143"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3" name="Freeform 15"/>
          <p:cNvSpPr>
            <a:spLocks/>
          </p:cNvSpPr>
          <p:nvPr/>
        </p:nvSpPr>
        <p:spPr bwMode="auto">
          <a:xfrm>
            <a:off x="4513781" y="1458122"/>
            <a:ext cx="314824"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4" name="Freeform 16"/>
          <p:cNvSpPr>
            <a:spLocks/>
          </p:cNvSpPr>
          <p:nvPr/>
        </p:nvSpPr>
        <p:spPr bwMode="auto">
          <a:xfrm>
            <a:off x="4916152" y="1458122"/>
            <a:ext cx="314824"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5" name="Freeform 17"/>
          <p:cNvSpPr>
            <a:spLocks/>
          </p:cNvSpPr>
          <p:nvPr/>
        </p:nvSpPr>
        <p:spPr bwMode="auto">
          <a:xfrm>
            <a:off x="5318524" y="1458122"/>
            <a:ext cx="314824"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6" name="Freeform 18"/>
          <p:cNvSpPr>
            <a:spLocks/>
          </p:cNvSpPr>
          <p:nvPr/>
        </p:nvSpPr>
        <p:spPr bwMode="auto">
          <a:xfrm>
            <a:off x="4113092" y="3101051"/>
            <a:ext cx="313143" cy="286753"/>
          </a:xfrm>
          <a:custGeom>
            <a:avLst/>
            <a:gdLst>
              <a:gd name="T0" fmla="*/ 11 w 68"/>
              <a:gd name="T1" fmla="*/ 0 h 62"/>
              <a:gd name="T2" fmla="*/ 57 w 68"/>
              <a:gd name="T3" fmla="*/ 0 h 62"/>
              <a:gd name="T4" fmla="*/ 68 w 68"/>
              <a:gd name="T5" fmla="*/ 11 h 62"/>
              <a:gd name="T6" fmla="*/ 68 w 68"/>
              <a:gd name="T7" fmla="*/ 62 h 62"/>
              <a:gd name="T8" fmla="*/ 0 w 68"/>
              <a:gd name="T9" fmla="*/ 62 h 62"/>
              <a:gd name="T10" fmla="*/ 0 w 68"/>
              <a:gd name="T11" fmla="*/ 11 h 62"/>
              <a:gd name="T12" fmla="*/ 11 w 68"/>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11" y="0"/>
                </a:moveTo>
                <a:cubicBezTo>
                  <a:pt x="57" y="0"/>
                  <a:pt x="57" y="0"/>
                  <a:pt x="57" y="0"/>
                </a:cubicBezTo>
                <a:cubicBezTo>
                  <a:pt x="63" y="0"/>
                  <a:pt x="68" y="5"/>
                  <a:pt x="68" y="11"/>
                </a:cubicBezTo>
                <a:cubicBezTo>
                  <a:pt x="68" y="62"/>
                  <a:pt x="68" y="62"/>
                  <a:pt x="68" y="62"/>
                </a:cubicBezTo>
                <a:cubicBezTo>
                  <a:pt x="0" y="62"/>
                  <a:pt x="0" y="62"/>
                  <a:pt x="0" y="62"/>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7" name="Freeform 19"/>
          <p:cNvSpPr>
            <a:spLocks/>
          </p:cNvSpPr>
          <p:nvPr/>
        </p:nvSpPr>
        <p:spPr bwMode="auto">
          <a:xfrm>
            <a:off x="4513781" y="2401032"/>
            <a:ext cx="314824" cy="986770"/>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8" name="Freeform 20"/>
          <p:cNvSpPr>
            <a:spLocks/>
          </p:cNvSpPr>
          <p:nvPr/>
        </p:nvSpPr>
        <p:spPr bwMode="auto">
          <a:xfrm>
            <a:off x="4916152" y="1702706"/>
            <a:ext cx="314824" cy="1685098"/>
          </a:xfrm>
          <a:custGeom>
            <a:avLst/>
            <a:gdLst>
              <a:gd name="T0" fmla="*/ 11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1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1"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19" name="Freeform 21"/>
          <p:cNvSpPr>
            <a:spLocks/>
          </p:cNvSpPr>
          <p:nvPr/>
        </p:nvSpPr>
        <p:spPr bwMode="auto">
          <a:xfrm>
            <a:off x="5318524" y="2647306"/>
            <a:ext cx="314824" cy="740498"/>
          </a:xfrm>
          <a:custGeom>
            <a:avLst/>
            <a:gdLst>
              <a:gd name="T0" fmla="*/ 11 w 68"/>
              <a:gd name="T1" fmla="*/ 0 h 160"/>
              <a:gd name="T2" fmla="*/ 57 w 68"/>
              <a:gd name="T3" fmla="*/ 0 h 160"/>
              <a:gd name="T4" fmla="*/ 68 w 68"/>
              <a:gd name="T5" fmla="*/ 11 h 160"/>
              <a:gd name="T6" fmla="*/ 68 w 68"/>
              <a:gd name="T7" fmla="*/ 160 h 160"/>
              <a:gd name="T8" fmla="*/ 0 w 68"/>
              <a:gd name="T9" fmla="*/ 160 h 160"/>
              <a:gd name="T10" fmla="*/ 0 w 68"/>
              <a:gd name="T11" fmla="*/ 11 h 160"/>
              <a:gd name="T12" fmla="*/ 11 w 68"/>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68" h="160">
                <a:moveTo>
                  <a:pt x="11" y="0"/>
                </a:moveTo>
                <a:cubicBezTo>
                  <a:pt x="57" y="0"/>
                  <a:pt x="57" y="0"/>
                  <a:pt x="57" y="0"/>
                </a:cubicBezTo>
                <a:cubicBezTo>
                  <a:pt x="63" y="0"/>
                  <a:pt x="68" y="5"/>
                  <a:pt x="68" y="11"/>
                </a:cubicBezTo>
                <a:cubicBezTo>
                  <a:pt x="68" y="160"/>
                  <a:pt x="68" y="160"/>
                  <a:pt x="68" y="160"/>
                </a:cubicBezTo>
                <a:cubicBezTo>
                  <a:pt x="0" y="160"/>
                  <a:pt x="0" y="160"/>
                  <a:pt x="0" y="160"/>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0" name="Freeform 22"/>
          <p:cNvSpPr>
            <a:spLocks/>
          </p:cNvSpPr>
          <p:nvPr/>
        </p:nvSpPr>
        <p:spPr bwMode="auto">
          <a:xfrm>
            <a:off x="6261316" y="1458122"/>
            <a:ext cx="314824"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1" name="Freeform 23"/>
          <p:cNvSpPr>
            <a:spLocks/>
          </p:cNvSpPr>
          <p:nvPr/>
        </p:nvSpPr>
        <p:spPr bwMode="auto">
          <a:xfrm>
            <a:off x="6663687" y="1458122"/>
            <a:ext cx="313143"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2" name="Freeform 24"/>
          <p:cNvSpPr>
            <a:spLocks/>
          </p:cNvSpPr>
          <p:nvPr/>
        </p:nvSpPr>
        <p:spPr bwMode="auto">
          <a:xfrm>
            <a:off x="7066055" y="1458122"/>
            <a:ext cx="313143"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3" name="Freeform 25"/>
          <p:cNvSpPr>
            <a:spLocks/>
          </p:cNvSpPr>
          <p:nvPr/>
        </p:nvSpPr>
        <p:spPr bwMode="auto">
          <a:xfrm>
            <a:off x="7466745" y="1458122"/>
            <a:ext cx="314824"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4" name="Freeform 26"/>
          <p:cNvSpPr>
            <a:spLocks/>
          </p:cNvSpPr>
          <p:nvPr/>
        </p:nvSpPr>
        <p:spPr bwMode="auto">
          <a:xfrm>
            <a:off x="7466745" y="1694269"/>
            <a:ext cx="314824" cy="1693532"/>
          </a:xfrm>
          <a:custGeom>
            <a:avLst/>
            <a:gdLst>
              <a:gd name="T0" fmla="*/ 11 w 68"/>
              <a:gd name="T1" fmla="*/ 0 h 366"/>
              <a:gd name="T2" fmla="*/ 57 w 68"/>
              <a:gd name="T3" fmla="*/ 0 h 366"/>
              <a:gd name="T4" fmla="*/ 68 w 68"/>
              <a:gd name="T5" fmla="*/ 11 h 366"/>
              <a:gd name="T6" fmla="*/ 68 w 68"/>
              <a:gd name="T7" fmla="*/ 238 h 366"/>
              <a:gd name="T8" fmla="*/ 68 w 68"/>
              <a:gd name="T9" fmla="*/ 366 h 366"/>
              <a:gd name="T10" fmla="*/ 0 w 68"/>
              <a:gd name="T11" fmla="*/ 366 h 366"/>
              <a:gd name="T12" fmla="*/ 0 w 68"/>
              <a:gd name="T13" fmla="*/ 238 h 366"/>
              <a:gd name="T14" fmla="*/ 0 w 68"/>
              <a:gd name="T15" fmla="*/ 11 h 366"/>
              <a:gd name="T16" fmla="*/ 11 w 68"/>
              <a:gd name="T17"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6">
                <a:moveTo>
                  <a:pt x="11" y="0"/>
                </a:moveTo>
                <a:cubicBezTo>
                  <a:pt x="57" y="0"/>
                  <a:pt x="57" y="0"/>
                  <a:pt x="57" y="0"/>
                </a:cubicBezTo>
                <a:cubicBezTo>
                  <a:pt x="63" y="0"/>
                  <a:pt x="68" y="5"/>
                  <a:pt x="68" y="11"/>
                </a:cubicBezTo>
                <a:cubicBezTo>
                  <a:pt x="68" y="238"/>
                  <a:pt x="68" y="238"/>
                  <a:pt x="68" y="238"/>
                </a:cubicBezTo>
                <a:cubicBezTo>
                  <a:pt x="68" y="366"/>
                  <a:pt x="68" y="366"/>
                  <a:pt x="68" y="366"/>
                </a:cubicBezTo>
                <a:cubicBezTo>
                  <a:pt x="0" y="366"/>
                  <a:pt x="0" y="366"/>
                  <a:pt x="0" y="366"/>
                </a:cubicBezTo>
                <a:cubicBezTo>
                  <a:pt x="0" y="238"/>
                  <a:pt x="0" y="238"/>
                  <a:pt x="0" y="238"/>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5" name="Freeform 27"/>
          <p:cNvSpPr>
            <a:spLocks/>
          </p:cNvSpPr>
          <p:nvPr/>
        </p:nvSpPr>
        <p:spPr bwMode="auto">
          <a:xfrm>
            <a:off x="7066055" y="2008015"/>
            <a:ext cx="313143" cy="1379790"/>
          </a:xfrm>
          <a:custGeom>
            <a:avLst/>
            <a:gdLst>
              <a:gd name="T0" fmla="*/ 11 w 68"/>
              <a:gd name="T1" fmla="*/ 0 h 298"/>
              <a:gd name="T2" fmla="*/ 57 w 68"/>
              <a:gd name="T3" fmla="*/ 0 h 298"/>
              <a:gd name="T4" fmla="*/ 68 w 68"/>
              <a:gd name="T5" fmla="*/ 11 h 298"/>
              <a:gd name="T6" fmla="*/ 68 w 68"/>
              <a:gd name="T7" fmla="*/ 238 h 298"/>
              <a:gd name="T8" fmla="*/ 68 w 68"/>
              <a:gd name="T9" fmla="*/ 298 h 298"/>
              <a:gd name="T10" fmla="*/ 0 w 68"/>
              <a:gd name="T11" fmla="*/ 298 h 298"/>
              <a:gd name="T12" fmla="*/ 0 w 68"/>
              <a:gd name="T13" fmla="*/ 238 h 298"/>
              <a:gd name="T14" fmla="*/ 0 w 68"/>
              <a:gd name="T15" fmla="*/ 11 h 298"/>
              <a:gd name="T16" fmla="*/ 11 w 68"/>
              <a:gd name="T17"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8">
                <a:moveTo>
                  <a:pt x="11" y="0"/>
                </a:moveTo>
                <a:cubicBezTo>
                  <a:pt x="57" y="0"/>
                  <a:pt x="57" y="0"/>
                  <a:pt x="57" y="0"/>
                </a:cubicBezTo>
                <a:cubicBezTo>
                  <a:pt x="63" y="0"/>
                  <a:pt x="68" y="5"/>
                  <a:pt x="68" y="11"/>
                </a:cubicBezTo>
                <a:cubicBezTo>
                  <a:pt x="68" y="238"/>
                  <a:pt x="68" y="238"/>
                  <a:pt x="68" y="238"/>
                </a:cubicBezTo>
                <a:cubicBezTo>
                  <a:pt x="68" y="298"/>
                  <a:pt x="68" y="298"/>
                  <a:pt x="68" y="298"/>
                </a:cubicBezTo>
                <a:cubicBezTo>
                  <a:pt x="0" y="298"/>
                  <a:pt x="0" y="298"/>
                  <a:pt x="0" y="298"/>
                </a:cubicBezTo>
                <a:cubicBezTo>
                  <a:pt x="0" y="238"/>
                  <a:pt x="0" y="238"/>
                  <a:pt x="0" y="238"/>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6" name="Freeform 28"/>
          <p:cNvSpPr>
            <a:spLocks/>
          </p:cNvSpPr>
          <p:nvPr/>
        </p:nvSpPr>
        <p:spPr bwMode="auto">
          <a:xfrm>
            <a:off x="6663687" y="2401032"/>
            <a:ext cx="313143" cy="986770"/>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7" name="Freeform 29"/>
          <p:cNvSpPr>
            <a:spLocks/>
          </p:cNvSpPr>
          <p:nvPr/>
        </p:nvSpPr>
        <p:spPr bwMode="auto">
          <a:xfrm>
            <a:off x="6261316" y="2809238"/>
            <a:ext cx="314824" cy="578567"/>
          </a:xfrm>
          <a:custGeom>
            <a:avLst/>
            <a:gdLst>
              <a:gd name="T0" fmla="*/ 11 w 68"/>
              <a:gd name="T1" fmla="*/ 0 h 125"/>
              <a:gd name="T2" fmla="*/ 57 w 68"/>
              <a:gd name="T3" fmla="*/ 0 h 125"/>
              <a:gd name="T4" fmla="*/ 68 w 68"/>
              <a:gd name="T5" fmla="*/ 11 h 125"/>
              <a:gd name="T6" fmla="*/ 68 w 68"/>
              <a:gd name="T7" fmla="*/ 125 h 125"/>
              <a:gd name="T8" fmla="*/ 0 w 68"/>
              <a:gd name="T9" fmla="*/ 125 h 125"/>
              <a:gd name="T10" fmla="*/ 0 w 68"/>
              <a:gd name="T11" fmla="*/ 11 h 125"/>
              <a:gd name="T12" fmla="*/ 11 w 68"/>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68" h="125">
                <a:moveTo>
                  <a:pt x="11" y="0"/>
                </a:moveTo>
                <a:cubicBezTo>
                  <a:pt x="57" y="0"/>
                  <a:pt x="57" y="0"/>
                  <a:pt x="57" y="0"/>
                </a:cubicBezTo>
                <a:cubicBezTo>
                  <a:pt x="63" y="0"/>
                  <a:pt x="68" y="5"/>
                  <a:pt x="68" y="11"/>
                </a:cubicBezTo>
                <a:cubicBezTo>
                  <a:pt x="68" y="125"/>
                  <a:pt x="68" y="125"/>
                  <a:pt x="68" y="125"/>
                </a:cubicBezTo>
                <a:cubicBezTo>
                  <a:pt x="0" y="125"/>
                  <a:pt x="0" y="125"/>
                  <a:pt x="0" y="125"/>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8" name="Freeform 30"/>
          <p:cNvSpPr>
            <a:spLocks/>
          </p:cNvSpPr>
          <p:nvPr/>
        </p:nvSpPr>
        <p:spPr bwMode="auto">
          <a:xfrm>
            <a:off x="8525705" y="1458122"/>
            <a:ext cx="314824" cy="1929681"/>
          </a:xfrm>
          <a:custGeom>
            <a:avLst/>
            <a:gdLst>
              <a:gd name="T0" fmla="*/ 11 w 68"/>
              <a:gd name="T1" fmla="*/ 0 h 417"/>
              <a:gd name="T2" fmla="*/ 56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6" y="0"/>
                  <a:pt x="56" y="0"/>
                  <a:pt x="56"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29" name="Freeform 31"/>
          <p:cNvSpPr>
            <a:spLocks/>
          </p:cNvSpPr>
          <p:nvPr/>
        </p:nvSpPr>
        <p:spPr bwMode="auto">
          <a:xfrm>
            <a:off x="8923027" y="1458122"/>
            <a:ext cx="314824"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30" name="Freeform 32"/>
          <p:cNvSpPr>
            <a:spLocks/>
          </p:cNvSpPr>
          <p:nvPr/>
        </p:nvSpPr>
        <p:spPr bwMode="auto">
          <a:xfrm>
            <a:off x="9325395" y="1458122"/>
            <a:ext cx="313143"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31" name="Freeform 33"/>
          <p:cNvSpPr>
            <a:spLocks/>
          </p:cNvSpPr>
          <p:nvPr/>
        </p:nvSpPr>
        <p:spPr bwMode="auto">
          <a:xfrm>
            <a:off x="9727766" y="1458122"/>
            <a:ext cx="313143" cy="1929681"/>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tx1">
              <a:lumMod val="50000"/>
              <a:lumOff val="50000"/>
            </a:schemeClr>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32" name="Freeform 34"/>
          <p:cNvSpPr>
            <a:spLocks/>
          </p:cNvSpPr>
          <p:nvPr/>
        </p:nvSpPr>
        <p:spPr bwMode="auto">
          <a:xfrm>
            <a:off x="9727766" y="1712826"/>
            <a:ext cx="313143" cy="1674978"/>
          </a:xfrm>
          <a:custGeom>
            <a:avLst/>
            <a:gdLst>
              <a:gd name="T0" fmla="*/ 11 w 68"/>
              <a:gd name="T1" fmla="*/ 0 h 362"/>
              <a:gd name="T2" fmla="*/ 57 w 68"/>
              <a:gd name="T3" fmla="*/ 0 h 362"/>
              <a:gd name="T4" fmla="*/ 68 w 68"/>
              <a:gd name="T5" fmla="*/ 11 h 362"/>
              <a:gd name="T6" fmla="*/ 68 w 68"/>
              <a:gd name="T7" fmla="*/ 238 h 362"/>
              <a:gd name="T8" fmla="*/ 68 w 68"/>
              <a:gd name="T9" fmla="*/ 362 h 362"/>
              <a:gd name="T10" fmla="*/ 0 w 68"/>
              <a:gd name="T11" fmla="*/ 362 h 362"/>
              <a:gd name="T12" fmla="*/ 0 w 68"/>
              <a:gd name="T13" fmla="*/ 238 h 362"/>
              <a:gd name="T14" fmla="*/ 0 w 68"/>
              <a:gd name="T15" fmla="*/ 11 h 362"/>
              <a:gd name="T16" fmla="*/ 11 w 68"/>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2">
                <a:moveTo>
                  <a:pt x="11" y="0"/>
                </a:moveTo>
                <a:cubicBezTo>
                  <a:pt x="57" y="0"/>
                  <a:pt x="57" y="0"/>
                  <a:pt x="57" y="0"/>
                </a:cubicBezTo>
                <a:cubicBezTo>
                  <a:pt x="63" y="0"/>
                  <a:pt x="68" y="5"/>
                  <a:pt x="68" y="11"/>
                </a:cubicBezTo>
                <a:cubicBezTo>
                  <a:pt x="68" y="238"/>
                  <a:pt x="68" y="238"/>
                  <a:pt x="68" y="238"/>
                </a:cubicBezTo>
                <a:cubicBezTo>
                  <a:pt x="68" y="362"/>
                  <a:pt x="68" y="362"/>
                  <a:pt x="68" y="362"/>
                </a:cubicBezTo>
                <a:cubicBezTo>
                  <a:pt x="0" y="362"/>
                  <a:pt x="0" y="362"/>
                  <a:pt x="0" y="362"/>
                </a:cubicBezTo>
                <a:cubicBezTo>
                  <a:pt x="0" y="238"/>
                  <a:pt x="0" y="238"/>
                  <a:pt x="0" y="238"/>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33" name="Freeform 35"/>
          <p:cNvSpPr>
            <a:spLocks/>
          </p:cNvSpPr>
          <p:nvPr/>
        </p:nvSpPr>
        <p:spPr bwMode="auto">
          <a:xfrm>
            <a:off x="9325395" y="1859576"/>
            <a:ext cx="313143" cy="1528226"/>
          </a:xfrm>
          <a:custGeom>
            <a:avLst/>
            <a:gdLst>
              <a:gd name="T0" fmla="*/ 11 w 68"/>
              <a:gd name="T1" fmla="*/ 0 h 330"/>
              <a:gd name="T2" fmla="*/ 57 w 68"/>
              <a:gd name="T3" fmla="*/ 0 h 330"/>
              <a:gd name="T4" fmla="*/ 68 w 68"/>
              <a:gd name="T5" fmla="*/ 11 h 330"/>
              <a:gd name="T6" fmla="*/ 68 w 68"/>
              <a:gd name="T7" fmla="*/ 238 h 330"/>
              <a:gd name="T8" fmla="*/ 68 w 68"/>
              <a:gd name="T9" fmla="*/ 330 h 330"/>
              <a:gd name="T10" fmla="*/ 0 w 68"/>
              <a:gd name="T11" fmla="*/ 330 h 330"/>
              <a:gd name="T12" fmla="*/ 0 w 68"/>
              <a:gd name="T13" fmla="*/ 238 h 330"/>
              <a:gd name="T14" fmla="*/ 0 w 68"/>
              <a:gd name="T15" fmla="*/ 11 h 330"/>
              <a:gd name="T16" fmla="*/ 11 w 68"/>
              <a:gd name="T17"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30">
                <a:moveTo>
                  <a:pt x="11" y="0"/>
                </a:moveTo>
                <a:cubicBezTo>
                  <a:pt x="57" y="0"/>
                  <a:pt x="57" y="0"/>
                  <a:pt x="57" y="0"/>
                </a:cubicBezTo>
                <a:cubicBezTo>
                  <a:pt x="63" y="0"/>
                  <a:pt x="68" y="5"/>
                  <a:pt x="68" y="11"/>
                </a:cubicBezTo>
                <a:cubicBezTo>
                  <a:pt x="68" y="238"/>
                  <a:pt x="68" y="238"/>
                  <a:pt x="68" y="238"/>
                </a:cubicBezTo>
                <a:cubicBezTo>
                  <a:pt x="68" y="330"/>
                  <a:pt x="68" y="330"/>
                  <a:pt x="68" y="330"/>
                </a:cubicBezTo>
                <a:cubicBezTo>
                  <a:pt x="0" y="330"/>
                  <a:pt x="0" y="330"/>
                  <a:pt x="0" y="330"/>
                </a:cubicBezTo>
                <a:cubicBezTo>
                  <a:pt x="0" y="238"/>
                  <a:pt x="0" y="238"/>
                  <a:pt x="0" y="238"/>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34" name="Freeform 36"/>
          <p:cNvSpPr>
            <a:spLocks/>
          </p:cNvSpPr>
          <p:nvPr/>
        </p:nvSpPr>
        <p:spPr bwMode="auto">
          <a:xfrm>
            <a:off x="8923027" y="2976227"/>
            <a:ext cx="314824" cy="411575"/>
          </a:xfrm>
          <a:custGeom>
            <a:avLst/>
            <a:gdLst>
              <a:gd name="T0" fmla="*/ 11 w 68"/>
              <a:gd name="T1" fmla="*/ 0 h 89"/>
              <a:gd name="T2" fmla="*/ 57 w 68"/>
              <a:gd name="T3" fmla="*/ 0 h 89"/>
              <a:gd name="T4" fmla="*/ 68 w 68"/>
              <a:gd name="T5" fmla="*/ 11 h 89"/>
              <a:gd name="T6" fmla="*/ 68 w 68"/>
              <a:gd name="T7" fmla="*/ 89 h 89"/>
              <a:gd name="T8" fmla="*/ 0 w 68"/>
              <a:gd name="T9" fmla="*/ 89 h 89"/>
              <a:gd name="T10" fmla="*/ 0 w 68"/>
              <a:gd name="T11" fmla="*/ 11 h 89"/>
              <a:gd name="T12" fmla="*/ 11 w 68"/>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68" h="89">
                <a:moveTo>
                  <a:pt x="11" y="0"/>
                </a:moveTo>
                <a:cubicBezTo>
                  <a:pt x="57" y="0"/>
                  <a:pt x="57" y="0"/>
                  <a:pt x="57" y="0"/>
                </a:cubicBezTo>
                <a:cubicBezTo>
                  <a:pt x="63" y="0"/>
                  <a:pt x="68" y="5"/>
                  <a:pt x="68" y="11"/>
                </a:cubicBezTo>
                <a:cubicBezTo>
                  <a:pt x="68" y="89"/>
                  <a:pt x="68" y="89"/>
                  <a:pt x="68" y="89"/>
                </a:cubicBezTo>
                <a:cubicBezTo>
                  <a:pt x="0" y="89"/>
                  <a:pt x="0" y="89"/>
                  <a:pt x="0" y="89"/>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35" name="Freeform 37"/>
          <p:cNvSpPr>
            <a:spLocks/>
          </p:cNvSpPr>
          <p:nvPr/>
        </p:nvSpPr>
        <p:spPr bwMode="auto">
          <a:xfrm>
            <a:off x="8525705" y="2212112"/>
            <a:ext cx="314824" cy="1175690"/>
          </a:xfrm>
          <a:custGeom>
            <a:avLst/>
            <a:gdLst>
              <a:gd name="T0" fmla="*/ 11 w 68"/>
              <a:gd name="T1" fmla="*/ 0 h 254"/>
              <a:gd name="T2" fmla="*/ 56 w 68"/>
              <a:gd name="T3" fmla="*/ 0 h 254"/>
              <a:gd name="T4" fmla="*/ 68 w 68"/>
              <a:gd name="T5" fmla="*/ 11 h 254"/>
              <a:gd name="T6" fmla="*/ 68 w 68"/>
              <a:gd name="T7" fmla="*/ 238 h 254"/>
              <a:gd name="T8" fmla="*/ 68 w 68"/>
              <a:gd name="T9" fmla="*/ 254 h 254"/>
              <a:gd name="T10" fmla="*/ 0 w 68"/>
              <a:gd name="T11" fmla="*/ 254 h 254"/>
              <a:gd name="T12" fmla="*/ 0 w 68"/>
              <a:gd name="T13" fmla="*/ 238 h 254"/>
              <a:gd name="T14" fmla="*/ 0 w 68"/>
              <a:gd name="T15" fmla="*/ 11 h 254"/>
              <a:gd name="T16" fmla="*/ 11 w 68"/>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54">
                <a:moveTo>
                  <a:pt x="11" y="0"/>
                </a:moveTo>
                <a:cubicBezTo>
                  <a:pt x="56" y="0"/>
                  <a:pt x="56" y="0"/>
                  <a:pt x="56" y="0"/>
                </a:cubicBezTo>
                <a:cubicBezTo>
                  <a:pt x="63" y="0"/>
                  <a:pt x="68" y="5"/>
                  <a:pt x="68" y="11"/>
                </a:cubicBezTo>
                <a:cubicBezTo>
                  <a:pt x="68" y="238"/>
                  <a:pt x="68" y="238"/>
                  <a:pt x="68" y="238"/>
                </a:cubicBezTo>
                <a:cubicBezTo>
                  <a:pt x="68" y="254"/>
                  <a:pt x="68" y="254"/>
                  <a:pt x="68" y="254"/>
                </a:cubicBezTo>
                <a:cubicBezTo>
                  <a:pt x="0" y="254"/>
                  <a:pt x="0" y="254"/>
                  <a:pt x="0" y="254"/>
                </a:cubicBezTo>
                <a:cubicBezTo>
                  <a:pt x="0" y="238"/>
                  <a:pt x="0" y="238"/>
                  <a:pt x="0" y="238"/>
                </a:cubicBezTo>
                <a:cubicBezTo>
                  <a:pt x="0" y="11"/>
                  <a:pt x="0" y="11"/>
                  <a:pt x="0" y="11"/>
                </a:cubicBezTo>
                <a:cubicBezTo>
                  <a:pt x="0" y="5"/>
                  <a:pt x="5" y="0"/>
                  <a:pt x="11" y="0"/>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36" name="Oval 38"/>
          <p:cNvSpPr>
            <a:spLocks noChangeArrowheads="1"/>
          </p:cNvSpPr>
          <p:nvPr/>
        </p:nvSpPr>
        <p:spPr bwMode="auto">
          <a:xfrm>
            <a:off x="2304948" y="3709476"/>
            <a:ext cx="794641" cy="798852"/>
          </a:xfrm>
          <a:prstGeom prst="ellipse">
            <a:avLst/>
          </a:prstGeom>
          <a:solidFill>
            <a:schemeClr val="tx1">
              <a:lumMod val="50000"/>
              <a:lumOff val="50000"/>
            </a:schemeClr>
          </a:solidFill>
          <a:ln w="12700" cap="flat">
            <a:solidFill>
              <a:srgbClr val="C00000"/>
            </a:solidFill>
            <a:prstDash val="solid"/>
            <a:miter lim="800000"/>
            <a:headEnd/>
            <a:tailEnd/>
          </a:ln>
        </p:spPr>
        <p:txBody>
          <a:bodyPr vert="horz" wrap="square" lIns="97021" tIns="48510" rIns="97021" bIns="48510" numCol="1" anchor="t" anchorCtr="0" compatLnSpc="1">
            <a:prstTxWarp prst="textNoShape">
              <a:avLst/>
            </a:prstTxWarp>
          </a:bodyPr>
          <a:lstStyle/>
          <a:p>
            <a:endParaRPr lang="zh-CN" altLang="en-US"/>
          </a:p>
        </p:txBody>
      </p:sp>
      <p:sp>
        <p:nvSpPr>
          <p:cNvPr id="37" name="Freeform 39"/>
          <p:cNvSpPr>
            <a:spLocks noEditPoints="1"/>
          </p:cNvSpPr>
          <p:nvPr/>
        </p:nvSpPr>
        <p:spPr bwMode="auto">
          <a:xfrm>
            <a:off x="2494054" y="3895070"/>
            <a:ext cx="421482" cy="427668"/>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38" name="Oval 40"/>
          <p:cNvSpPr>
            <a:spLocks noChangeArrowheads="1"/>
          </p:cNvSpPr>
          <p:nvPr/>
        </p:nvSpPr>
        <p:spPr bwMode="auto">
          <a:xfrm>
            <a:off x="4472819" y="3709476"/>
            <a:ext cx="797326" cy="798852"/>
          </a:xfrm>
          <a:prstGeom prst="ellipse">
            <a:avLst/>
          </a:prstGeom>
          <a:solidFill>
            <a:schemeClr val="tx1">
              <a:lumMod val="50000"/>
              <a:lumOff val="50000"/>
            </a:schemeClr>
          </a:solidFill>
          <a:ln w="12700" cap="flat">
            <a:solidFill>
              <a:srgbClr val="C00000"/>
            </a:solidFill>
            <a:prstDash val="solid"/>
            <a:miter lim="800000"/>
            <a:headEnd/>
            <a:tailEnd/>
          </a:ln>
        </p:spPr>
        <p:txBody>
          <a:bodyPr vert="horz" wrap="square" lIns="97021" tIns="48510" rIns="97021" bIns="48510" numCol="1" anchor="t" anchorCtr="0" compatLnSpc="1">
            <a:prstTxWarp prst="textNoShape">
              <a:avLst/>
            </a:prstTxWarp>
          </a:bodyPr>
          <a:lstStyle/>
          <a:p>
            <a:endParaRPr lang="zh-CN" altLang="en-US"/>
          </a:p>
        </p:txBody>
      </p:sp>
      <p:sp>
        <p:nvSpPr>
          <p:cNvPr id="39" name="Oval 41"/>
          <p:cNvSpPr>
            <a:spLocks noChangeArrowheads="1"/>
          </p:cNvSpPr>
          <p:nvPr/>
        </p:nvSpPr>
        <p:spPr bwMode="auto">
          <a:xfrm>
            <a:off x="6630015" y="3709476"/>
            <a:ext cx="794641" cy="798852"/>
          </a:xfrm>
          <a:prstGeom prst="ellipse">
            <a:avLst/>
          </a:prstGeom>
          <a:solidFill>
            <a:schemeClr val="tx1">
              <a:lumMod val="50000"/>
              <a:lumOff val="50000"/>
            </a:schemeClr>
          </a:solidFill>
          <a:ln w="12700" cap="flat">
            <a:solidFill>
              <a:srgbClr val="C00000"/>
            </a:solidFill>
            <a:prstDash val="solid"/>
            <a:miter lim="800000"/>
            <a:headEnd/>
            <a:tailEnd/>
          </a:ln>
        </p:spPr>
        <p:txBody>
          <a:bodyPr vert="horz" wrap="square" lIns="97021" tIns="48510" rIns="97021" bIns="48510" numCol="1" anchor="t" anchorCtr="0" compatLnSpc="1">
            <a:prstTxWarp prst="textNoShape">
              <a:avLst/>
            </a:prstTxWarp>
          </a:bodyPr>
          <a:lstStyle/>
          <a:p>
            <a:endParaRPr lang="zh-CN" altLang="en-US"/>
          </a:p>
        </p:txBody>
      </p:sp>
      <p:sp>
        <p:nvSpPr>
          <p:cNvPr id="40" name="Oval 42"/>
          <p:cNvSpPr>
            <a:spLocks noChangeArrowheads="1"/>
          </p:cNvSpPr>
          <p:nvPr/>
        </p:nvSpPr>
        <p:spPr bwMode="auto">
          <a:xfrm>
            <a:off x="8868728" y="3709476"/>
            <a:ext cx="794641" cy="798852"/>
          </a:xfrm>
          <a:prstGeom prst="ellipse">
            <a:avLst/>
          </a:prstGeom>
          <a:solidFill>
            <a:schemeClr val="tx1">
              <a:lumMod val="50000"/>
              <a:lumOff val="50000"/>
            </a:schemeClr>
          </a:solidFill>
          <a:ln w="12700" cap="flat">
            <a:solidFill>
              <a:srgbClr val="C00000"/>
            </a:solidFill>
            <a:prstDash val="solid"/>
            <a:miter lim="800000"/>
            <a:headEnd/>
            <a:tailEnd/>
          </a:ln>
        </p:spPr>
        <p:txBody>
          <a:bodyPr vert="horz" wrap="square" lIns="97021" tIns="48510" rIns="97021" bIns="48510" numCol="1" anchor="t" anchorCtr="0" compatLnSpc="1">
            <a:prstTxWarp prst="textNoShape">
              <a:avLst/>
            </a:prstTxWarp>
          </a:bodyPr>
          <a:lstStyle/>
          <a:p>
            <a:endParaRPr lang="zh-CN" altLang="en-US"/>
          </a:p>
        </p:txBody>
      </p:sp>
      <p:sp>
        <p:nvSpPr>
          <p:cNvPr id="41" name="Freeform 43"/>
          <p:cNvSpPr>
            <a:spLocks noEditPoints="1"/>
          </p:cNvSpPr>
          <p:nvPr/>
        </p:nvSpPr>
        <p:spPr bwMode="auto">
          <a:xfrm>
            <a:off x="6859706" y="3975760"/>
            <a:ext cx="330205" cy="266288"/>
          </a:xfrm>
          <a:custGeom>
            <a:avLst/>
            <a:gdLst>
              <a:gd name="T0" fmla="*/ 25 w 45"/>
              <a:gd name="T1" fmla="*/ 23 h 36"/>
              <a:gd name="T2" fmla="*/ 25 w 45"/>
              <a:gd name="T3" fmla="*/ 24 h 36"/>
              <a:gd name="T4" fmla="*/ 24 w 45"/>
              <a:gd name="T5" fmla="*/ 24 h 36"/>
              <a:gd name="T6" fmla="*/ 23 w 45"/>
              <a:gd name="T7" fmla="*/ 24 h 36"/>
              <a:gd name="T8" fmla="*/ 21 w 45"/>
              <a:gd name="T9" fmla="*/ 24 h 36"/>
              <a:gd name="T10" fmla="*/ 21 w 45"/>
              <a:gd name="T11" fmla="*/ 24 h 36"/>
              <a:gd name="T12" fmla="*/ 21 w 45"/>
              <a:gd name="T13" fmla="*/ 23 h 36"/>
              <a:gd name="T14" fmla="*/ 0 w 45"/>
              <a:gd name="T15" fmla="*/ 16 h 36"/>
              <a:gd name="T16" fmla="*/ 0 w 45"/>
              <a:gd name="T17" fmla="*/ 29 h 36"/>
              <a:gd name="T18" fmla="*/ 7 w 45"/>
              <a:gd name="T19" fmla="*/ 36 h 36"/>
              <a:gd name="T20" fmla="*/ 23 w 45"/>
              <a:gd name="T21" fmla="*/ 36 h 36"/>
              <a:gd name="T22" fmla="*/ 38 w 45"/>
              <a:gd name="T23" fmla="*/ 36 h 36"/>
              <a:gd name="T24" fmla="*/ 45 w 45"/>
              <a:gd name="T25" fmla="*/ 29 h 36"/>
              <a:gd name="T26" fmla="*/ 45 w 45"/>
              <a:gd name="T27" fmla="*/ 16 h 36"/>
              <a:gd name="T28" fmla="*/ 25 w 45"/>
              <a:gd name="T29" fmla="*/ 23 h 36"/>
              <a:gd name="T30" fmla="*/ 23 w 45"/>
              <a:gd name="T31" fmla="*/ 21 h 36"/>
              <a:gd name="T32" fmla="*/ 23 w 45"/>
              <a:gd name="T33" fmla="*/ 21 h 36"/>
              <a:gd name="T34" fmla="*/ 24 w 45"/>
              <a:gd name="T35" fmla="*/ 21 h 36"/>
              <a:gd name="T36" fmla="*/ 24 w 45"/>
              <a:gd name="T37" fmla="*/ 23 h 36"/>
              <a:gd name="T38" fmla="*/ 23 w 45"/>
              <a:gd name="T39" fmla="*/ 24 h 36"/>
              <a:gd name="T40" fmla="*/ 23 w 45"/>
              <a:gd name="T41" fmla="*/ 24 h 36"/>
              <a:gd name="T42" fmla="*/ 22 w 45"/>
              <a:gd name="T43" fmla="*/ 24 h 36"/>
              <a:gd name="T44" fmla="*/ 21 w 45"/>
              <a:gd name="T45" fmla="*/ 23 h 36"/>
              <a:gd name="T46" fmla="*/ 21 w 45"/>
              <a:gd name="T47" fmla="*/ 21 h 36"/>
              <a:gd name="T48" fmla="*/ 22 w 45"/>
              <a:gd name="T49" fmla="*/ 21 h 36"/>
              <a:gd name="T50" fmla="*/ 23 w 45"/>
              <a:gd name="T51" fmla="*/ 21 h 36"/>
              <a:gd name="T52" fmla="*/ 21 w 45"/>
              <a:gd name="T53" fmla="*/ 21 h 36"/>
              <a:gd name="T54" fmla="*/ 21 w 45"/>
              <a:gd name="T55" fmla="*/ 22 h 36"/>
              <a:gd name="T56" fmla="*/ 0 w 45"/>
              <a:gd name="T57" fmla="*/ 15 h 36"/>
              <a:gd name="T58" fmla="*/ 7 w 45"/>
              <a:gd name="T59" fmla="*/ 9 h 36"/>
              <a:gd name="T60" fmla="*/ 23 w 45"/>
              <a:gd name="T61" fmla="*/ 9 h 36"/>
              <a:gd name="T62" fmla="*/ 38 w 45"/>
              <a:gd name="T63" fmla="*/ 9 h 36"/>
              <a:gd name="T64" fmla="*/ 45 w 45"/>
              <a:gd name="T65" fmla="*/ 15 h 36"/>
              <a:gd name="T66" fmla="*/ 25 w 45"/>
              <a:gd name="T67" fmla="*/ 22 h 36"/>
              <a:gd name="T68" fmla="*/ 25 w 45"/>
              <a:gd name="T69" fmla="*/ 21 h 36"/>
              <a:gd name="T70" fmla="*/ 24 w 45"/>
              <a:gd name="T71" fmla="*/ 20 h 36"/>
              <a:gd name="T72" fmla="*/ 23 w 45"/>
              <a:gd name="T73" fmla="*/ 20 h 36"/>
              <a:gd name="T74" fmla="*/ 21 w 45"/>
              <a:gd name="T75" fmla="*/ 20 h 36"/>
              <a:gd name="T76" fmla="*/ 21 w 45"/>
              <a:gd name="T77" fmla="*/ 21 h 36"/>
              <a:gd name="T78" fmla="*/ 23 w 45"/>
              <a:gd name="T79" fmla="*/ 1 h 36"/>
              <a:gd name="T80" fmla="*/ 23 w 45"/>
              <a:gd name="T81" fmla="*/ 1 h 36"/>
              <a:gd name="T82" fmla="*/ 30 w 45"/>
              <a:gd name="T83" fmla="*/ 8 h 36"/>
              <a:gd name="T84" fmla="*/ 31 w 45"/>
              <a:gd name="T85" fmla="*/ 8 h 36"/>
              <a:gd name="T86" fmla="*/ 23 w 45"/>
              <a:gd name="T87" fmla="*/ 0 h 36"/>
              <a:gd name="T88" fmla="*/ 23 w 45"/>
              <a:gd name="T89" fmla="*/ 0 h 36"/>
              <a:gd name="T90" fmla="*/ 14 w 45"/>
              <a:gd name="T91" fmla="*/ 8 h 36"/>
              <a:gd name="T92" fmla="*/ 16 w 45"/>
              <a:gd name="T93" fmla="*/ 8 h 36"/>
              <a:gd name="T94" fmla="*/ 23 w 45"/>
              <a:gd name="T9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 h="36">
                <a:moveTo>
                  <a:pt x="25" y="23"/>
                </a:moveTo>
                <a:cubicBezTo>
                  <a:pt x="25" y="24"/>
                  <a:pt x="25" y="24"/>
                  <a:pt x="25" y="24"/>
                </a:cubicBezTo>
                <a:cubicBezTo>
                  <a:pt x="25" y="24"/>
                  <a:pt x="25" y="24"/>
                  <a:pt x="24" y="24"/>
                </a:cubicBezTo>
                <a:cubicBezTo>
                  <a:pt x="23" y="24"/>
                  <a:pt x="23" y="24"/>
                  <a:pt x="23" y="24"/>
                </a:cubicBezTo>
                <a:cubicBezTo>
                  <a:pt x="21" y="24"/>
                  <a:pt x="21" y="24"/>
                  <a:pt x="21" y="24"/>
                </a:cubicBezTo>
                <a:cubicBezTo>
                  <a:pt x="21" y="24"/>
                  <a:pt x="21" y="24"/>
                  <a:pt x="21" y="24"/>
                </a:cubicBezTo>
                <a:cubicBezTo>
                  <a:pt x="21" y="23"/>
                  <a:pt x="21" y="23"/>
                  <a:pt x="21" y="23"/>
                </a:cubicBezTo>
                <a:cubicBezTo>
                  <a:pt x="0" y="16"/>
                  <a:pt x="0" y="16"/>
                  <a:pt x="0" y="16"/>
                </a:cubicBezTo>
                <a:cubicBezTo>
                  <a:pt x="0" y="29"/>
                  <a:pt x="0" y="29"/>
                  <a:pt x="0" y="29"/>
                </a:cubicBezTo>
                <a:cubicBezTo>
                  <a:pt x="0" y="33"/>
                  <a:pt x="3" y="36"/>
                  <a:pt x="7" y="36"/>
                </a:cubicBezTo>
                <a:cubicBezTo>
                  <a:pt x="23" y="36"/>
                  <a:pt x="23" y="36"/>
                  <a:pt x="23" y="36"/>
                </a:cubicBezTo>
                <a:cubicBezTo>
                  <a:pt x="38" y="36"/>
                  <a:pt x="38" y="36"/>
                  <a:pt x="38" y="36"/>
                </a:cubicBezTo>
                <a:cubicBezTo>
                  <a:pt x="42" y="36"/>
                  <a:pt x="45" y="33"/>
                  <a:pt x="45" y="29"/>
                </a:cubicBezTo>
                <a:cubicBezTo>
                  <a:pt x="45" y="16"/>
                  <a:pt x="45" y="16"/>
                  <a:pt x="45" y="16"/>
                </a:cubicBezTo>
                <a:cubicBezTo>
                  <a:pt x="25" y="23"/>
                  <a:pt x="25" y="23"/>
                  <a:pt x="25" y="23"/>
                </a:cubicBezTo>
                <a:close/>
                <a:moveTo>
                  <a:pt x="23" y="21"/>
                </a:moveTo>
                <a:cubicBezTo>
                  <a:pt x="23" y="21"/>
                  <a:pt x="23" y="21"/>
                  <a:pt x="23" y="21"/>
                </a:cubicBezTo>
                <a:cubicBezTo>
                  <a:pt x="24" y="21"/>
                  <a:pt x="24" y="21"/>
                  <a:pt x="24" y="21"/>
                </a:cubicBezTo>
                <a:cubicBezTo>
                  <a:pt x="24" y="23"/>
                  <a:pt x="24" y="23"/>
                  <a:pt x="24" y="23"/>
                </a:cubicBezTo>
                <a:cubicBezTo>
                  <a:pt x="24" y="23"/>
                  <a:pt x="24" y="24"/>
                  <a:pt x="23" y="24"/>
                </a:cubicBezTo>
                <a:cubicBezTo>
                  <a:pt x="23" y="24"/>
                  <a:pt x="23" y="24"/>
                  <a:pt x="23" y="24"/>
                </a:cubicBezTo>
                <a:cubicBezTo>
                  <a:pt x="22" y="24"/>
                  <a:pt x="22" y="24"/>
                  <a:pt x="22" y="24"/>
                </a:cubicBezTo>
                <a:cubicBezTo>
                  <a:pt x="22" y="24"/>
                  <a:pt x="21" y="23"/>
                  <a:pt x="21" y="23"/>
                </a:cubicBezTo>
                <a:cubicBezTo>
                  <a:pt x="21" y="21"/>
                  <a:pt x="21" y="21"/>
                  <a:pt x="21" y="21"/>
                </a:cubicBezTo>
                <a:cubicBezTo>
                  <a:pt x="21" y="21"/>
                  <a:pt x="22" y="21"/>
                  <a:pt x="22" y="21"/>
                </a:cubicBezTo>
                <a:cubicBezTo>
                  <a:pt x="23" y="21"/>
                  <a:pt x="23" y="21"/>
                  <a:pt x="23" y="21"/>
                </a:cubicBezTo>
                <a:close/>
                <a:moveTo>
                  <a:pt x="21" y="21"/>
                </a:moveTo>
                <a:cubicBezTo>
                  <a:pt x="21" y="22"/>
                  <a:pt x="21" y="22"/>
                  <a:pt x="21" y="22"/>
                </a:cubicBezTo>
                <a:cubicBezTo>
                  <a:pt x="0" y="15"/>
                  <a:pt x="0" y="15"/>
                  <a:pt x="0" y="15"/>
                </a:cubicBezTo>
                <a:cubicBezTo>
                  <a:pt x="1" y="11"/>
                  <a:pt x="4" y="9"/>
                  <a:pt x="7" y="9"/>
                </a:cubicBezTo>
                <a:cubicBezTo>
                  <a:pt x="23" y="9"/>
                  <a:pt x="23" y="9"/>
                  <a:pt x="23" y="9"/>
                </a:cubicBezTo>
                <a:cubicBezTo>
                  <a:pt x="38" y="9"/>
                  <a:pt x="38" y="9"/>
                  <a:pt x="38" y="9"/>
                </a:cubicBezTo>
                <a:cubicBezTo>
                  <a:pt x="42" y="9"/>
                  <a:pt x="45" y="11"/>
                  <a:pt x="45" y="15"/>
                </a:cubicBezTo>
                <a:cubicBezTo>
                  <a:pt x="25" y="22"/>
                  <a:pt x="25" y="22"/>
                  <a:pt x="25" y="22"/>
                </a:cubicBezTo>
                <a:cubicBezTo>
                  <a:pt x="25" y="21"/>
                  <a:pt x="25" y="21"/>
                  <a:pt x="25" y="21"/>
                </a:cubicBezTo>
                <a:cubicBezTo>
                  <a:pt x="25" y="20"/>
                  <a:pt x="25" y="20"/>
                  <a:pt x="24" y="20"/>
                </a:cubicBezTo>
                <a:cubicBezTo>
                  <a:pt x="23" y="20"/>
                  <a:pt x="23" y="20"/>
                  <a:pt x="23" y="20"/>
                </a:cubicBezTo>
                <a:cubicBezTo>
                  <a:pt x="21" y="20"/>
                  <a:pt x="21" y="20"/>
                  <a:pt x="21" y="20"/>
                </a:cubicBezTo>
                <a:cubicBezTo>
                  <a:pt x="21" y="20"/>
                  <a:pt x="21" y="20"/>
                  <a:pt x="21" y="21"/>
                </a:cubicBezTo>
                <a:close/>
                <a:moveTo>
                  <a:pt x="23" y="1"/>
                </a:moveTo>
                <a:cubicBezTo>
                  <a:pt x="23" y="1"/>
                  <a:pt x="23" y="1"/>
                  <a:pt x="23" y="1"/>
                </a:cubicBezTo>
                <a:cubicBezTo>
                  <a:pt x="27" y="1"/>
                  <a:pt x="30" y="4"/>
                  <a:pt x="30" y="8"/>
                </a:cubicBezTo>
                <a:cubicBezTo>
                  <a:pt x="31" y="8"/>
                  <a:pt x="31" y="8"/>
                  <a:pt x="31" y="8"/>
                </a:cubicBezTo>
                <a:cubicBezTo>
                  <a:pt x="31" y="4"/>
                  <a:pt x="27" y="0"/>
                  <a:pt x="23" y="0"/>
                </a:cubicBezTo>
                <a:cubicBezTo>
                  <a:pt x="23" y="0"/>
                  <a:pt x="23" y="0"/>
                  <a:pt x="23" y="0"/>
                </a:cubicBezTo>
                <a:cubicBezTo>
                  <a:pt x="18" y="0"/>
                  <a:pt x="14" y="4"/>
                  <a:pt x="14" y="8"/>
                </a:cubicBezTo>
                <a:cubicBezTo>
                  <a:pt x="16" y="8"/>
                  <a:pt x="16" y="8"/>
                  <a:pt x="16" y="8"/>
                </a:cubicBezTo>
                <a:cubicBezTo>
                  <a:pt x="16" y="4"/>
                  <a:pt x="19" y="1"/>
                  <a:pt x="23" y="1"/>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42" name="Freeform 44"/>
          <p:cNvSpPr>
            <a:spLocks noEditPoints="1"/>
          </p:cNvSpPr>
          <p:nvPr/>
        </p:nvSpPr>
        <p:spPr bwMode="auto">
          <a:xfrm>
            <a:off x="4642447" y="3910706"/>
            <a:ext cx="456383" cy="398081"/>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43" name="Freeform 45"/>
          <p:cNvSpPr>
            <a:spLocks noEditPoints="1"/>
          </p:cNvSpPr>
          <p:nvPr/>
        </p:nvSpPr>
        <p:spPr bwMode="auto">
          <a:xfrm>
            <a:off x="9096916" y="3918091"/>
            <a:ext cx="338262" cy="376562"/>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rgbClr val="C00000"/>
          </a:solidFill>
          <a:ln>
            <a:noFill/>
          </a:ln>
        </p:spPr>
        <p:txBody>
          <a:bodyPr vert="horz" wrap="square" lIns="97021" tIns="48510" rIns="97021" bIns="48510" numCol="1" anchor="t" anchorCtr="0" compatLnSpc="1">
            <a:prstTxWarp prst="textNoShape">
              <a:avLst/>
            </a:prstTxWarp>
          </a:bodyPr>
          <a:lstStyle/>
          <a:p>
            <a:endParaRPr lang="zh-CN" altLang="en-US"/>
          </a:p>
        </p:txBody>
      </p:sp>
      <p:sp>
        <p:nvSpPr>
          <p:cNvPr id="44" name="TextBox 43"/>
          <p:cNvSpPr txBox="1"/>
          <p:nvPr/>
        </p:nvSpPr>
        <p:spPr>
          <a:xfrm>
            <a:off x="1673919" y="5029007"/>
            <a:ext cx="1876810" cy="1252130"/>
          </a:xfrm>
          <a:prstGeom prst="rect">
            <a:avLst/>
          </a:prstGeom>
          <a:noFill/>
        </p:spPr>
        <p:txBody>
          <a:bodyPr wrap="square" lIns="97021" tIns="48510" rIns="97021" bIns="48510" rtlCol="0">
            <a:spAutoFit/>
          </a:bodyPr>
          <a:lstStyle/>
          <a:p>
            <a:pPr algn="just"/>
            <a:r>
              <a:rPr lang="zh-CN" altLang="en-US" sz="1500" dirty="0">
                <a:solidFill>
                  <a:schemeClr val="tx1">
                    <a:lumMod val="85000"/>
                    <a:lumOff val="15000"/>
                  </a:schemeClr>
                </a:solidFill>
                <a:latin typeface="微软雅黑" pitchFamily="34" charset="-122"/>
                <a:ea typeface="微软雅黑" pitchFamily="34" charset="-122"/>
              </a:rPr>
              <a:t>您的内容打在这里，或者通过复制您的文本后。您的内容打在这里，或者通过复制您的文本后。</a:t>
            </a:r>
          </a:p>
        </p:txBody>
      </p:sp>
      <p:sp>
        <p:nvSpPr>
          <p:cNvPr id="45" name="TextBox 44"/>
          <p:cNvSpPr txBox="1"/>
          <p:nvPr/>
        </p:nvSpPr>
        <p:spPr>
          <a:xfrm>
            <a:off x="2151182" y="4621963"/>
            <a:ext cx="1881638" cy="293101"/>
          </a:xfrm>
          <a:prstGeom prst="rect">
            <a:avLst/>
          </a:prstGeom>
          <a:noFill/>
        </p:spPr>
        <p:txBody>
          <a:bodyPr wrap="square" lIns="97021" tIns="0" rIns="97021" bIns="0" rtlCol="0" anchor="t">
            <a:spAutoFit/>
          </a:bodyPr>
          <a:lstStyle/>
          <a:p>
            <a:r>
              <a:rPr lang="zh-CN" altLang="en-US" sz="2800" baseline="-3000" dirty="0">
                <a:solidFill>
                  <a:schemeClr val="tx1">
                    <a:lumMod val="85000"/>
                    <a:lumOff val="15000"/>
                  </a:schemeClr>
                </a:solidFill>
                <a:latin typeface="微软雅黑" pitchFamily="34" charset="-122"/>
                <a:ea typeface="微软雅黑" pitchFamily="34" charset="-122"/>
              </a:rPr>
              <a:t>添加标题</a:t>
            </a:r>
          </a:p>
        </p:txBody>
      </p:sp>
      <p:sp>
        <p:nvSpPr>
          <p:cNvPr id="46" name="TextBox 45"/>
          <p:cNvSpPr txBox="1"/>
          <p:nvPr/>
        </p:nvSpPr>
        <p:spPr>
          <a:xfrm>
            <a:off x="3857017" y="5029007"/>
            <a:ext cx="1876810" cy="1252130"/>
          </a:xfrm>
          <a:prstGeom prst="rect">
            <a:avLst/>
          </a:prstGeom>
          <a:noFill/>
        </p:spPr>
        <p:txBody>
          <a:bodyPr wrap="square" lIns="97021" tIns="48510" rIns="97021" bIns="48510" rtlCol="0">
            <a:spAutoFit/>
          </a:bodyPr>
          <a:lstStyle/>
          <a:p>
            <a:pPr algn="just"/>
            <a:r>
              <a:rPr lang="zh-CN" altLang="en-US" sz="1500" dirty="0">
                <a:solidFill>
                  <a:schemeClr val="tx1">
                    <a:lumMod val="85000"/>
                    <a:lumOff val="15000"/>
                  </a:schemeClr>
                </a:solidFill>
                <a:latin typeface="微软雅黑" pitchFamily="34" charset="-122"/>
                <a:ea typeface="微软雅黑" pitchFamily="34" charset="-122"/>
              </a:rPr>
              <a:t>您的内容打在这里，或者通过复制您的文本后。您的内容打在这里，或者通过复制您的文本后。</a:t>
            </a:r>
          </a:p>
        </p:txBody>
      </p:sp>
      <p:sp>
        <p:nvSpPr>
          <p:cNvPr id="47" name="TextBox 46"/>
          <p:cNvSpPr txBox="1"/>
          <p:nvPr/>
        </p:nvSpPr>
        <p:spPr>
          <a:xfrm>
            <a:off x="4334278" y="4662279"/>
            <a:ext cx="1881638" cy="293101"/>
          </a:xfrm>
          <a:prstGeom prst="rect">
            <a:avLst/>
          </a:prstGeom>
          <a:noFill/>
        </p:spPr>
        <p:txBody>
          <a:bodyPr wrap="square" lIns="97021" tIns="0" rIns="97021" bIns="0" rtlCol="0" anchor="t">
            <a:spAutoFit/>
          </a:bodyPr>
          <a:lstStyle/>
          <a:p>
            <a:r>
              <a:rPr lang="zh-CN" altLang="en-US" sz="2800" baseline="-3000" dirty="0">
                <a:solidFill>
                  <a:schemeClr val="tx1">
                    <a:lumMod val="85000"/>
                    <a:lumOff val="15000"/>
                  </a:schemeClr>
                </a:solidFill>
                <a:latin typeface="微软雅黑" pitchFamily="34" charset="-122"/>
                <a:ea typeface="微软雅黑" pitchFamily="34" charset="-122"/>
              </a:rPr>
              <a:t>添加标题</a:t>
            </a:r>
          </a:p>
        </p:txBody>
      </p:sp>
      <p:sp>
        <p:nvSpPr>
          <p:cNvPr id="48" name="TextBox 47"/>
          <p:cNvSpPr txBox="1"/>
          <p:nvPr/>
        </p:nvSpPr>
        <p:spPr>
          <a:xfrm>
            <a:off x="6010769" y="5029007"/>
            <a:ext cx="1876810" cy="1252130"/>
          </a:xfrm>
          <a:prstGeom prst="rect">
            <a:avLst/>
          </a:prstGeom>
          <a:noFill/>
        </p:spPr>
        <p:txBody>
          <a:bodyPr wrap="square" lIns="97021" tIns="48510" rIns="97021" bIns="48510" rtlCol="0">
            <a:spAutoFit/>
          </a:bodyPr>
          <a:lstStyle/>
          <a:p>
            <a:pPr algn="just"/>
            <a:r>
              <a:rPr lang="zh-CN" altLang="en-US" sz="1500" dirty="0">
                <a:solidFill>
                  <a:schemeClr val="tx1">
                    <a:lumMod val="85000"/>
                    <a:lumOff val="15000"/>
                  </a:schemeClr>
                </a:solidFill>
                <a:latin typeface="微软雅黑" pitchFamily="34" charset="-122"/>
                <a:ea typeface="微软雅黑" pitchFamily="34" charset="-122"/>
              </a:rPr>
              <a:t>您的内容打在这里，或者通过复制您的文本后。您的内容打在这里，或者通过复制您的文本后。</a:t>
            </a:r>
          </a:p>
        </p:txBody>
      </p:sp>
      <p:sp>
        <p:nvSpPr>
          <p:cNvPr id="49" name="TextBox 48"/>
          <p:cNvSpPr txBox="1"/>
          <p:nvPr/>
        </p:nvSpPr>
        <p:spPr>
          <a:xfrm>
            <a:off x="6488032" y="4662279"/>
            <a:ext cx="1881638" cy="293101"/>
          </a:xfrm>
          <a:prstGeom prst="rect">
            <a:avLst/>
          </a:prstGeom>
          <a:noFill/>
        </p:spPr>
        <p:txBody>
          <a:bodyPr wrap="square" lIns="97021" tIns="0" rIns="97021" bIns="0" rtlCol="0" anchor="t">
            <a:spAutoFit/>
          </a:bodyPr>
          <a:lstStyle/>
          <a:p>
            <a:r>
              <a:rPr lang="zh-CN" altLang="en-US" sz="2800" baseline="-3000" dirty="0">
                <a:solidFill>
                  <a:schemeClr val="tx1">
                    <a:lumMod val="85000"/>
                    <a:lumOff val="15000"/>
                  </a:schemeClr>
                </a:solidFill>
                <a:latin typeface="微软雅黑" pitchFamily="34" charset="-122"/>
                <a:ea typeface="微软雅黑" pitchFamily="34" charset="-122"/>
              </a:rPr>
              <a:t>添加标题</a:t>
            </a:r>
          </a:p>
        </p:txBody>
      </p:sp>
      <p:sp>
        <p:nvSpPr>
          <p:cNvPr id="50" name="TextBox 49"/>
          <p:cNvSpPr txBox="1"/>
          <p:nvPr/>
        </p:nvSpPr>
        <p:spPr>
          <a:xfrm>
            <a:off x="8248221" y="5046478"/>
            <a:ext cx="1876810" cy="1252130"/>
          </a:xfrm>
          <a:prstGeom prst="rect">
            <a:avLst/>
          </a:prstGeom>
          <a:noFill/>
        </p:spPr>
        <p:txBody>
          <a:bodyPr wrap="square" lIns="97021" tIns="48510" rIns="97021" bIns="48510" rtlCol="0">
            <a:spAutoFit/>
          </a:bodyPr>
          <a:lstStyle/>
          <a:p>
            <a:pPr algn="just"/>
            <a:r>
              <a:rPr lang="zh-CN" altLang="en-US" sz="1500" dirty="0">
                <a:solidFill>
                  <a:schemeClr val="tx1">
                    <a:lumMod val="85000"/>
                    <a:lumOff val="15000"/>
                  </a:schemeClr>
                </a:solidFill>
                <a:latin typeface="微软雅黑" pitchFamily="34" charset="-122"/>
                <a:ea typeface="微软雅黑" pitchFamily="34" charset="-122"/>
              </a:rPr>
              <a:t>您的内容打在这里，或者通过复制您的文本后。您的内容打在这里，或者通过复制您的文本后。</a:t>
            </a:r>
          </a:p>
        </p:txBody>
      </p:sp>
      <p:sp>
        <p:nvSpPr>
          <p:cNvPr id="51" name="TextBox 50"/>
          <p:cNvSpPr txBox="1"/>
          <p:nvPr/>
        </p:nvSpPr>
        <p:spPr>
          <a:xfrm>
            <a:off x="8725483" y="4662279"/>
            <a:ext cx="1881638" cy="293101"/>
          </a:xfrm>
          <a:prstGeom prst="rect">
            <a:avLst/>
          </a:prstGeom>
          <a:noFill/>
        </p:spPr>
        <p:txBody>
          <a:bodyPr wrap="square" lIns="97021" tIns="0" rIns="97021" bIns="0" rtlCol="0" anchor="t">
            <a:spAutoFit/>
          </a:bodyPr>
          <a:lstStyle/>
          <a:p>
            <a:r>
              <a:rPr lang="zh-CN" altLang="en-US" sz="2800" baseline="-3000" dirty="0">
                <a:solidFill>
                  <a:schemeClr val="tx1">
                    <a:lumMod val="85000"/>
                    <a:lumOff val="15000"/>
                  </a:schemeClr>
                </a:solidFill>
                <a:latin typeface="微软雅黑" pitchFamily="34" charset="-122"/>
                <a:ea typeface="微软雅黑" pitchFamily="34" charset="-122"/>
              </a:rPr>
              <a:t>添加标题</a:t>
            </a:r>
          </a:p>
        </p:txBody>
      </p:sp>
      <p:sp>
        <p:nvSpPr>
          <p:cNvPr id="53" name="文本框 2"/>
          <p:cNvSpPr txBox="1"/>
          <p:nvPr/>
        </p:nvSpPr>
        <p:spPr>
          <a:xfrm>
            <a:off x="1114421"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1435763306"/>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53"/>
                                        </p:tgtEl>
                                        <p:attrNameLst>
                                          <p:attrName>style.visibility</p:attrName>
                                        </p:attrNameLst>
                                      </p:cBhvr>
                                      <p:to>
                                        <p:strVal val="visible"/>
                                      </p:to>
                                    </p:set>
                                    <p:anim calcmode="lin" valueType="num">
                                      <p:cBhvr>
                                        <p:cTn id="7" dur="500" fill="hold"/>
                                        <p:tgtEl>
                                          <p:spTgt spid="5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53"/>
                                        </p:tgtEl>
                                        <p:attrNameLst>
                                          <p:attrName>ppt_y</p:attrName>
                                        </p:attrNameLst>
                                      </p:cBhvr>
                                      <p:tavLst>
                                        <p:tav tm="0">
                                          <p:val>
                                            <p:strVal val="#ppt_y"/>
                                          </p:val>
                                        </p:tav>
                                        <p:tav tm="100000">
                                          <p:val>
                                            <p:strVal val="#ppt_y"/>
                                          </p:val>
                                        </p:tav>
                                      </p:tavLst>
                                    </p:anim>
                                    <p:anim calcmode="lin" valueType="num">
                                      <p:cBhvr>
                                        <p:cTn id="9" dur="500" fill="hold"/>
                                        <p:tgtEl>
                                          <p:spTgt spid="5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5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53"/>
                                        </p:tgtEl>
                                      </p:cBhvr>
                                    </p:animEffect>
                                  </p:childTnLst>
                                </p:cTn>
                              </p:par>
                            </p:childTnLst>
                          </p:cTn>
                        </p:par>
                        <p:par>
                          <p:cTn id="12" fill="hold">
                            <p:stCondLst>
                              <p:cond delay="850"/>
                            </p:stCondLst>
                            <p:childTnLst>
                              <p:par>
                                <p:cTn id="13" presetID="45" presetClass="entr" presetSubtype="0"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500"/>
                                        <p:tgtEl>
                                          <p:spTgt spid="36"/>
                                        </p:tgtEl>
                                      </p:cBhvr>
                                    </p:animEffect>
                                    <p:anim calcmode="lin" valueType="num">
                                      <p:cBhvr>
                                        <p:cTn id="16" dur="500" fill="hold"/>
                                        <p:tgtEl>
                                          <p:spTgt spid="36"/>
                                        </p:tgtEl>
                                        <p:attrNameLst>
                                          <p:attrName>ppt_w</p:attrName>
                                        </p:attrNameLst>
                                      </p:cBhvr>
                                      <p:tavLst>
                                        <p:tav tm="0" fmla="#ppt_w*sin(2.5*pi*$)">
                                          <p:val>
                                            <p:fltVal val="0"/>
                                          </p:val>
                                        </p:tav>
                                        <p:tav tm="100000">
                                          <p:val>
                                            <p:fltVal val="1"/>
                                          </p:val>
                                        </p:tav>
                                      </p:tavLst>
                                    </p:anim>
                                    <p:anim calcmode="lin" valueType="num">
                                      <p:cBhvr>
                                        <p:cTn id="17" dur="500" fill="hold"/>
                                        <p:tgtEl>
                                          <p:spTgt spid="36"/>
                                        </p:tgtEl>
                                        <p:attrNameLst>
                                          <p:attrName>ppt_h</p:attrName>
                                        </p:attrNameLst>
                                      </p:cBhvr>
                                      <p:tavLst>
                                        <p:tav tm="0">
                                          <p:val>
                                            <p:strVal val="#ppt_h"/>
                                          </p:val>
                                        </p:tav>
                                        <p:tav tm="100000">
                                          <p:val>
                                            <p:strVal val="#ppt_h"/>
                                          </p:val>
                                        </p:tav>
                                      </p:tavLst>
                                    </p:anim>
                                  </p:childTnLst>
                                </p:cTn>
                              </p:par>
                              <p:par>
                                <p:cTn id="18" presetID="45" presetClass="entr" presetSubtype="0" fill="hold" grpId="0" nodeType="with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fade">
                                      <p:cBhvr>
                                        <p:cTn id="20" dur="500"/>
                                        <p:tgtEl>
                                          <p:spTgt spid="37"/>
                                        </p:tgtEl>
                                      </p:cBhvr>
                                    </p:animEffect>
                                    <p:anim calcmode="lin" valueType="num">
                                      <p:cBhvr>
                                        <p:cTn id="21" dur="500" fill="hold"/>
                                        <p:tgtEl>
                                          <p:spTgt spid="37"/>
                                        </p:tgtEl>
                                        <p:attrNameLst>
                                          <p:attrName>ppt_w</p:attrName>
                                        </p:attrNameLst>
                                      </p:cBhvr>
                                      <p:tavLst>
                                        <p:tav tm="0" fmla="#ppt_w*sin(2.5*pi*$)">
                                          <p:val>
                                            <p:fltVal val="0"/>
                                          </p:val>
                                        </p:tav>
                                        <p:tav tm="100000">
                                          <p:val>
                                            <p:fltVal val="1"/>
                                          </p:val>
                                        </p:tav>
                                      </p:tavLst>
                                    </p:anim>
                                    <p:anim calcmode="lin" valueType="num">
                                      <p:cBhvr>
                                        <p:cTn id="22" dur="500" fill="hold"/>
                                        <p:tgtEl>
                                          <p:spTgt spid="37"/>
                                        </p:tgtEl>
                                        <p:attrNameLst>
                                          <p:attrName>ppt_h</p:attrName>
                                        </p:attrNameLst>
                                      </p:cBhvr>
                                      <p:tavLst>
                                        <p:tav tm="0">
                                          <p:val>
                                            <p:strVal val="#ppt_h"/>
                                          </p:val>
                                        </p:tav>
                                        <p:tav tm="100000">
                                          <p:val>
                                            <p:strVal val="#ppt_h"/>
                                          </p:val>
                                        </p:tav>
                                      </p:tavLst>
                                    </p:anim>
                                  </p:childTnLst>
                                </p:cTn>
                              </p:par>
                            </p:childTnLst>
                          </p:cTn>
                        </p:par>
                        <p:par>
                          <p:cTn id="23" fill="hold">
                            <p:stCondLst>
                              <p:cond delay="1350"/>
                            </p:stCondLst>
                            <p:childTnLst>
                              <p:par>
                                <p:cTn id="24" presetID="47" presetClass="entr" presetSubtype="0" fill="hold" grpId="0" nodeType="afterEffect">
                                  <p:stCondLst>
                                    <p:cond delay="0"/>
                                  </p:stCondLst>
                                  <p:childTnLst>
                                    <p:set>
                                      <p:cBhvr>
                                        <p:cTn id="25" dur="1" fill="hold">
                                          <p:stCondLst>
                                            <p:cond delay="0"/>
                                          </p:stCondLst>
                                        </p:cTn>
                                        <p:tgtEl>
                                          <p:spTgt spid="45"/>
                                        </p:tgtEl>
                                        <p:attrNameLst>
                                          <p:attrName>style.visibility</p:attrName>
                                        </p:attrNameLst>
                                      </p:cBhvr>
                                      <p:to>
                                        <p:strVal val="visible"/>
                                      </p:to>
                                    </p:set>
                                    <p:animEffect transition="in" filter="fade">
                                      <p:cBhvr>
                                        <p:cTn id="26" dur="1000"/>
                                        <p:tgtEl>
                                          <p:spTgt spid="45"/>
                                        </p:tgtEl>
                                      </p:cBhvr>
                                    </p:animEffect>
                                    <p:anim calcmode="lin" valueType="num">
                                      <p:cBhvr>
                                        <p:cTn id="27" dur="1000" fill="hold"/>
                                        <p:tgtEl>
                                          <p:spTgt spid="45"/>
                                        </p:tgtEl>
                                        <p:attrNameLst>
                                          <p:attrName>ppt_x</p:attrName>
                                        </p:attrNameLst>
                                      </p:cBhvr>
                                      <p:tavLst>
                                        <p:tav tm="0">
                                          <p:val>
                                            <p:strVal val="#ppt_x"/>
                                          </p:val>
                                        </p:tav>
                                        <p:tav tm="100000">
                                          <p:val>
                                            <p:strVal val="#ppt_x"/>
                                          </p:val>
                                        </p:tav>
                                      </p:tavLst>
                                    </p:anim>
                                    <p:anim calcmode="lin" valueType="num">
                                      <p:cBhvr>
                                        <p:cTn id="28" dur="1000" fill="hold"/>
                                        <p:tgtEl>
                                          <p:spTgt spid="45"/>
                                        </p:tgtEl>
                                        <p:attrNameLst>
                                          <p:attrName>ppt_y</p:attrName>
                                        </p:attrNameLst>
                                      </p:cBhvr>
                                      <p:tavLst>
                                        <p:tav tm="0">
                                          <p:val>
                                            <p:strVal val="#ppt_y-.1"/>
                                          </p:val>
                                        </p:tav>
                                        <p:tav tm="100000">
                                          <p:val>
                                            <p:strVal val="#ppt_y"/>
                                          </p:val>
                                        </p:tav>
                                      </p:tavLst>
                                    </p:anim>
                                  </p:childTnLst>
                                </p:cTn>
                              </p:par>
                              <p:par>
                                <p:cTn id="29" presetID="47" presetClass="entr" presetSubtype="0"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fade">
                                      <p:cBhvr>
                                        <p:cTn id="31" dur="1000"/>
                                        <p:tgtEl>
                                          <p:spTgt spid="44"/>
                                        </p:tgtEl>
                                      </p:cBhvr>
                                    </p:animEffect>
                                    <p:anim calcmode="lin" valueType="num">
                                      <p:cBhvr>
                                        <p:cTn id="32" dur="1000" fill="hold"/>
                                        <p:tgtEl>
                                          <p:spTgt spid="44"/>
                                        </p:tgtEl>
                                        <p:attrNameLst>
                                          <p:attrName>ppt_x</p:attrName>
                                        </p:attrNameLst>
                                      </p:cBhvr>
                                      <p:tavLst>
                                        <p:tav tm="0">
                                          <p:val>
                                            <p:strVal val="#ppt_x"/>
                                          </p:val>
                                        </p:tav>
                                        <p:tav tm="100000">
                                          <p:val>
                                            <p:strVal val="#ppt_x"/>
                                          </p:val>
                                        </p:tav>
                                      </p:tavLst>
                                    </p:anim>
                                    <p:anim calcmode="lin" valueType="num">
                                      <p:cBhvr>
                                        <p:cTn id="33" dur="1000" fill="hold"/>
                                        <p:tgtEl>
                                          <p:spTgt spid="44"/>
                                        </p:tgtEl>
                                        <p:attrNameLst>
                                          <p:attrName>ppt_y</p:attrName>
                                        </p:attrNameLst>
                                      </p:cBhvr>
                                      <p:tavLst>
                                        <p:tav tm="0">
                                          <p:val>
                                            <p:strVal val="#ppt_y-.1"/>
                                          </p:val>
                                        </p:tav>
                                        <p:tav tm="100000">
                                          <p:val>
                                            <p:strVal val="#ppt_y"/>
                                          </p:val>
                                        </p:tav>
                                      </p:tavLst>
                                    </p:anim>
                                  </p:childTnLst>
                                </p:cTn>
                              </p:par>
                              <p:par>
                                <p:cTn id="34" presetID="22" presetClass="entr" presetSubtype="4" fill="hold" grpId="0" nodeType="with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wipe(down)">
                                      <p:cBhvr>
                                        <p:cTn id="36" dur="500"/>
                                        <p:tgtEl>
                                          <p:spTgt spid="4"/>
                                        </p:tgtEl>
                                      </p:cBhvr>
                                    </p:animEffect>
                                  </p:childTnLst>
                                </p:cTn>
                              </p:par>
                              <p:par>
                                <p:cTn id="37" presetID="22" presetClass="entr" presetSubtype="4" fill="hold" grpId="0" nodeType="withEffect">
                                  <p:stCondLst>
                                    <p:cond delay="200"/>
                                  </p:stCondLst>
                                  <p:childTnLst>
                                    <p:set>
                                      <p:cBhvr>
                                        <p:cTn id="38" dur="1" fill="hold">
                                          <p:stCondLst>
                                            <p:cond delay="0"/>
                                          </p:stCondLst>
                                        </p:cTn>
                                        <p:tgtEl>
                                          <p:spTgt spid="6"/>
                                        </p:tgtEl>
                                        <p:attrNameLst>
                                          <p:attrName>style.visibility</p:attrName>
                                        </p:attrNameLst>
                                      </p:cBhvr>
                                      <p:to>
                                        <p:strVal val="visible"/>
                                      </p:to>
                                    </p:set>
                                    <p:animEffect transition="in" filter="wipe(down)">
                                      <p:cBhvr>
                                        <p:cTn id="39" dur="500"/>
                                        <p:tgtEl>
                                          <p:spTgt spid="6"/>
                                        </p:tgtEl>
                                      </p:cBhvr>
                                    </p:animEffect>
                                  </p:childTnLst>
                                </p:cTn>
                              </p:par>
                              <p:par>
                                <p:cTn id="40" presetID="22" presetClass="entr" presetSubtype="4" fill="hold" grpId="0" nodeType="withEffect">
                                  <p:stCondLst>
                                    <p:cond delay="400"/>
                                  </p:stCondLst>
                                  <p:childTnLst>
                                    <p:set>
                                      <p:cBhvr>
                                        <p:cTn id="41" dur="1" fill="hold">
                                          <p:stCondLst>
                                            <p:cond delay="0"/>
                                          </p:stCondLst>
                                        </p:cTn>
                                        <p:tgtEl>
                                          <p:spTgt spid="7"/>
                                        </p:tgtEl>
                                        <p:attrNameLst>
                                          <p:attrName>style.visibility</p:attrName>
                                        </p:attrNameLst>
                                      </p:cBhvr>
                                      <p:to>
                                        <p:strVal val="visible"/>
                                      </p:to>
                                    </p:set>
                                    <p:animEffect transition="in" filter="wipe(down)">
                                      <p:cBhvr>
                                        <p:cTn id="42" dur="500"/>
                                        <p:tgtEl>
                                          <p:spTgt spid="7"/>
                                        </p:tgtEl>
                                      </p:cBhvr>
                                    </p:animEffect>
                                  </p:childTnLst>
                                </p:cTn>
                              </p:par>
                              <p:par>
                                <p:cTn id="43" presetID="22" presetClass="entr" presetSubtype="4" fill="hold" grpId="0" nodeType="withEffect">
                                  <p:stCondLst>
                                    <p:cond delay="600"/>
                                  </p:stCondLst>
                                  <p:childTnLst>
                                    <p:set>
                                      <p:cBhvr>
                                        <p:cTn id="44" dur="1" fill="hold">
                                          <p:stCondLst>
                                            <p:cond delay="0"/>
                                          </p:stCondLst>
                                        </p:cTn>
                                        <p:tgtEl>
                                          <p:spTgt spid="8"/>
                                        </p:tgtEl>
                                        <p:attrNameLst>
                                          <p:attrName>style.visibility</p:attrName>
                                        </p:attrNameLst>
                                      </p:cBhvr>
                                      <p:to>
                                        <p:strVal val="visible"/>
                                      </p:to>
                                    </p:set>
                                    <p:animEffect transition="in" filter="wipe(down)">
                                      <p:cBhvr>
                                        <p:cTn id="45" dur="500"/>
                                        <p:tgtEl>
                                          <p:spTgt spid="8"/>
                                        </p:tgtEl>
                                      </p:cBhvr>
                                    </p:animEffect>
                                  </p:childTnLst>
                                </p:cTn>
                              </p:par>
                            </p:childTnLst>
                          </p:cTn>
                        </p:par>
                        <p:par>
                          <p:cTn id="46" fill="hold">
                            <p:stCondLst>
                              <p:cond delay="2450"/>
                            </p:stCondLst>
                            <p:childTnLst>
                              <p:par>
                                <p:cTn id="47" presetID="22" presetClass="entr" presetSubtype="4" fill="hold" grpId="0" nodeType="after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wipe(down)">
                                      <p:cBhvr>
                                        <p:cTn id="49" dur="500"/>
                                        <p:tgtEl>
                                          <p:spTgt spid="5"/>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wipe(down)">
                                      <p:cBhvr>
                                        <p:cTn id="52" dur="500"/>
                                        <p:tgtEl>
                                          <p:spTgt spid="9"/>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down)">
                                      <p:cBhvr>
                                        <p:cTn id="55" dur="500"/>
                                        <p:tgtEl>
                                          <p:spTgt spid="10"/>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wipe(down)">
                                      <p:cBhvr>
                                        <p:cTn id="58" dur="500"/>
                                        <p:tgtEl>
                                          <p:spTgt spid="11"/>
                                        </p:tgtEl>
                                      </p:cBhvr>
                                    </p:animEffect>
                                  </p:childTnLst>
                                </p:cTn>
                              </p:par>
                            </p:childTnLst>
                          </p:cTn>
                        </p:par>
                        <p:par>
                          <p:cTn id="59" fill="hold">
                            <p:stCondLst>
                              <p:cond delay="2950"/>
                            </p:stCondLst>
                            <p:childTnLst>
                              <p:par>
                                <p:cTn id="60" presetID="45" presetClass="entr" presetSubtype="0" fill="hold" grpId="0" nodeType="afterEffect">
                                  <p:stCondLst>
                                    <p:cond delay="0"/>
                                  </p:stCondLst>
                                  <p:childTnLst>
                                    <p:set>
                                      <p:cBhvr>
                                        <p:cTn id="61" dur="1" fill="hold">
                                          <p:stCondLst>
                                            <p:cond delay="0"/>
                                          </p:stCondLst>
                                        </p:cTn>
                                        <p:tgtEl>
                                          <p:spTgt spid="38"/>
                                        </p:tgtEl>
                                        <p:attrNameLst>
                                          <p:attrName>style.visibility</p:attrName>
                                        </p:attrNameLst>
                                      </p:cBhvr>
                                      <p:to>
                                        <p:strVal val="visible"/>
                                      </p:to>
                                    </p:set>
                                    <p:animEffect transition="in" filter="fade">
                                      <p:cBhvr>
                                        <p:cTn id="62" dur="500"/>
                                        <p:tgtEl>
                                          <p:spTgt spid="38"/>
                                        </p:tgtEl>
                                      </p:cBhvr>
                                    </p:animEffect>
                                    <p:anim calcmode="lin" valueType="num">
                                      <p:cBhvr>
                                        <p:cTn id="63" dur="500" fill="hold"/>
                                        <p:tgtEl>
                                          <p:spTgt spid="38"/>
                                        </p:tgtEl>
                                        <p:attrNameLst>
                                          <p:attrName>ppt_w</p:attrName>
                                        </p:attrNameLst>
                                      </p:cBhvr>
                                      <p:tavLst>
                                        <p:tav tm="0" fmla="#ppt_w*sin(2.5*pi*$)">
                                          <p:val>
                                            <p:fltVal val="0"/>
                                          </p:val>
                                        </p:tav>
                                        <p:tav tm="100000">
                                          <p:val>
                                            <p:fltVal val="1"/>
                                          </p:val>
                                        </p:tav>
                                      </p:tavLst>
                                    </p:anim>
                                    <p:anim calcmode="lin" valueType="num">
                                      <p:cBhvr>
                                        <p:cTn id="64" dur="500" fill="hold"/>
                                        <p:tgtEl>
                                          <p:spTgt spid="38"/>
                                        </p:tgtEl>
                                        <p:attrNameLst>
                                          <p:attrName>ppt_h</p:attrName>
                                        </p:attrNameLst>
                                      </p:cBhvr>
                                      <p:tavLst>
                                        <p:tav tm="0">
                                          <p:val>
                                            <p:strVal val="#ppt_h"/>
                                          </p:val>
                                        </p:tav>
                                        <p:tav tm="100000">
                                          <p:val>
                                            <p:strVal val="#ppt_h"/>
                                          </p:val>
                                        </p:tav>
                                      </p:tavLst>
                                    </p:anim>
                                  </p:childTnLst>
                                </p:cTn>
                              </p:par>
                              <p:par>
                                <p:cTn id="65" presetID="45" presetClass="entr" presetSubtype="0" fill="hold" grpId="0" nodeType="with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fade">
                                      <p:cBhvr>
                                        <p:cTn id="67" dur="500"/>
                                        <p:tgtEl>
                                          <p:spTgt spid="42"/>
                                        </p:tgtEl>
                                      </p:cBhvr>
                                    </p:animEffect>
                                    <p:anim calcmode="lin" valueType="num">
                                      <p:cBhvr>
                                        <p:cTn id="68" dur="500" fill="hold"/>
                                        <p:tgtEl>
                                          <p:spTgt spid="42"/>
                                        </p:tgtEl>
                                        <p:attrNameLst>
                                          <p:attrName>ppt_w</p:attrName>
                                        </p:attrNameLst>
                                      </p:cBhvr>
                                      <p:tavLst>
                                        <p:tav tm="0" fmla="#ppt_w*sin(2.5*pi*$)">
                                          <p:val>
                                            <p:fltVal val="0"/>
                                          </p:val>
                                        </p:tav>
                                        <p:tav tm="100000">
                                          <p:val>
                                            <p:fltVal val="1"/>
                                          </p:val>
                                        </p:tav>
                                      </p:tavLst>
                                    </p:anim>
                                    <p:anim calcmode="lin" valueType="num">
                                      <p:cBhvr>
                                        <p:cTn id="69" dur="500" fill="hold"/>
                                        <p:tgtEl>
                                          <p:spTgt spid="42"/>
                                        </p:tgtEl>
                                        <p:attrNameLst>
                                          <p:attrName>ppt_h</p:attrName>
                                        </p:attrNameLst>
                                      </p:cBhvr>
                                      <p:tavLst>
                                        <p:tav tm="0">
                                          <p:val>
                                            <p:strVal val="#ppt_h"/>
                                          </p:val>
                                        </p:tav>
                                        <p:tav tm="100000">
                                          <p:val>
                                            <p:strVal val="#ppt_h"/>
                                          </p:val>
                                        </p:tav>
                                      </p:tavLst>
                                    </p:anim>
                                  </p:childTnLst>
                                </p:cTn>
                              </p:par>
                            </p:childTnLst>
                          </p:cTn>
                        </p:par>
                        <p:par>
                          <p:cTn id="70" fill="hold">
                            <p:stCondLst>
                              <p:cond delay="3450"/>
                            </p:stCondLst>
                            <p:childTnLst>
                              <p:par>
                                <p:cTn id="71" presetID="47" presetClass="entr" presetSubtype="0" fill="hold" grpId="0" nodeType="afterEffect">
                                  <p:stCondLst>
                                    <p:cond delay="0"/>
                                  </p:stCondLst>
                                  <p:childTnLst>
                                    <p:set>
                                      <p:cBhvr>
                                        <p:cTn id="72" dur="1" fill="hold">
                                          <p:stCondLst>
                                            <p:cond delay="0"/>
                                          </p:stCondLst>
                                        </p:cTn>
                                        <p:tgtEl>
                                          <p:spTgt spid="47"/>
                                        </p:tgtEl>
                                        <p:attrNameLst>
                                          <p:attrName>style.visibility</p:attrName>
                                        </p:attrNameLst>
                                      </p:cBhvr>
                                      <p:to>
                                        <p:strVal val="visible"/>
                                      </p:to>
                                    </p:set>
                                    <p:animEffect transition="in" filter="fade">
                                      <p:cBhvr>
                                        <p:cTn id="73" dur="1000"/>
                                        <p:tgtEl>
                                          <p:spTgt spid="47"/>
                                        </p:tgtEl>
                                      </p:cBhvr>
                                    </p:animEffect>
                                    <p:anim calcmode="lin" valueType="num">
                                      <p:cBhvr>
                                        <p:cTn id="74" dur="1000" fill="hold"/>
                                        <p:tgtEl>
                                          <p:spTgt spid="47"/>
                                        </p:tgtEl>
                                        <p:attrNameLst>
                                          <p:attrName>ppt_x</p:attrName>
                                        </p:attrNameLst>
                                      </p:cBhvr>
                                      <p:tavLst>
                                        <p:tav tm="0">
                                          <p:val>
                                            <p:strVal val="#ppt_x"/>
                                          </p:val>
                                        </p:tav>
                                        <p:tav tm="100000">
                                          <p:val>
                                            <p:strVal val="#ppt_x"/>
                                          </p:val>
                                        </p:tav>
                                      </p:tavLst>
                                    </p:anim>
                                    <p:anim calcmode="lin" valueType="num">
                                      <p:cBhvr>
                                        <p:cTn id="75" dur="1000" fill="hold"/>
                                        <p:tgtEl>
                                          <p:spTgt spid="47"/>
                                        </p:tgtEl>
                                        <p:attrNameLst>
                                          <p:attrName>ppt_y</p:attrName>
                                        </p:attrNameLst>
                                      </p:cBhvr>
                                      <p:tavLst>
                                        <p:tav tm="0">
                                          <p:val>
                                            <p:strVal val="#ppt_y-.1"/>
                                          </p:val>
                                        </p:tav>
                                        <p:tav tm="100000">
                                          <p:val>
                                            <p:strVal val="#ppt_y"/>
                                          </p:val>
                                        </p:tav>
                                      </p:tavLst>
                                    </p:anim>
                                  </p:childTnLst>
                                </p:cTn>
                              </p:par>
                              <p:par>
                                <p:cTn id="76" presetID="47" presetClass="entr" presetSubtype="0" fill="hold" grpId="0" nodeType="withEffect">
                                  <p:stCondLst>
                                    <p:cond delay="0"/>
                                  </p:stCondLst>
                                  <p:childTnLst>
                                    <p:set>
                                      <p:cBhvr>
                                        <p:cTn id="77" dur="1" fill="hold">
                                          <p:stCondLst>
                                            <p:cond delay="0"/>
                                          </p:stCondLst>
                                        </p:cTn>
                                        <p:tgtEl>
                                          <p:spTgt spid="46"/>
                                        </p:tgtEl>
                                        <p:attrNameLst>
                                          <p:attrName>style.visibility</p:attrName>
                                        </p:attrNameLst>
                                      </p:cBhvr>
                                      <p:to>
                                        <p:strVal val="visible"/>
                                      </p:to>
                                    </p:set>
                                    <p:animEffect transition="in" filter="fade">
                                      <p:cBhvr>
                                        <p:cTn id="78" dur="1000"/>
                                        <p:tgtEl>
                                          <p:spTgt spid="46"/>
                                        </p:tgtEl>
                                      </p:cBhvr>
                                    </p:animEffect>
                                    <p:anim calcmode="lin" valueType="num">
                                      <p:cBhvr>
                                        <p:cTn id="79" dur="1000" fill="hold"/>
                                        <p:tgtEl>
                                          <p:spTgt spid="46"/>
                                        </p:tgtEl>
                                        <p:attrNameLst>
                                          <p:attrName>ppt_x</p:attrName>
                                        </p:attrNameLst>
                                      </p:cBhvr>
                                      <p:tavLst>
                                        <p:tav tm="0">
                                          <p:val>
                                            <p:strVal val="#ppt_x"/>
                                          </p:val>
                                        </p:tav>
                                        <p:tav tm="100000">
                                          <p:val>
                                            <p:strVal val="#ppt_x"/>
                                          </p:val>
                                        </p:tav>
                                      </p:tavLst>
                                    </p:anim>
                                    <p:anim calcmode="lin" valueType="num">
                                      <p:cBhvr>
                                        <p:cTn id="80" dur="1000" fill="hold"/>
                                        <p:tgtEl>
                                          <p:spTgt spid="46"/>
                                        </p:tgtEl>
                                        <p:attrNameLst>
                                          <p:attrName>ppt_y</p:attrName>
                                        </p:attrNameLst>
                                      </p:cBhvr>
                                      <p:tavLst>
                                        <p:tav tm="0">
                                          <p:val>
                                            <p:strVal val="#ppt_y-.1"/>
                                          </p:val>
                                        </p:tav>
                                        <p:tav tm="100000">
                                          <p:val>
                                            <p:strVal val="#ppt_y"/>
                                          </p:val>
                                        </p:tav>
                                      </p:tavLst>
                                    </p:anim>
                                  </p:childTnLst>
                                </p:cTn>
                              </p:par>
                              <p:par>
                                <p:cTn id="81" presetID="22" presetClass="entr" presetSubtype="4" fill="hold" grpId="0" nodeType="withEffect">
                                  <p:stCondLst>
                                    <p:cond delay="0"/>
                                  </p:stCondLst>
                                  <p:childTnLst>
                                    <p:set>
                                      <p:cBhvr>
                                        <p:cTn id="82" dur="1" fill="hold">
                                          <p:stCondLst>
                                            <p:cond delay="0"/>
                                          </p:stCondLst>
                                        </p:cTn>
                                        <p:tgtEl>
                                          <p:spTgt spid="12"/>
                                        </p:tgtEl>
                                        <p:attrNameLst>
                                          <p:attrName>style.visibility</p:attrName>
                                        </p:attrNameLst>
                                      </p:cBhvr>
                                      <p:to>
                                        <p:strVal val="visible"/>
                                      </p:to>
                                    </p:set>
                                    <p:animEffect transition="in" filter="wipe(down)">
                                      <p:cBhvr>
                                        <p:cTn id="83" dur="500"/>
                                        <p:tgtEl>
                                          <p:spTgt spid="12"/>
                                        </p:tgtEl>
                                      </p:cBhvr>
                                    </p:animEffect>
                                  </p:childTnLst>
                                </p:cTn>
                              </p:par>
                              <p:par>
                                <p:cTn id="84" presetID="22" presetClass="entr" presetSubtype="4" fill="hold" grpId="0" nodeType="withEffect">
                                  <p:stCondLst>
                                    <p:cond delay="200"/>
                                  </p:stCondLst>
                                  <p:childTnLst>
                                    <p:set>
                                      <p:cBhvr>
                                        <p:cTn id="85" dur="1" fill="hold">
                                          <p:stCondLst>
                                            <p:cond delay="0"/>
                                          </p:stCondLst>
                                        </p:cTn>
                                        <p:tgtEl>
                                          <p:spTgt spid="13"/>
                                        </p:tgtEl>
                                        <p:attrNameLst>
                                          <p:attrName>style.visibility</p:attrName>
                                        </p:attrNameLst>
                                      </p:cBhvr>
                                      <p:to>
                                        <p:strVal val="visible"/>
                                      </p:to>
                                    </p:set>
                                    <p:animEffect transition="in" filter="wipe(down)">
                                      <p:cBhvr>
                                        <p:cTn id="86" dur="500"/>
                                        <p:tgtEl>
                                          <p:spTgt spid="13"/>
                                        </p:tgtEl>
                                      </p:cBhvr>
                                    </p:animEffect>
                                  </p:childTnLst>
                                </p:cTn>
                              </p:par>
                              <p:par>
                                <p:cTn id="87" presetID="22" presetClass="entr" presetSubtype="4" fill="hold" grpId="0" nodeType="withEffect">
                                  <p:stCondLst>
                                    <p:cond delay="400"/>
                                  </p:stCondLst>
                                  <p:childTnLst>
                                    <p:set>
                                      <p:cBhvr>
                                        <p:cTn id="88" dur="1" fill="hold">
                                          <p:stCondLst>
                                            <p:cond delay="0"/>
                                          </p:stCondLst>
                                        </p:cTn>
                                        <p:tgtEl>
                                          <p:spTgt spid="14"/>
                                        </p:tgtEl>
                                        <p:attrNameLst>
                                          <p:attrName>style.visibility</p:attrName>
                                        </p:attrNameLst>
                                      </p:cBhvr>
                                      <p:to>
                                        <p:strVal val="visible"/>
                                      </p:to>
                                    </p:set>
                                    <p:animEffect transition="in" filter="wipe(down)">
                                      <p:cBhvr>
                                        <p:cTn id="89" dur="500"/>
                                        <p:tgtEl>
                                          <p:spTgt spid="14"/>
                                        </p:tgtEl>
                                      </p:cBhvr>
                                    </p:animEffect>
                                  </p:childTnLst>
                                </p:cTn>
                              </p:par>
                              <p:par>
                                <p:cTn id="90" presetID="22" presetClass="entr" presetSubtype="4" fill="hold" grpId="0" nodeType="withEffect">
                                  <p:stCondLst>
                                    <p:cond delay="600"/>
                                  </p:stCondLst>
                                  <p:childTnLst>
                                    <p:set>
                                      <p:cBhvr>
                                        <p:cTn id="91" dur="1" fill="hold">
                                          <p:stCondLst>
                                            <p:cond delay="0"/>
                                          </p:stCondLst>
                                        </p:cTn>
                                        <p:tgtEl>
                                          <p:spTgt spid="15"/>
                                        </p:tgtEl>
                                        <p:attrNameLst>
                                          <p:attrName>style.visibility</p:attrName>
                                        </p:attrNameLst>
                                      </p:cBhvr>
                                      <p:to>
                                        <p:strVal val="visible"/>
                                      </p:to>
                                    </p:set>
                                    <p:animEffect transition="in" filter="wipe(down)">
                                      <p:cBhvr>
                                        <p:cTn id="92" dur="500"/>
                                        <p:tgtEl>
                                          <p:spTgt spid="15"/>
                                        </p:tgtEl>
                                      </p:cBhvr>
                                    </p:animEffect>
                                  </p:childTnLst>
                                </p:cTn>
                              </p:par>
                            </p:childTnLst>
                          </p:cTn>
                        </p:par>
                        <p:par>
                          <p:cTn id="93" fill="hold">
                            <p:stCondLst>
                              <p:cond delay="4550"/>
                            </p:stCondLst>
                            <p:childTnLst>
                              <p:par>
                                <p:cTn id="94" presetID="22" presetClass="entr" presetSubtype="4" fill="hold" grpId="0" nodeType="afterEffect">
                                  <p:stCondLst>
                                    <p:cond delay="0"/>
                                  </p:stCondLst>
                                  <p:childTnLst>
                                    <p:set>
                                      <p:cBhvr>
                                        <p:cTn id="95" dur="1" fill="hold">
                                          <p:stCondLst>
                                            <p:cond delay="0"/>
                                          </p:stCondLst>
                                        </p:cTn>
                                        <p:tgtEl>
                                          <p:spTgt spid="16"/>
                                        </p:tgtEl>
                                        <p:attrNameLst>
                                          <p:attrName>style.visibility</p:attrName>
                                        </p:attrNameLst>
                                      </p:cBhvr>
                                      <p:to>
                                        <p:strVal val="visible"/>
                                      </p:to>
                                    </p:set>
                                    <p:animEffect transition="in" filter="wipe(down)">
                                      <p:cBhvr>
                                        <p:cTn id="96" dur="500"/>
                                        <p:tgtEl>
                                          <p:spTgt spid="16"/>
                                        </p:tgtEl>
                                      </p:cBhvr>
                                    </p:animEffect>
                                  </p:childTnLst>
                                </p:cTn>
                              </p:par>
                              <p:par>
                                <p:cTn id="97" presetID="22" presetClass="entr" presetSubtype="4" fill="hold" grpId="0" nodeType="withEffect">
                                  <p:stCondLst>
                                    <p:cond delay="0"/>
                                  </p:stCondLst>
                                  <p:childTnLst>
                                    <p:set>
                                      <p:cBhvr>
                                        <p:cTn id="98" dur="1" fill="hold">
                                          <p:stCondLst>
                                            <p:cond delay="0"/>
                                          </p:stCondLst>
                                        </p:cTn>
                                        <p:tgtEl>
                                          <p:spTgt spid="17"/>
                                        </p:tgtEl>
                                        <p:attrNameLst>
                                          <p:attrName>style.visibility</p:attrName>
                                        </p:attrNameLst>
                                      </p:cBhvr>
                                      <p:to>
                                        <p:strVal val="visible"/>
                                      </p:to>
                                    </p:set>
                                    <p:animEffect transition="in" filter="wipe(down)">
                                      <p:cBhvr>
                                        <p:cTn id="99" dur="500"/>
                                        <p:tgtEl>
                                          <p:spTgt spid="17"/>
                                        </p:tgtEl>
                                      </p:cBhvr>
                                    </p:animEffect>
                                  </p:childTnLst>
                                </p:cTn>
                              </p:par>
                              <p:par>
                                <p:cTn id="100" presetID="22" presetClass="entr" presetSubtype="4" fill="hold" grpId="0" nodeType="withEffect">
                                  <p:stCondLst>
                                    <p:cond delay="0"/>
                                  </p:stCondLst>
                                  <p:childTnLst>
                                    <p:set>
                                      <p:cBhvr>
                                        <p:cTn id="101" dur="1" fill="hold">
                                          <p:stCondLst>
                                            <p:cond delay="0"/>
                                          </p:stCondLst>
                                        </p:cTn>
                                        <p:tgtEl>
                                          <p:spTgt spid="18"/>
                                        </p:tgtEl>
                                        <p:attrNameLst>
                                          <p:attrName>style.visibility</p:attrName>
                                        </p:attrNameLst>
                                      </p:cBhvr>
                                      <p:to>
                                        <p:strVal val="visible"/>
                                      </p:to>
                                    </p:set>
                                    <p:animEffect transition="in" filter="wipe(down)">
                                      <p:cBhvr>
                                        <p:cTn id="102" dur="500"/>
                                        <p:tgtEl>
                                          <p:spTgt spid="18"/>
                                        </p:tgtEl>
                                      </p:cBhvr>
                                    </p:animEffect>
                                  </p:childTnLst>
                                </p:cTn>
                              </p:par>
                              <p:par>
                                <p:cTn id="103" presetID="22" presetClass="entr" presetSubtype="4" fill="hold" grpId="0" nodeType="withEffect">
                                  <p:stCondLst>
                                    <p:cond delay="0"/>
                                  </p:stCondLst>
                                  <p:childTnLst>
                                    <p:set>
                                      <p:cBhvr>
                                        <p:cTn id="104" dur="1" fill="hold">
                                          <p:stCondLst>
                                            <p:cond delay="0"/>
                                          </p:stCondLst>
                                        </p:cTn>
                                        <p:tgtEl>
                                          <p:spTgt spid="19"/>
                                        </p:tgtEl>
                                        <p:attrNameLst>
                                          <p:attrName>style.visibility</p:attrName>
                                        </p:attrNameLst>
                                      </p:cBhvr>
                                      <p:to>
                                        <p:strVal val="visible"/>
                                      </p:to>
                                    </p:set>
                                    <p:animEffect transition="in" filter="wipe(down)">
                                      <p:cBhvr>
                                        <p:cTn id="105" dur="500"/>
                                        <p:tgtEl>
                                          <p:spTgt spid="19"/>
                                        </p:tgtEl>
                                      </p:cBhvr>
                                    </p:animEffect>
                                  </p:childTnLst>
                                </p:cTn>
                              </p:par>
                            </p:childTnLst>
                          </p:cTn>
                        </p:par>
                        <p:par>
                          <p:cTn id="106" fill="hold">
                            <p:stCondLst>
                              <p:cond delay="5050"/>
                            </p:stCondLst>
                            <p:childTnLst>
                              <p:par>
                                <p:cTn id="107" presetID="45" presetClass="entr" presetSubtype="0" fill="hold" grpId="0" nodeType="afterEffect">
                                  <p:stCondLst>
                                    <p:cond delay="0"/>
                                  </p:stCondLst>
                                  <p:childTnLst>
                                    <p:set>
                                      <p:cBhvr>
                                        <p:cTn id="108" dur="1" fill="hold">
                                          <p:stCondLst>
                                            <p:cond delay="0"/>
                                          </p:stCondLst>
                                        </p:cTn>
                                        <p:tgtEl>
                                          <p:spTgt spid="39"/>
                                        </p:tgtEl>
                                        <p:attrNameLst>
                                          <p:attrName>style.visibility</p:attrName>
                                        </p:attrNameLst>
                                      </p:cBhvr>
                                      <p:to>
                                        <p:strVal val="visible"/>
                                      </p:to>
                                    </p:set>
                                    <p:animEffect transition="in" filter="fade">
                                      <p:cBhvr>
                                        <p:cTn id="109" dur="500"/>
                                        <p:tgtEl>
                                          <p:spTgt spid="39"/>
                                        </p:tgtEl>
                                      </p:cBhvr>
                                    </p:animEffect>
                                    <p:anim calcmode="lin" valueType="num">
                                      <p:cBhvr>
                                        <p:cTn id="110" dur="500" fill="hold"/>
                                        <p:tgtEl>
                                          <p:spTgt spid="39"/>
                                        </p:tgtEl>
                                        <p:attrNameLst>
                                          <p:attrName>ppt_w</p:attrName>
                                        </p:attrNameLst>
                                      </p:cBhvr>
                                      <p:tavLst>
                                        <p:tav tm="0" fmla="#ppt_w*sin(2.5*pi*$)">
                                          <p:val>
                                            <p:fltVal val="0"/>
                                          </p:val>
                                        </p:tav>
                                        <p:tav tm="100000">
                                          <p:val>
                                            <p:fltVal val="1"/>
                                          </p:val>
                                        </p:tav>
                                      </p:tavLst>
                                    </p:anim>
                                    <p:anim calcmode="lin" valueType="num">
                                      <p:cBhvr>
                                        <p:cTn id="111" dur="500" fill="hold"/>
                                        <p:tgtEl>
                                          <p:spTgt spid="39"/>
                                        </p:tgtEl>
                                        <p:attrNameLst>
                                          <p:attrName>ppt_h</p:attrName>
                                        </p:attrNameLst>
                                      </p:cBhvr>
                                      <p:tavLst>
                                        <p:tav tm="0">
                                          <p:val>
                                            <p:strVal val="#ppt_h"/>
                                          </p:val>
                                        </p:tav>
                                        <p:tav tm="100000">
                                          <p:val>
                                            <p:strVal val="#ppt_h"/>
                                          </p:val>
                                        </p:tav>
                                      </p:tavLst>
                                    </p:anim>
                                  </p:childTnLst>
                                </p:cTn>
                              </p:par>
                              <p:par>
                                <p:cTn id="112" presetID="45" presetClass="entr" presetSubtype="0" fill="hold" grpId="0" nodeType="withEffect">
                                  <p:stCondLst>
                                    <p:cond delay="0"/>
                                  </p:stCondLst>
                                  <p:childTnLst>
                                    <p:set>
                                      <p:cBhvr>
                                        <p:cTn id="113" dur="1" fill="hold">
                                          <p:stCondLst>
                                            <p:cond delay="0"/>
                                          </p:stCondLst>
                                        </p:cTn>
                                        <p:tgtEl>
                                          <p:spTgt spid="41"/>
                                        </p:tgtEl>
                                        <p:attrNameLst>
                                          <p:attrName>style.visibility</p:attrName>
                                        </p:attrNameLst>
                                      </p:cBhvr>
                                      <p:to>
                                        <p:strVal val="visible"/>
                                      </p:to>
                                    </p:set>
                                    <p:animEffect transition="in" filter="fade">
                                      <p:cBhvr>
                                        <p:cTn id="114" dur="500"/>
                                        <p:tgtEl>
                                          <p:spTgt spid="41"/>
                                        </p:tgtEl>
                                      </p:cBhvr>
                                    </p:animEffect>
                                    <p:anim calcmode="lin" valueType="num">
                                      <p:cBhvr>
                                        <p:cTn id="115" dur="500" fill="hold"/>
                                        <p:tgtEl>
                                          <p:spTgt spid="41"/>
                                        </p:tgtEl>
                                        <p:attrNameLst>
                                          <p:attrName>ppt_w</p:attrName>
                                        </p:attrNameLst>
                                      </p:cBhvr>
                                      <p:tavLst>
                                        <p:tav tm="0" fmla="#ppt_w*sin(2.5*pi*$)">
                                          <p:val>
                                            <p:fltVal val="0"/>
                                          </p:val>
                                        </p:tav>
                                        <p:tav tm="100000">
                                          <p:val>
                                            <p:fltVal val="1"/>
                                          </p:val>
                                        </p:tav>
                                      </p:tavLst>
                                    </p:anim>
                                    <p:anim calcmode="lin" valueType="num">
                                      <p:cBhvr>
                                        <p:cTn id="116" dur="500" fill="hold"/>
                                        <p:tgtEl>
                                          <p:spTgt spid="41"/>
                                        </p:tgtEl>
                                        <p:attrNameLst>
                                          <p:attrName>ppt_h</p:attrName>
                                        </p:attrNameLst>
                                      </p:cBhvr>
                                      <p:tavLst>
                                        <p:tav tm="0">
                                          <p:val>
                                            <p:strVal val="#ppt_h"/>
                                          </p:val>
                                        </p:tav>
                                        <p:tav tm="100000">
                                          <p:val>
                                            <p:strVal val="#ppt_h"/>
                                          </p:val>
                                        </p:tav>
                                      </p:tavLst>
                                    </p:anim>
                                  </p:childTnLst>
                                </p:cTn>
                              </p:par>
                            </p:childTnLst>
                          </p:cTn>
                        </p:par>
                        <p:par>
                          <p:cTn id="117" fill="hold">
                            <p:stCondLst>
                              <p:cond delay="5550"/>
                            </p:stCondLst>
                            <p:childTnLst>
                              <p:par>
                                <p:cTn id="118" presetID="47" presetClass="entr" presetSubtype="0" fill="hold" grpId="0" nodeType="afterEffect">
                                  <p:stCondLst>
                                    <p:cond delay="0"/>
                                  </p:stCondLst>
                                  <p:childTnLst>
                                    <p:set>
                                      <p:cBhvr>
                                        <p:cTn id="119" dur="1" fill="hold">
                                          <p:stCondLst>
                                            <p:cond delay="0"/>
                                          </p:stCondLst>
                                        </p:cTn>
                                        <p:tgtEl>
                                          <p:spTgt spid="49"/>
                                        </p:tgtEl>
                                        <p:attrNameLst>
                                          <p:attrName>style.visibility</p:attrName>
                                        </p:attrNameLst>
                                      </p:cBhvr>
                                      <p:to>
                                        <p:strVal val="visible"/>
                                      </p:to>
                                    </p:set>
                                    <p:animEffect transition="in" filter="fade">
                                      <p:cBhvr>
                                        <p:cTn id="120" dur="1000"/>
                                        <p:tgtEl>
                                          <p:spTgt spid="49"/>
                                        </p:tgtEl>
                                      </p:cBhvr>
                                    </p:animEffect>
                                    <p:anim calcmode="lin" valueType="num">
                                      <p:cBhvr>
                                        <p:cTn id="121" dur="1000" fill="hold"/>
                                        <p:tgtEl>
                                          <p:spTgt spid="49"/>
                                        </p:tgtEl>
                                        <p:attrNameLst>
                                          <p:attrName>ppt_x</p:attrName>
                                        </p:attrNameLst>
                                      </p:cBhvr>
                                      <p:tavLst>
                                        <p:tav tm="0">
                                          <p:val>
                                            <p:strVal val="#ppt_x"/>
                                          </p:val>
                                        </p:tav>
                                        <p:tav tm="100000">
                                          <p:val>
                                            <p:strVal val="#ppt_x"/>
                                          </p:val>
                                        </p:tav>
                                      </p:tavLst>
                                    </p:anim>
                                    <p:anim calcmode="lin" valueType="num">
                                      <p:cBhvr>
                                        <p:cTn id="122" dur="1000" fill="hold"/>
                                        <p:tgtEl>
                                          <p:spTgt spid="49"/>
                                        </p:tgtEl>
                                        <p:attrNameLst>
                                          <p:attrName>ppt_y</p:attrName>
                                        </p:attrNameLst>
                                      </p:cBhvr>
                                      <p:tavLst>
                                        <p:tav tm="0">
                                          <p:val>
                                            <p:strVal val="#ppt_y-.1"/>
                                          </p:val>
                                        </p:tav>
                                        <p:tav tm="100000">
                                          <p:val>
                                            <p:strVal val="#ppt_y"/>
                                          </p:val>
                                        </p:tav>
                                      </p:tavLst>
                                    </p:anim>
                                  </p:childTnLst>
                                </p:cTn>
                              </p:par>
                              <p:par>
                                <p:cTn id="123" presetID="47" presetClass="entr" presetSubtype="0" fill="hold" grpId="0" nodeType="withEffect">
                                  <p:stCondLst>
                                    <p:cond delay="0"/>
                                  </p:stCondLst>
                                  <p:childTnLst>
                                    <p:set>
                                      <p:cBhvr>
                                        <p:cTn id="124" dur="1" fill="hold">
                                          <p:stCondLst>
                                            <p:cond delay="0"/>
                                          </p:stCondLst>
                                        </p:cTn>
                                        <p:tgtEl>
                                          <p:spTgt spid="48"/>
                                        </p:tgtEl>
                                        <p:attrNameLst>
                                          <p:attrName>style.visibility</p:attrName>
                                        </p:attrNameLst>
                                      </p:cBhvr>
                                      <p:to>
                                        <p:strVal val="visible"/>
                                      </p:to>
                                    </p:set>
                                    <p:animEffect transition="in" filter="fade">
                                      <p:cBhvr>
                                        <p:cTn id="125" dur="1000"/>
                                        <p:tgtEl>
                                          <p:spTgt spid="48"/>
                                        </p:tgtEl>
                                      </p:cBhvr>
                                    </p:animEffect>
                                    <p:anim calcmode="lin" valueType="num">
                                      <p:cBhvr>
                                        <p:cTn id="126" dur="1000" fill="hold"/>
                                        <p:tgtEl>
                                          <p:spTgt spid="48"/>
                                        </p:tgtEl>
                                        <p:attrNameLst>
                                          <p:attrName>ppt_x</p:attrName>
                                        </p:attrNameLst>
                                      </p:cBhvr>
                                      <p:tavLst>
                                        <p:tav tm="0">
                                          <p:val>
                                            <p:strVal val="#ppt_x"/>
                                          </p:val>
                                        </p:tav>
                                        <p:tav tm="100000">
                                          <p:val>
                                            <p:strVal val="#ppt_x"/>
                                          </p:val>
                                        </p:tav>
                                      </p:tavLst>
                                    </p:anim>
                                    <p:anim calcmode="lin" valueType="num">
                                      <p:cBhvr>
                                        <p:cTn id="127" dur="1000" fill="hold"/>
                                        <p:tgtEl>
                                          <p:spTgt spid="48"/>
                                        </p:tgtEl>
                                        <p:attrNameLst>
                                          <p:attrName>ppt_y</p:attrName>
                                        </p:attrNameLst>
                                      </p:cBhvr>
                                      <p:tavLst>
                                        <p:tav tm="0">
                                          <p:val>
                                            <p:strVal val="#ppt_y-.1"/>
                                          </p:val>
                                        </p:tav>
                                        <p:tav tm="100000">
                                          <p:val>
                                            <p:strVal val="#ppt_y"/>
                                          </p:val>
                                        </p:tav>
                                      </p:tavLst>
                                    </p:anim>
                                  </p:childTnLst>
                                </p:cTn>
                              </p:par>
                              <p:par>
                                <p:cTn id="128" presetID="22" presetClass="entr" presetSubtype="4" fill="hold" grpId="0" nodeType="withEffect">
                                  <p:stCondLst>
                                    <p:cond delay="0"/>
                                  </p:stCondLst>
                                  <p:childTnLst>
                                    <p:set>
                                      <p:cBhvr>
                                        <p:cTn id="129" dur="1" fill="hold">
                                          <p:stCondLst>
                                            <p:cond delay="0"/>
                                          </p:stCondLst>
                                        </p:cTn>
                                        <p:tgtEl>
                                          <p:spTgt spid="20"/>
                                        </p:tgtEl>
                                        <p:attrNameLst>
                                          <p:attrName>style.visibility</p:attrName>
                                        </p:attrNameLst>
                                      </p:cBhvr>
                                      <p:to>
                                        <p:strVal val="visible"/>
                                      </p:to>
                                    </p:set>
                                    <p:animEffect transition="in" filter="wipe(down)">
                                      <p:cBhvr>
                                        <p:cTn id="130" dur="500"/>
                                        <p:tgtEl>
                                          <p:spTgt spid="20"/>
                                        </p:tgtEl>
                                      </p:cBhvr>
                                    </p:animEffect>
                                  </p:childTnLst>
                                </p:cTn>
                              </p:par>
                              <p:par>
                                <p:cTn id="131" presetID="22" presetClass="entr" presetSubtype="4" fill="hold" grpId="0" nodeType="withEffect">
                                  <p:stCondLst>
                                    <p:cond delay="200"/>
                                  </p:stCondLst>
                                  <p:childTnLst>
                                    <p:set>
                                      <p:cBhvr>
                                        <p:cTn id="132" dur="1" fill="hold">
                                          <p:stCondLst>
                                            <p:cond delay="0"/>
                                          </p:stCondLst>
                                        </p:cTn>
                                        <p:tgtEl>
                                          <p:spTgt spid="21"/>
                                        </p:tgtEl>
                                        <p:attrNameLst>
                                          <p:attrName>style.visibility</p:attrName>
                                        </p:attrNameLst>
                                      </p:cBhvr>
                                      <p:to>
                                        <p:strVal val="visible"/>
                                      </p:to>
                                    </p:set>
                                    <p:animEffect transition="in" filter="wipe(down)">
                                      <p:cBhvr>
                                        <p:cTn id="133" dur="500"/>
                                        <p:tgtEl>
                                          <p:spTgt spid="21"/>
                                        </p:tgtEl>
                                      </p:cBhvr>
                                    </p:animEffect>
                                  </p:childTnLst>
                                </p:cTn>
                              </p:par>
                              <p:par>
                                <p:cTn id="134" presetID="22" presetClass="entr" presetSubtype="4" fill="hold" grpId="0" nodeType="withEffect">
                                  <p:stCondLst>
                                    <p:cond delay="400"/>
                                  </p:stCondLst>
                                  <p:childTnLst>
                                    <p:set>
                                      <p:cBhvr>
                                        <p:cTn id="135" dur="1" fill="hold">
                                          <p:stCondLst>
                                            <p:cond delay="0"/>
                                          </p:stCondLst>
                                        </p:cTn>
                                        <p:tgtEl>
                                          <p:spTgt spid="22"/>
                                        </p:tgtEl>
                                        <p:attrNameLst>
                                          <p:attrName>style.visibility</p:attrName>
                                        </p:attrNameLst>
                                      </p:cBhvr>
                                      <p:to>
                                        <p:strVal val="visible"/>
                                      </p:to>
                                    </p:set>
                                    <p:animEffect transition="in" filter="wipe(down)">
                                      <p:cBhvr>
                                        <p:cTn id="136" dur="500"/>
                                        <p:tgtEl>
                                          <p:spTgt spid="22"/>
                                        </p:tgtEl>
                                      </p:cBhvr>
                                    </p:animEffect>
                                  </p:childTnLst>
                                </p:cTn>
                              </p:par>
                              <p:par>
                                <p:cTn id="137" presetID="22" presetClass="entr" presetSubtype="4" fill="hold" grpId="0" nodeType="withEffect">
                                  <p:stCondLst>
                                    <p:cond delay="600"/>
                                  </p:stCondLst>
                                  <p:childTnLst>
                                    <p:set>
                                      <p:cBhvr>
                                        <p:cTn id="138" dur="1" fill="hold">
                                          <p:stCondLst>
                                            <p:cond delay="0"/>
                                          </p:stCondLst>
                                        </p:cTn>
                                        <p:tgtEl>
                                          <p:spTgt spid="23"/>
                                        </p:tgtEl>
                                        <p:attrNameLst>
                                          <p:attrName>style.visibility</p:attrName>
                                        </p:attrNameLst>
                                      </p:cBhvr>
                                      <p:to>
                                        <p:strVal val="visible"/>
                                      </p:to>
                                    </p:set>
                                    <p:animEffect transition="in" filter="wipe(down)">
                                      <p:cBhvr>
                                        <p:cTn id="139" dur="500"/>
                                        <p:tgtEl>
                                          <p:spTgt spid="23"/>
                                        </p:tgtEl>
                                      </p:cBhvr>
                                    </p:animEffect>
                                  </p:childTnLst>
                                </p:cTn>
                              </p:par>
                            </p:childTnLst>
                          </p:cTn>
                        </p:par>
                        <p:par>
                          <p:cTn id="140" fill="hold">
                            <p:stCondLst>
                              <p:cond delay="6650"/>
                            </p:stCondLst>
                            <p:childTnLst>
                              <p:par>
                                <p:cTn id="141" presetID="22" presetClass="entr" presetSubtype="4" fill="hold" grpId="0" nodeType="afterEffect">
                                  <p:stCondLst>
                                    <p:cond delay="0"/>
                                  </p:stCondLst>
                                  <p:childTnLst>
                                    <p:set>
                                      <p:cBhvr>
                                        <p:cTn id="142" dur="1" fill="hold">
                                          <p:stCondLst>
                                            <p:cond delay="0"/>
                                          </p:stCondLst>
                                        </p:cTn>
                                        <p:tgtEl>
                                          <p:spTgt spid="27"/>
                                        </p:tgtEl>
                                        <p:attrNameLst>
                                          <p:attrName>style.visibility</p:attrName>
                                        </p:attrNameLst>
                                      </p:cBhvr>
                                      <p:to>
                                        <p:strVal val="visible"/>
                                      </p:to>
                                    </p:set>
                                    <p:animEffect transition="in" filter="wipe(down)">
                                      <p:cBhvr>
                                        <p:cTn id="143" dur="500"/>
                                        <p:tgtEl>
                                          <p:spTgt spid="27"/>
                                        </p:tgtEl>
                                      </p:cBhvr>
                                    </p:animEffect>
                                  </p:childTnLst>
                                </p:cTn>
                              </p:par>
                              <p:par>
                                <p:cTn id="144" presetID="22" presetClass="entr" presetSubtype="4" fill="hold" grpId="0" nodeType="withEffect">
                                  <p:stCondLst>
                                    <p:cond delay="0"/>
                                  </p:stCondLst>
                                  <p:childTnLst>
                                    <p:set>
                                      <p:cBhvr>
                                        <p:cTn id="145" dur="1" fill="hold">
                                          <p:stCondLst>
                                            <p:cond delay="0"/>
                                          </p:stCondLst>
                                        </p:cTn>
                                        <p:tgtEl>
                                          <p:spTgt spid="26"/>
                                        </p:tgtEl>
                                        <p:attrNameLst>
                                          <p:attrName>style.visibility</p:attrName>
                                        </p:attrNameLst>
                                      </p:cBhvr>
                                      <p:to>
                                        <p:strVal val="visible"/>
                                      </p:to>
                                    </p:set>
                                    <p:animEffect transition="in" filter="wipe(down)">
                                      <p:cBhvr>
                                        <p:cTn id="146" dur="500"/>
                                        <p:tgtEl>
                                          <p:spTgt spid="26"/>
                                        </p:tgtEl>
                                      </p:cBhvr>
                                    </p:animEffect>
                                  </p:childTnLst>
                                </p:cTn>
                              </p:par>
                              <p:par>
                                <p:cTn id="147" presetID="22" presetClass="entr" presetSubtype="4" fill="hold" grpId="0" nodeType="withEffect">
                                  <p:stCondLst>
                                    <p:cond delay="0"/>
                                  </p:stCondLst>
                                  <p:childTnLst>
                                    <p:set>
                                      <p:cBhvr>
                                        <p:cTn id="148" dur="1" fill="hold">
                                          <p:stCondLst>
                                            <p:cond delay="0"/>
                                          </p:stCondLst>
                                        </p:cTn>
                                        <p:tgtEl>
                                          <p:spTgt spid="25"/>
                                        </p:tgtEl>
                                        <p:attrNameLst>
                                          <p:attrName>style.visibility</p:attrName>
                                        </p:attrNameLst>
                                      </p:cBhvr>
                                      <p:to>
                                        <p:strVal val="visible"/>
                                      </p:to>
                                    </p:set>
                                    <p:animEffect transition="in" filter="wipe(down)">
                                      <p:cBhvr>
                                        <p:cTn id="149" dur="500"/>
                                        <p:tgtEl>
                                          <p:spTgt spid="25"/>
                                        </p:tgtEl>
                                      </p:cBhvr>
                                    </p:animEffect>
                                  </p:childTnLst>
                                </p:cTn>
                              </p:par>
                              <p:par>
                                <p:cTn id="150" presetID="22" presetClass="entr" presetSubtype="4" fill="hold" grpId="0" nodeType="withEffect">
                                  <p:stCondLst>
                                    <p:cond delay="0"/>
                                  </p:stCondLst>
                                  <p:childTnLst>
                                    <p:set>
                                      <p:cBhvr>
                                        <p:cTn id="151" dur="1" fill="hold">
                                          <p:stCondLst>
                                            <p:cond delay="0"/>
                                          </p:stCondLst>
                                        </p:cTn>
                                        <p:tgtEl>
                                          <p:spTgt spid="24"/>
                                        </p:tgtEl>
                                        <p:attrNameLst>
                                          <p:attrName>style.visibility</p:attrName>
                                        </p:attrNameLst>
                                      </p:cBhvr>
                                      <p:to>
                                        <p:strVal val="visible"/>
                                      </p:to>
                                    </p:set>
                                    <p:animEffect transition="in" filter="wipe(down)">
                                      <p:cBhvr>
                                        <p:cTn id="152" dur="500"/>
                                        <p:tgtEl>
                                          <p:spTgt spid="24"/>
                                        </p:tgtEl>
                                      </p:cBhvr>
                                    </p:animEffect>
                                  </p:childTnLst>
                                </p:cTn>
                              </p:par>
                            </p:childTnLst>
                          </p:cTn>
                        </p:par>
                        <p:par>
                          <p:cTn id="153" fill="hold">
                            <p:stCondLst>
                              <p:cond delay="7150"/>
                            </p:stCondLst>
                            <p:childTnLst>
                              <p:par>
                                <p:cTn id="154" presetID="45" presetClass="entr" presetSubtype="0" fill="hold" grpId="0" nodeType="afterEffect">
                                  <p:stCondLst>
                                    <p:cond delay="0"/>
                                  </p:stCondLst>
                                  <p:childTnLst>
                                    <p:set>
                                      <p:cBhvr>
                                        <p:cTn id="155" dur="1" fill="hold">
                                          <p:stCondLst>
                                            <p:cond delay="0"/>
                                          </p:stCondLst>
                                        </p:cTn>
                                        <p:tgtEl>
                                          <p:spTgt spid="40"/>
                                        </p:tgtEl>
                                        <p:attrNameLst>
                                          <p:attrName>style.visibility</p:attrName>
                                        </p:attrNameLst>
                                      </p:cBhvr>
                                      <p:to>
                                        <p:strVal val="visible"/>
                                      </p:to>
                                    </p:set>
                                    <p:animEffect transition="in" filter="fade">
                                      <p:cBhvr>
                                        <p:cTn id="156" dur="500"/>
                                        <p:tgtEl>
                                          <p:spTgt spid="40"/>
                                        </p:tgtEl>
                                      </p:cBhvr>
                                    </p:animEffect>
                                    <p:anim calcmode="lin" valueType="num">
                                      <p:cBhvr>
                                        <p:cTn id="157" dur="500" fill="hold"/>
                                        <p:tgtEl>
                                          <p:spTgt spid="40"/>
                                        </p:tgtEl>
                                        <p:attrNameLst>
                                          <p:attrName>ppt_w</p:attrName>
                                        </p:attrNameLst>
                                      </p:cBhvr>
                                      <p:tavLst>
                                        <p:tav tm="0" fmla="#ppt_w*sin(2.5*pi*$)">
                                          <p:val>
                                            <p:fltVal val="0"/>
                                          </p:val>
                                        </p:tav>
                                        <p:tav tm="100000">
                                          <p:val>
                                            <p:fltVal val="1"/>
                                          </p:val>
                                        </p:tav>
                                      </p:tavLst>
                                    </p:anim>
                                    <p:anim calcmode="lin" valueType="num">
                                      <p:cBhvr>
                                        <p:cTn id="158" dur="500" fill="hold"/>
                                        <p:tgtEl>
                                          <p:spTgt spid="40"/>
                                        </p:tgtEl>
                                        <p:attrNameLst>
                                          <p:attrName>ppt_h</p:attrName>
                                        </p:attrNameLst>
                                      </p:cBhvr>
                                      <p:tavLst>
                                        <p:tav tm="0">
                                          <p:val>
                                            <p:strVal val="#ppt_h"/>
                                          </p:val>
                                        </p:tav>
                                        <p:tav tm="100000">
                                          <p:val>
                                            <p:strVal val="#ppt_h"/>
                                          </p:val>
                                        </p:tav>
                                      </p:tavLst>
                                    </p:anim>
                                  </p:childTnLst>
                                </p:cTn>
                              </p:par>
                              <p:par>
                                <p:cTn id="159" presetID="45" presetClass="entr" presetSubtype="0" fill="hold" grpId="0" nodeType="withEffect">
                                  <p:stCondLst>
                                    <p:cond delay="0"/>
                                  </p:stCondLst>
                                  <p:childTnLst>
                                    <p:set>
                                      <p:cBhvr>
                                        <p:cTn id="160" dur="1" fill="hold">
                                          <p:stCondLst>
                                            <p:cond delay="0"/>
                                          </p:stCondLst>
                                        </p:cTn>
                                        <p:tgtEl>
                                          <p:spTgt spid="43"/>
                                        </p:tgtEl>
                                        <p:attrNameLst>
                                          <p:attrName>style.visibility</p:attrName>
                                        </p:attrNameLst>
                                      </p:cBhvr>
                                      <p:to>
                                        <p:strVal val="visible"/>
                                      </p:to>
                                    </p:set>
                                    <p:animEffect transition="in" filter="fade">
                                      <p:cBhvr>
                                        <p:cTn id="161" dur="500"/>
                                        <p:tgtEl>
                                          <p:spTgt spid="43"/>
                                        </p:tgtEl>
                                      </p:cBhvr>
                                    </p:animEffect>
                                    <p:anim calcmode="lin" valueType="num">
                                      <p:cBhvr>
                                        <p:cTn id="162" dur="500" fill="hold"/>
                                        <p:tgtEl>
                                          <p:spTgt spid="43"/>
                                        </p:tgtEl>
                                        <p:attrNameLst>
                                          <p:attrName>ppt_w</p:attrName>
                                        </p:attrNameLst>
                                      </p:cBhvr>
                                      <p:tavLst>
                                        <p:tav tm="0" fmla="#ppt_w*sin(2.5*pi*$)">
                                          <p:val>
                                            <p:fltVal val="0"/>
                                          </p:val>
                                        </p:tav>
                                        <p:tav tm="100000">
                                          <p:val>
                                            <p:fltVal val="1"/>
                                          </p:val>
                                        </p:tav>
                                      </p:tavLst>
                                    </p:anim>
                                    <p:anim calcmode="lin" valueType="num">
                                      <p:cBhvr>
                                        <p:cTn id="163" dur="500" fill="hold"/>
                                        <p:tgtEl>
                                          <p:spTgt spid="43"/>
                                        </p:tgtEl>
                                        <p:attrNameLst>
                                          <p:attrName>ppt_h</p:attrName>
                                        </p:attrNameLst>
                                      </p:cBhvr>
                                      <p:tavLst>
                                        <p:tav tm="0">
                                          <p:val>
                                            <p:strVal val="#ppt_h"/>
                                          </p:val>
                                        </p:tav>
                                        <p:tav tm="100000">
                                          <p:val>
                                            <p:strVal val="#ppt_h"/>
                                          </p:val>
                                        </p:tav>
                                      </p:tavLst>
                                    </p:anim>
                                  </p:childTnLst>
                                </p:cTn>
                              </p:par>
                            </p:childTnLst>
                          </p:cTn>
                        </p:par>
                        <p:par>
                          <p:cTn id="164" fill="hold">
                            <p:stCondLst>
                              <p:cond delay="7650"/>
                            </p:stCondLst>
                            <p:childTnLst>
                              <p:par>
                                <p:cTn id="165" presetID="47" presetClass="entr" presetSubtype="0" fill="hold" grpId="0" nodeType="afterEffect">
                                  <p:stCondLst>
                                    <p:cond delay="0"/>
                                  </p:stCondLst>
                                  <p:childTnLst>
                                    <p:set>
                                      <p:cBhvr>
                                        <p:cTn id="166" dur="1" fill="hold">
                                          <p:stCondLst>
                                            <p:cond delay="0"/>
                                          </p:stCondLst>
                                        </p:cTn>
                                        <p:tgtEl>
                                          <p:spTgt spid="51"/>
                                        </p:tgtEl>
                                        <p:attrNameLst>
                                          <p:attrName>style.visibility</p:attrName>
                                        </p:attrNameLst>
                                      </p:cBhvr>
                                      <p:to>
                                        <p:strVal val="visible"/>
                                      </p:to>
                                    </p:set>
                                    <p:animEffect transition="in" filter="fade">
                                      <p:cBhvr>
                                        <p:cTn id="167" dur="1000"/>
                                        <p:tgtEl>
                                          <p:spTgt spid="51"/>
                                        </p:tgtEl>
                                      </p:cBhvr>
                                    </p:animEffect>
                                    <p:anim calcmode="lin" valueType="num">
                                      <p:cBhvr>
                                        <p:cTn id="168" dur="1000" fill="hold"/>
                                        <p:tgtEl>
                                          <p:spTgt spid="51"/>
                                        </p:tgtEl>
                                        <p:attrNameLst>
                                          <p:attrName>ppt_x</p:attrName>
                                        </p:attrNameLst>
                                      </p:cBhvr>
                                      <p:tavLst>
                                        <p:tav tm="0">
                                          <p:val>
                                            <p:strVal val="#ppt_x"/>
                                          </p:val>
                                        </p:tav>
                                        <p:tav tm="100000">
                                          <p:val>
                                            <p:strVal val="#ppt_x"/>
                                          </p:val>
                                        </p:tav>
                                      </p:tavLst>
                                    </p:anim>
                                    <p:anim calcmode="lin" valueType="num">
                                      <p:cBhvr>
                                        <p:cTn id="169" dur="1000" fill="hold"/>
                                        <p:tgtEl>
                                          <p:spTgt spid="51"/>
                                        </p:tgtEl>
                                        <p:attrNameLst>
                                          <p:attrName>ppt_y</p:attrName>
                                        </p:attrNameLst>
                                      </p:cBhvr>
                                      <p:tavLst>
                                        <p:tav tm="0">
                                          <p:val>
                                            <p:strVal val="#ppt_y-.1"/>
                                          </p:val>
                                        </p:tav>
                                        <p:tav tm="100000">
                                          <p:val>
                                            <p:strVal val="#ppt_y"/>
                                          </p:val>
                                        </p:tav>
                                      </p:tavLst>
                                    </p:anim>
                                  </p:childTnLst>
                                </p:cTn>
                              </p:par>
                              <p:par>
                                <p:cTn id="170" presetID="47" presetClass="entr" presetSubtype="0" fill="hold" grpId="0" nodeType="withEffect">
                                  <p:stCondLst>
                                    <p:cond delay="0"/>
                                  </p:stCondLst>
                                  <p:childTnLst>
                                    <p:set>
                                      <p:cBhvr>
                                        <p:cTn id="171" dur="1" fill="hold">
                                          <p:stCondLst>
                                            <p:cond delay="0"/>
                                          </p:stCondLst>
                                        </p:cTn>
                                        <p:tgtEl>
                                          <p:spTgt spid="50"/>
                                        </p:tgtEl>
                                        <p:attrNameLst>
                                          <p:attrName>style.visibility</p:attrName>
                                        </p:attrNameLst>
                                      </p:cBhvr>
                                      <p:to>
                                        <p:strVal val="visible"/>
                                      </p:to>
                                    </p:set>
                                    <p:animEffect transition="in" filter="fade">
                                      <p:cBhvr>
                                        <p:cTn id="172" dur="1000"/>
                                        <p:tgtEl>
                                          <p:spTgt spid="50"/>
                                        </p:tgtEl>
                                      </p:cBhvr>
                                    </p:animEffect>
                                    <p:anim calcmode="lin" valueType="num">
                                      <p:cBhvr>
                                        <p:cTn id="173" dur="1000" fill="hold"/>
                                        <p:tgtEl>
                                          <p:spTgt spid="50"/>
                                        </p:tgtEl>
                                        <p:attrNameLst>
                                          <p:attrName>ppt_x</p:attrName>
                                        </p:attrNameLst>
                                      </p:cBhvr>
                                      <p:tavLst>
                                        <p:tav tm="0">
                                          <p:val>
                                            <p:strVal val="#ppt_x"/>
                                          </p:val>
                                        </p:tav>
                                        <p:tav tm="100000">
                                          <p:val>
                                            <p:strVal val="#ppt_x"/>
                                          </p:val>
                                        </p:tav>
                                      </p:tavLst>
                                    </p:anim>
                                    <p:anim calcmode="lin" valueType="num">
                                      <p:cBhvr>
                                        <p:cTn id="174" dur="1000" fill="hold"/>
                                        <p:tgtEl>
                                          <p:spTgt spid="50"/>
                                        </p:tgtEl>
                                        <p:attrNameLst>
                                          <p:attrName>ppt_y</p:attrName>
                                        </p:attrNameLst>
                                      </p:cBhvr>
                                      <p:tavLst>
                                        <p:tav tm="0">
                                          <p:val>
                                            <p:strVal val="#ppt_y-.1"/>
                                          </p:val>
                                        </p:tav>
                                        <p:tav tm="100000">
                                          <p:val>
                                            <p:strVal val="#ppt_y"/>
                                          </p:val>
                                        </p:tav>
                                      </p:tavLst>
                                    </p:anim>
                                  </p:childTnLst>
                                </p:cTn>
                              </p:par>
                              <p:par>
                                <p:cTn id="175" presetID="22" presetClass="entr" presetSubtype="4" fill="hold" grpId="0" nodeType="withEffect">
                                  <p:stCondLst>
                                    <p:cond delay="0"/>
                                  </p:stCondLst>
                                  <p:childTnLst>
                                    <p:set>
                                      <p:cBhvr>
                                        <p:cTn id="176" dur="1" fill="hold">
                                          <p:stCondLst>
                                            <p:cond delay="0"/>
                                          </p:stCondLst>
                                        </p:cTn>
                                        <p:tgtEl>
                                          <p:spTgt spid="28"/>
                                        </p:tgtEl>
                                        <p:attrNameLst>
                                          <p:attrName>style.visibility</p:attrName>
                                        </p:attrNameLst>
                                      </p:cBhvr>
                                      <p:to>
                                        <p:strVal val="visible"/>
                                      </p:to>
                                    </p:set>
                                    <p:animEffect transition="in" filter="wipe(down)">
                                      <p:cBhvr>
                                        <p:cTn id="177" dur="500"/>
                                        <p:tgtEl>
                                          <p:spTgt spid="28"/>
                                        </p:tgtEl>
                                      </p:cBhvr>
                                    </p:animEffect>
                                  </p:childTnLst>
                                </p:cTn>
                              </p:par>
                              <p:par>
                                <p:cTn id="178" presetID="22" presetClass="entr" presetSubtype="4" fill="hold" grpId="0" nodeType="withEffect">
                                  <p:stCondLst>
                                    <p:cond delay="200"/>
                                  </p:stCondLst>
                                  <p:childTnLst>
                                    <p:set>
                                      <p:cBhvr>
                                        <p:cTn id="179" dur="1" fill="hold">
                                          <p:stCondLst>
                                            <p:cond delay="0"/>
                                          </p:stCondLst>
                                        </p:cTn>
                                        <p:tgtEl>
                                          <p:spTgt spid="29"/>
                                        </p:tgtEl>
                                        <p:attrNameLst>
                                          <p:attrName>style.visibility</p:attrName>
                                        </p:attrNameLst>
                                      </p:cBhvr>
                                      <p:to>
                                        <p:strVal val="visible"/>
                                      </p:to>
                                    </p:set>
                                    <p:animEffect transition="in" filter="wipe(down)">
                                      <p:cBhvr>
                                        <p:cTn id="180" dur="500"/>
                                        <p:tgtEl>
                                          <p:spTgt spid="29"/>
                                        </p:tgtEl>
                                      </p:cBhvr>
                                    </p:animEffect>
                                  </p:childTnLst>
                                </p:cTn>
                              </p:par>
                              <p:par>
                                <p:cTn id="181" presetID="22" presetClass="entr" presetSubtype="4" fill="hold" grpId="0" nodeType="withEffect">
                                  <p:stCondLst>
                                    <p:cond delay="400"/>
                                  </p:stCondLst>
                                  <p:childTnLst>
                                    <p:set>
                                      <p:cBhvr>
                                        <p:cTn id="182" dur="1" fill="hold">
                                          <p:stCondLst>
                                            <p:cond delay="0"/>
                                          </p:stCondLst>
                                        </p:cTn>
                                        <p:tgtEl>
                                          <p:spTgt spid="30"/>
                                        </p:tgtEl>
                                        <p:attrNameLst>
                                          <p:attrName>style.visibility</p:attrName>
                                        </p:attrNameLst>
                                      </p:cBhvr>
                                      <p:to>
                                        <p:strVal val="visible"/>
                                      </p:to>
                                    </p:set>
                                    <p:animEffect transition="in" filter="wipe(down)">
                                      <p:cBhvr>
                                        <p:cTn id="183" dur="500"/>
                                        <p:tgtEl>
                                          <p:spTgt spid="30"/>
                                        </p:tgtEl>
                                      </p:cBhvr>
                                    </p:animEffect>
                                  </p:childTnLst>
                                </p:cTn>
                              </p:par>
                              <p:par>
                                <p:cTn id="184" presetID="22" presetClass="entr" presetSubtype="4" fill="hold" grpId="0" nodeType="withEffect">
                                  <p:stCondLst>
                                    <p:cond delay="600"/>
                                  </p:stCondLst>
                                  <p:childTnLst>
                                    <p:set>
                                      <p:cBhvr>
                                        <p:cTn id="185" dur="1" fill="hold">
                                          <p:stCondLst>
                                            <p:cond delay="0"/>
                                          </p:stCondLst>
                                        </p:cTn>
                                        <p:tgtEl>
                                          <p:spTgt spid="31"/>
                                        </p:tgtEl>
                                        <p:attrNameLst>
                                          <p:attrName>style.visibility</p:attrName>
                                        </p:attrNameLst>
                                      </p:cBhvr>
                                      <p:to>
                                        <p:strVal val="visible"/>
                                      </p:to>
                                    </p:set>
                                    <p:animEffect transition="in" filter="wipe(down)">
                                      <p:cBhvr>
                                        <p:cTn id="186" dur="500"/>
                                        <p:tgtEl>
                                          <p:spTgt spid="31"/>
                                        </p:tgtEl>
                                      </p:cBhvr>
                                    </p:animEffect>
                                  </p:childTnLst>
                                </p:cTn>
                              </p:par>
                            </p:childTnLst>
                          </p:cTn>
                        </p:par>
                        <p:par>
                          <p:cTn id="187" fill="hold">
                            <p:stCondLst>
                              <p:cond delay="8750"/>
                            </p:stCondLst>
                            <p:childTnLst>
                              <p:par>
                                <p:cTn id="188" presetID="22" presetClass="entr" presetSubtype="4" fill="hold" grpId="0" nodeType="afterEffect">
                                  <p:stCondLst>
                                    <p:cond delay="0"/>
                                  </p:stCondLst>
                                  <p:childTnLst>
                                    <p:set>
                                      <p:cBhvr>
                                        <p:cTn id="189" dur="1" fill="hold">
                                          <p:stCondLst>
                                            <p:cond delay="0"/>
                                          </p:stCondLst>
                                        </p:cTn>
                                        <p:tgtEl>
                                          <p:spTgt spid="35"/>
                                        </p:tgtEl>
                                        <p:attrNameLst>
                                          <p:attrName>style.visibility</p:attrName>
                                        </p:attrNameLst>
                                      </p:cBhvr>
                                      <p:to>
                                        <p:strVal val="visible"/>
                                      </p:to>
                                    </p:set>
                                    <p:animEffect transition="in" filter="wipe(down)">
                                      <p:cBhvr>
                                        <p:cTn id="190" dur="500"/>
                                        <p:tgtEl>
                                          <p:spTgt spid="35"/>
                                        </p:tgtEl>
                                      </p:cBhvr>
                                    </p:animEffect>
                                  </p:childTnLst>
                                </p:cTn>
                              </p:par>
                              <p:par>
                                <p:cTn id="191" presetID="22" presetClass="entr" presetSubtype="4" fill="hold" grpId="0" nodeType="withEffect">
                                  <p:stCondLst>
                                    <p:cond delay="0"/>
                                  </p:stCondLst>
                                  <p:childTnLst>
                                    <p:set>
                                      <p:cBhvr>
                                        <p:cTn id="192" dur="1" fill="hold">
                                          <p:stCondLst>
                                            <p:cond delay="0"/>
                                          </p:stCondLst>
                                        </p:cTn>
                                        <p:tgtEl>
                                          <p:spTgt spid="34"/>
                                        </p:tgtEl>
                                        <p:attrNameLst>
                                          <p:attrName>style.visibility</p:attrName>
                                        </p:attrNameLst>
                                      </p:cBhvr>
                                      <p:to>
                                        <p:strVal val="visible"/>
                                      </p:to>
                                    </p:set>
                                    <p:animEffect transition="in" filter="wipe(down)">
                                      <p:cBhvr>
                                        <p:cTn id="193" dur="500"/>
                                        <p:tgtEl>
                                          <p:spTgt spid="34"/>
                                        </p:tgtEl>
                                      </p:cBhvr>
                                    </p:animEffect>
                                  </p:childTnLst>
                                </p:cTn>
                              </p:par>
                              <p:par>
                                <p:cTn id="194" presetID="22" presetClass="entr" presetSubtype="4" fill="hold" grpId="0" nodeType="withEffect">
                                  <p:stCondLst>
                                    <p:cond delay="0"/>
                                  </p:stCondLst>
                                  <p:childTnLst>
                                    <p:set>
                                      <p:cBhvr>
                                        <p:cTn id="195" dur="1" fill="hold">
                                          <p:stCondLst>
                                            <p:cond delay="0"/>
                                          </p:stCondLst>
                                        </p:cTn>
                                        <p:tgtEl>
                                          <p:spTgt spid="33"/>
                                        </p:tgtEl>
                                        <p:attrNameLst>
                                          <p:attrName>style.visibility</p:attrName>
                                        </p:attrNameLst>
                                      </p:cBhvr>
                                      <p:to>
                                        <p:strVal val="visible"/>
                                      </p:to>
                                    </p:set>
                                    <p:animEffect transition="in" filter="wipe(down)">
                                      <p:cBhvr>
                                        <p:cTn id="196" dur="500"/>
                                        <p:tgtEl>
                                          <p:spTgt spid="33"/>
                                        </p:tgtEl>
                                      </p:cBhvr>
                                    </p:animEffect>
                                  </p:childTnLst>
                                </p:cTn>
                              </p:par>
                              <p:par>
                                <p:cTn id="197" presetID="22" presetClass="entr" presetSubtype="4" fill="hold" grpId="0" nodeType="withEffect">
                                  <p:stCondLst>
                                    <p:cond delay="0"/>
                                  </p:stCondLst>
                                  <p:childTnLst>
                                    <p:set>
                                      <p:cBhvr>
                                        <p:cTn id="198" dur="1" fill="hold">
                                          <p:stCondLst>
                                            <p:cond delay="0"/>
                                          </p:stCondLst>
                                        </p:cTn>
                                        <p:tgtEl>
                                          <p:spTgt spid="32"/>
                                        </p:tgtEl>
                                        <p:attrNameLst>
                                          <p:attrName>style.visibility</p:attrName>
                                        </p:attrNameLst>
                                      </p:cBhvr>
                                      <p:to>
                                        <p:strVal val="visible"/>
                                      </p:to>
                                    </p:set>
                                    <p:animEffect transition="in" filter="wipe(down)">
                                      <p:cBhvr>
                                        <p:cTn id="19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p:bldP spid="45" grpId="0"/>
      <p:bldP spid="46" grpId="0"/>
      <p:bldP spid="47" grpId="0"/>
      <p:bldP spid="48" grpId="0"/>
      <p:bldP spid="49" grpId="0"/>
      <p:bldP spid="50" grpId="0"/>
      <p:bldP spid="51" grpId="0"/>
      <p:bldP spid="5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3358902" y="4110430"/>
            <a:ext cx="6264696" cy="134096"/>
          </a:xfrm>
          <a:prstGeom prst="rect">
            <a:avLst/>
          </a:prstGeom>
          <a:pattFill prst="ltUpDiag">
            <a:fgClr>
              <a:srgbClr val="414455"/>
            </a:fgClr>
            <a:bgClr>
              <a:srgbClr val="E8E8E6"/>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31" name="矩形 30"/>
          <p:cNvSpPr/>
          <p:nvPr/>
        </p:nvSpPr>
        <p:spPr>
          <a:xfrm>
            <a:off x="2782839" y="1743569"/>
            <a:ext cx="6264696" cy="134096"/>
          </a:xfrm>
          <a:prstGeom prst="rect">
            <a:avLst/>
          </a:prstGeom>
          <a:pattFill prst="ltUpDiag">
            <a:fgClr>
              <a:srgbClr val="414455"/>
            </a:fgClr>
            <a:bgClr>
              <a:srgbClr val="E8E8E6"/>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32" name="椭圆 64"/>
          <p:cNvSpPr>
            <a:spLocks noChangeArrowheads="1"/>
          </p:cNvSpPr>
          <p:nvPr/>
        </p:nvSpPr>
        <p:spPr bwMode="auto">
          <a:xfrm>
            <a:off x="1270672" y="1413570"/>
            <a:ext cx="1658729" cy="1658432"/>
          </a:xfrm>
          <a:prstGeom prst="ellipse">
            <a:avLst/>
          </a:prstGeom>
          <a:solidFill>
            <a:srgbClr val="C00000"/>
          </a:solidFill>
          <a:ln w="190500" cap="sq" cmpd="sng">
            <a:solidFill>
              <a:srgbClr val="969696"/>
            </a:solidFill>
            <a:round/>
            <a:headEnd/>
            <a:tailEnd/>
          </a:ln>
        </p:spPr>
        <p:txBody>
          <a:bodyPr lIns="91472" tIns="45736" rIns="91472" bIns="45736" anchor="ctr"/>
          <a:lstStyle/>
          <a:p>
            <a:pPr algn="ctr"/>
            <a:r>
              <a:rPr lang="zh-CN" altLang="en-US" sz="2800" b="1" dirty="0">
                <a:solidFill>
                  <a:schemeClr val="bg1"/>
                </a:solidFill>
                <a:latin typeface="微软雅黑" pitchFamily="34" charset="-122"/>
                <a:ea typeface="微软雅黑" pitchFamily="34" charset="-122"/>
                <a:sym typeface="宋体" panose="02010600030101010101" pitchFamily="2" charset="-122"/>
              </a:rPr>
              <a:t>添加文字</a:t>
            </a:r>
            <a:endParaRPr lang="zh-CN" altLang="zh-CN" sz="2800" b="1" dirty="0">
              <a:solidFill>
                <a:schemeClr val="bg1"/>
              </a:solidFill>
              <a:latin typeface="微软雅黑" pitchFamily="34" charset="-122"/>
              <a:ea typeface="微软雅黑" pitchFamily="34" charset="-122"/>
              <a:sym typeface="宋体" panose="02010600030101010101" pitchFamily="2" charset="-122"/>
            </a:endParaRPr>
          </a:p>
        </p:txBody>
      </p:sp>
      <p:sp>
        <p:nvSpPr>
          <p:cNvPr id="33" name="TextBox 32"/>
          <p:cNvSpPr txBox="1"/>
          <p:nvPr/>
        </p:nvSpPr>
        <p:spPr>
          <a:xfrm>
            <a:off x="3247629" y="1910049"/>
            <a:ext cx="5904657" cy="2013325"/>
          </a:xfrm>
          <a:prstGeom prst="rect">
            <a:avLst/>
          </a:prstGeom>
          <a:noFill/>
        </p:spPr>
        <p:txBody>
          <a:bodyPr wrap="square" lIns="91472" tIns="45736" rIns="91472" bIns="45736" rtlCol="0">
            <a:spAutoFit/>
          </a:bodyPr>
          <a:lstStyle/>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600" dirty="0">
              <a:solidFill>
                <a:sysClr val="windowText" lastClr="000000"/>
              </a:solidFill>
              <a:latin typeface="微软雅黑" pitchFamily="34" charset="-122"/>
              <a:ea typeface="微软雅黑" pitchFamily="34" charset="-122"/>
            </a:endParaRPr>
          </a:p>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a:t>
            </a:r>
          </a:p>
        </p:txBody>
      </p:sp>
      <p:sp>
        <p:nvSpPr>
          <p:cNvPr id="34" name="椭圆 64"/>
          <p:cNvSpPr>
            <a:spLocks noChangeArrowheads="1"/>
          </p:cNvSpPr>
          <p:nvPr/>
        </p:nvSpPr>
        <p:spPr bwMode="auto">
          <a:xfrm>
            <a:off x="9407575" y="3497287"/>
            <a:ext cx="1658729" cy="1658432"/>
          </a:xfrm>
          <a:prstGeom prst="ellipse">
            <a:avLst/>
          </a:prstGeom>
          <a:solidFill>
            <a:srgbClr val="C00000"/>
          </a:solidFill>
          <a:ln w="190500" cap="sq" cmpd="sng">
            <a:solidFill>
              <a:srgbClr val="969696"/>
            </a:solidFill>
            <a:round/>
            <a:headEnd/>
            <a:tailEnd/>
          </a:ln>
        </p:spPr>
        <p:txBody>
          <a:bodyPr lIns="91472" tIns="45736" rIns="91472" bIns="45736" anchor="ctr"/>
          <a:lstStyle/>
          <a:p>
            <a:pPr algn="ctr"/>
            <a:r>
              <a:rPr lang="zh-CN" altLang="en-US" sz="2800" b="1" dirty="0">
                <a:solidFill>
                  <a:schemeClr val="bg1"/>
                </a:solidFill>
                <a:latin typeface="微软雅黑" pitchFamily="34" charset="-122"/>
                <a:ea typeface="微软雅黑" pitchFamily="34" charset="-122"/>
                <a:sym typeface="宋体" panose="02010600030101010101" pitchFamily="2" charset="-122"/>
              </a:rPr>
              <a:t>添加文字</a:t>
            </a:r>
            <a:endParaRPr lang="zh-CN" altLang="zh-CN" sz="2800" b="1" dirty="0">
              <a:solidFill>
                <a:schemeClr val="bg1"/>
              </a:solidFill>
              <a:latin typeface="微软雅黑" pitchFamily="34" charset="-122"/>
              <a:ea typeface="微软雅黑" pitchFamily="34" charset="-122"/>
              <a:sym typeface="宋体" panose="02010600030101010101" pitchFamily="2" charset="-122"/>
            </a:endParaRPr>
          </a:p>
        </p:txBody>
      </p:sp>
      <p:sp>
        <p:nvSpPr>
          <p:cNvPr id="62" name="TextBox 61"/>
          <p:cNvSpPr txBox="1"/>
          <p:nvPr/>
        </p:nvSpPr>
        <p:spPr>
          <a:xfrm>
            <a:off x="3247629" y="4326505"/>
            <a:ext cx="5904657" cy="2013325"/>
          </a:xfrm>
          <a:prstGeom prst="rect">
            <a:avLst/>
          </a:prstGeom>
          <a:noFill/>
        </p:spPr>
        <p:txBody>
          <a:bodyPr wrap="square" lIns="91472" tIns="45736" rIns="91472" bIns="45736" rtlCol="0">
            <a:spAutoFit/>
          </a:bodyPr>
          <a:lstStyle/>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600" dirty="0">
              <a:solidFill>
                <a:sysClr val="windowText" lastClr="000000"/>
              </a:solidFill>
              <a:latin typeface="微软雅黑" pitchFamily="34" charset="-122"/>
              <a:ea typeface="微软雅黑" pitchFamily="34" charset="-122"/>
            </a:endParaRPr>
          </a:p>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a:t>
            </a:r>
          </a:p>
        </p:txBody>
      </p:sp>
      <p:sp>
        <p:nvSpPr>
          <p:cNvPr id="10" name="文本框 2"/>
          <p:cNvSpPr txBox="1"/>
          <p:nvPr/>
        </p:nvSpPr>
        <p:spPr>
          <a:xfrm>
            <a:off x="1139432"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3324872723"/>
      </p:ext>
    </p:extLst>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0"/>
                                        </p:tgtEl>
                                        <p:attrNameLst>
                                          <p:attrName>ppt_y</p:attrName>
                                        </p:attrNameLst>
                                      </p:cBhvr>
                                      <p:tavLst>
                                        <p:tav tm="0">
                                          <p:val>
                                            <p:strVal val="#ppt_y"/>
                                          </p:val>
                                        </p:tav>
                                        <p:tav tm="100000">
                                          <p:val>
                                            <p:strVal val="#ppt_y"/>
                                          </p:val>
                                        </p:tav>
                                      </p:tavLst>
                                    </p:anim>
                                    <p:anim calcmode="lin" valueType="num">
                                      <p:cBhvr>
                                        <p:cTn id="9"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0"/>
                                        </p:tgtEl>
                                      </p:cBhvr>
                                    </p:animEffect>
                                  </p:childTnLst>
                                </p:cTn>
                              </p:par>
                            </p:childTnLst>
                          </p:cTn>
                        </p:par>
                        <p:par>
                          <p:cTn id="12" fill="hold">
                            <p:stCondLst>
                              <p:cond delay="850"/>
                            </p:stCondLst>
                            <p:childTnLst>
                              <p:par>
                                <p:cTn id="13" presetID="2" presetClass="entr" presetSubtype="8"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0-#ppt_w/2"/>
                                          </p:val>
                                        </p:tav>
                                        <p:tav tm="100000">
                                          <p:val>
                                            <p:strVal val="#ppt_x"/>
                                          </p:val>
                                        </p:tav>
                                      </p:tavLst>
                                    </p:anim>
                                    <p:anim calcmode="lin" valueType="num">
                                      <p:cBhvr additive="base">
                                        <p:cTn id="16" dur="500" fill="hold"/>
                                        <p:tgtEl>
                                          <p:spTgt spid="32"/>
                                        </p:tgtEl>
                                        <p:attrNameLst>
                                          <p:attrName>ppt_y</p:attrName>
                                        </p:attrNameLst>
                                      </p:cBhvr>
                                      <p:tavLst>
                                        <p:tav tm="0">
                                          <p:val>
                                            <p:strVal val="#ppt_y"/>
                                          </p:val>
                                        </p:tav>
                                        <p:tav tm="100000">
                                          <p:val>
                                            <p:strVal val="#ppt_y"/>
                                          </p:val>
                                        </p:tav>
                                      </p:tavLst>
                                    </p:anim>
                                  </p:childTnLst>
                                </p:cTn>
                              </p:par>
                              <p:par>
                                <p:cTn id="17" presetID="8" presetClass="emph" presetSubtype="0" fill="hold" grpId="1" nodeType="withEffect">
                                  <p:stCondLst>
                                    <p:cond delay="0"/>
                                  </p:stCondLst>
                                  <p:childTnLst>
                                    <p:animRot by="21600000">
                                      <p:cBhvr>
                                        <p:cTn id="18" dur="500" fill="hold"/>
                                        <p:tgtEl>
                                          <p:spTgt spid="32"/>
                                        </p:tgtEl>
                                        <p:attrNameLst>
                                          <p:attrName>r</p:attrName>
                                        </p:attrNameLst>
                                      </p:cBhvr>
                                    </p:animRot>
                                  </p:childTnLst>
                                </p:cTn>
                              </p:par>
                            </p:childTnLst>
                          </p:cTn>
                        </p:par>
                        <p:par>
                          <p:cTn id="19" fill="hold">
                            <p:stCondLst>
                              <p:cond delay="1350"/>
                            </p:stCondLst>
                            <p:childTnLst>
                              <p:par>
                                <p:cTn id="20" presetID="22" presetClass="entr" presetSubtype="8" fill="hold" grpId="0" nodeType="after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wipe(left)">
                                      <p:cBhvr>
                                        <p:cTn id="22" dur="500"/>
                                        <p:tgtEl>
                                          <p:spTgt spid="31"/>
                                        </p:tgtEl>
                                      </p:cBhvr>
                                    </p:animEffect>
                                  </p:childTnLst>
                                </p:cTn>
                              </p:par>
                            </p:childTnLst>
                          </p:cTn>
                        </p:par>
                        <p:par>
                          <p:cTn id="23" fill="hold">
                            <p:stCondLst>
                              <p:cond delay="1850"/>
                            </p:stCondLst>
                            <p:childTnLst>
                              <p:par>
                                <p:cTn id="24" presetID="22" presetClass="entr" presetSubtype="8" fill="hold" grpId="0" nodeType="afterEffect">
                                  <p:stCondLst>
                                    <p:cond delay="0"/>
                                  </p:stCondLst>
                                  <p:iterate type="lt">
                                    <p:tmPct val="30000"/>
                                  </p:iterate>
                                  <p:childTnLst>
                                    <p:set>
                                      <p:cBhvr>
                                        <p:cTn id="25" dur="1" fill="hold">
                                          <p:stCondLst>
                                            <p:cond delay="0"/>
                                          </p:stCondLst>
                                        </p:cTn>
                                        <p:tgtEl>
                                          <p:spTgt spid="33"/>
                                        </p:tgtEl>
                                        <p:attrNameLst>
                                          <p:attrName>style.visibility</p:attrName>
                                        </p:attrNameLst>
                                      </p:cBhvr>
                                      <p:to>
                                        <p:strVal val="visible"/>
                                      </p:to>
                                    </p:set>
                                    <p:animEffect transition="in" filter="wipe(left)">
                                      <p:cBhvr>
                                        <p:cTn id="26" dur="100"/>
                                        <p:tgtEl>
                                          <p:spTgt spid="33"/>
                                        </p:tgtEl>
                                      </p:cBhvr>
                                    </p:animEffect>
                                  </p:childTnLst>
                                </p:cTn>
                              </p:par>
                              <p:par>
                                <p:cTn id="27" presetID="36" presetClass="emph" presetSubtype="0" fill="hold" grpId="1" nodeType="withEffect">
                                  <p:stCondLst>
                                    <p:cond delay="0"/>
                                  </p:stCondLst>
                                  <p:iterate type="lt">
                                    <p:tmPct val="30000"/>
                                  </p:iterate>
                                  <p:childTnLst>
                                    <p:animScale>
                                      <p:cBhvr>
                                        <p:cTn id="28" dur="50" autoRev="1" fill="hold">
                                          <p:stCondLst>
                                            <p:cond delay="0"/>
                                          </p:stCondLst>
                                        </p:cTn>
                                        <p:tgtEl>
                                          <p:spTgt spid="33"/>
                                        </p:tgtEl>
                                      </p:cBhvr>
                                      <p:to x="80000" y="100000"/>
                                    </p:animScale>
                                    <p:anim by="(#ppt_w*0.10)" calcmode="lin" valueType="num">
                                      <p:cBhvr>
                                        <p:cTn id="29" dur="50" autoRev="1" fill="hold">
                                          <p:stCondLst>
                                            <p:cond delay="0"/>
                                          </p:stCondLst>
                                        </p:cTn>
                                        <p:tgtEl>
                                          <p:spTgt spid="33"/>
                                        </p:tgtEl>
                                        <p:attrNameLst>
                                          <p:attrName>ppt_x</p:attrName>
                                        </p:attrNameLst>
                                      </p:cBhvr>
                                    </p:anim>
                                    <p:anim by="(-#ppt_w*0.10)" calcmode="lin" valueType="num">
                                      <p:cBhvr>
                                        <p:cTn id="30" dur="50" autoRev="1" fill="hold">
                                          <p:stCondLst>
                                            <p:cond delay="0"/>
                                          </p:stCondLst>
                                        </p:cTn>
                                        <p:tgtEl>
                                          <p:spTgt spid="33"/>
                                        </p:tgtEl>
                                        <p:attrNameLst>
                                          <p:attrName>ppt_y</p:attrName>
                                        </p:attrNameLst>
                                      </p:cBhvr>
                                    </p:anim>
                                    <p:animRot by="-480000">
                                      <p:cBhvr>
                                        <p:cTn id="31" dur="50" autoRev="1" fill="hold">
                                          <p:stCondLst>
                                            <p:cond delay="0"/>
                                          </p:stCondLst>
                                        </p:cTn>
                                        <p:tgtEl>
                                          <p:spTgt spid="33"/>
                                        </p:tgtEl>
                                        <p:attrNameLst>
                                          <p:attrName>r</p:attrName>
                                        </p:attrNameLst>
                                      </p:cBhvr>
                                    </p:animRot>
                                  </p:childTnLst>
                                </p:cTn>
                              </p:par>
                            </p:childTnLst>
                          </p:cTn>
                        </p:par>
                        <p:par>
                          <p:cTn id="32" fill="hold">
                            <p:stCondLst>
                              <p:cond delay="6060"/>
                            </p:stCondLst>
                            <p:childTnLst>
                              <p:par>
                                <p:cTn id="33" presetID="2" presetClass="entr" presetSubtype="2" fill="hold" grpId="0" nodeType="afterEffect">
                                  <p:stCondLst>
                                    <p:cond delay="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500" fill="hold"/>
                                        <p:tgtEl>
                                          <p:spTgt spid="34"/>
                                        </p:tgtEl>
                                        <p:attrNameLst>
                                          <p:attrName>ppt_x</p:attrName>
                                        </p:attrNameLst>
                                      </p:cBhvr>
                                      <p:tavLst>
                                        <p:tav tm="0">
                                          <p:val>
                                            <p:strVal val="1+#ppt_w/2"/>
                                          </p:val>
                                        </p:tav>
                                        <p:tav tm="100000">
                                          <p:val>
                                            <p:strVal val="#ppt_x"/>
                                          </p:val>
                                        </p:tav>
                                      </p:tavLst>
                                    </p:anim>
                                    <p:anim calcmode="lin" valueType="num">
                                      <p:cBhvr additive="base">
                                        <p:cTn id="36" dur="500" fill="hold"/>
                                        <p:tgtEl>
                                          <p:spTgt spid="34"/>
                                        </p:tgtEl>
                                        <p:attrNameLst>
                                          <p:attrName>ppt_y</p:attrName>
                                        </p:attrNameLst>
                                      </p:cBhvr>
                                      <p:tavLst>
                                        <p:tav tm="0">
                                          <p:val>
                                            <p:strVal val="#ppt_y"/>
                                          </p:val>
                                        </p:tav>
                                        <p:tav tm="100000">
                                          <p:val>
                                            <p:strVal val="#ppt_y"/>
                                          </p:val>
                                        </p:tav>
                                      </p:tavLst>
                                    </p:anim>
                                  </p:childTnLst>
                                </p:cTn>
                              </p:par>
                              <p:par>
                                <p:cTn id="37" presetID="8" presetClass="emph" presetSubtype="0" fill="hold" grpId="1" nodeType="withEffect">
                                  <p:stCondLst>
                                    <p:cond delay="0"/>
                                  </p:stCondLst>
                                  <p:childTnLst>
                                    <p:animRot by="-21600000">
                                      <p:cBhvr>
                                        <p:cTn id="38" dur="500" fill="hold"/>
                                        <p:tgtEl>
                                          <p:spTgt spid="34"/>
                                        </p:tgtEl>
                                        <p:attrNameLst>
                                          <p:attrName>r</p:attrName>
                                        </p:attrNameLst>
                                      </p:cBhvr>
                                    </p:animRot>
                                  </p:childTnLst>
                                </p:cTn>
                              </p:par>
                            </p:childTnLst>
                          </p:cTn>
                        </p:par>
                        <p:par>
                          <p:cTn id="39" fill="hold">
                            <p:stCondLst>
                              <p:cond delay="6560"/>
                            </p:stCondLst>
                            <p:childTnLst>
                              <p:par>
                                <p:cTn id="40" presetID="22" presetClass="entr" presetSubtype="2" fill="hold" grpId="0" nodeType="after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wipe(right)">
                                      <p:cBhvr>
                                        <p:cTn id="42" dur="500"/>
                                        <p:tgtEl>
                                          <p:spTgt spid="30"/>
                                        </p:tgtEl>
                                      </p:cBhvr>
                                    </p:animEffect>
                                  </p:childTnLst>
                                </p:cTn>
                              </p:par>
                            </p:childTnLst>
                          </p:cTn>
                        </p:par>
                        <p:par>
                          <p:cTn id="43" fill="hold">
                            <p:stCondLst>
                              <p:cond delay="7060"/>
                            </p:stCondLst>
                            <p:childTnLst>
                              <p:par>
                                <p:cTn id="44" presetID="22" presetClass="entr" presetSubtype="8" fill="hold" grpId="0" nodeType="afterEffect">
                                  <p:stCondLst>
                                    <p:cond delay="0"/>
                                  </p:stCondLst>
                                  <p:iterate type="lt">
                                    <p:tmPct val="30000"/>
                                  </p:iterate>
                                  <p:childTnLst>
                                    <p:set>
                                      <p:cBhvr>
                                        <p:cTn id="45" dur="1" fill="hold">
                                          <p:stCondLst>
                                            <p:cond delay="0"/>
                                          </p:stCondLst>
                                        </p:cTn>
                                        <p:tgtEl>
                                          <p:spTgt spid="62"/>
                                        </p:tgtEl>
                                        <p:attrNameLst>
                                          <p:attrName>style.visibility</p:attrName>
                                        </p:attrNameLst>
                                      </p:cBhvr>
                                      <p:to>
                                        <p:strVal val="visible"/>
                                      </p:to>
                                    </p:set>
                                    <p:animEffect transition="in" filter="wipe(left)">
                                      <p:cBhvr>
                                        <p:cTn id="46" dur="100"/>
                                        <p:tgtEl>
                                          <p:spTgt spid="62"/>
                                        </p:tgtEl>
                                      </p:cBhvr>
                                    </p:animEffect>
                                  </p:childTnLst>
                                </p:cTn>
                              </p:par>
                              <p:par>
                                <p:cTn id="47" presetID="36" presetClass="emph" presetSubtype="0" fill="hold" grpId="1" nodeType="withEffect">
                                  <p:stCondLst>
                                    <p:cond delay="0"/>
                                  </p:stCondLst>
                                  <p:iterate type="lt">
                                    <p:tmPct val="30000"/>
                                  </p:iterate>
                                  <p:childTnLst>
                                    <p:animScale>
                                      <p:cBhvr>
                                        <p:cTn id="48" dur="50" autoRev="1" fill="hold">
                                          <p:stCondLst>
                                            <p:cond delay="0"/>
                                          </p:stCondLst>
                                        </p:cTn>
                                        <p:tgtEl>
                                          <p:spTgt spid="62"/>
                                        </p:tgtEl>
                                      </p:cBhvr>
                                      <p:to x="80000" y="100000"/>
                                    </p:animScale>
                                    <p:anim by="(#ppt_w*0.10)" calcmode="lin" valueType="num">
                                      <p:cBhvr>
                                        <p:cTn id="49" dur="50" autoRev="1" fill="hold">
                                          <p:stCondLst>
                                            <p:cond delay="0"/>
                                          </p:stCondLst>
                                        </p:cTn>
                                        <p:tgtEl>
                                          <p:spTgt spid="62"/>
                                        </p:tgtEl>
                                        <p:attrNameLst>
                                          <p:attrName>ppt_x</p:attrName>
                                        </p:attrNameLst>
                                      </p:cBhvr>
                                    </p:anim>
                                    <p:anim by="(-#ppt_w*0.10)" calcmode="lin" valueType="num">
                                      <p:cBhvr>
                                        <p:cTn id="50" dur="50" autoRev="1" fill="hold">
                                          <p:stCondLst>
                                            <p:cond delay="0"/>
                                          </p:stCondLst>
                                        </p:cTn>
                                        <p:tgtEl>
                                          <p:spTgt spid="62"/>
                                        </p:tgtEl>
                                        <p:attrNameLst>
                                          <p:attrName>ppt_y</p:attrName>
                                        </p:attrNameLst>
                                      </p:cBhvr>
                                    </p:anim>
                                    <p:animRot by="-480000">
                                      <p:cBhvr>
                                        <p:cTn id="51" dur="50" autoRev="1" fill="hold">
                                          <p:stCondLst>
                                            <p:cond delay="0"/>
                                          </p:stCondLst>
                                        </p:cTn>
                                        <p:tgtEl>
                                          <p:spTgt spid="6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2" grpId="1" animBg="1"/>
      <p:bldP spid="33" grpId="0"/>
      <p:bldP spid="33" grpId="1"/>
      <p:bldP spid="34" grpId="0" animBg="1"/>
      <p:bldP spid="34" grpId="1" animBg="1"/>
      <p:bldP spid="62" grpId="0"/>
      <p:bldP spid="62" grpId="1"/>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utoShape 3"/>
          <p:cNvSpPr>
            <a:spLocks noChangeArrowheads="1"/>
          </p:cNvSpPr>
          <p:nvPr/>
        </p:nvSpPr>
        <p:spPr bwMode="auto">
          <a:xfrm>
            <a:off x="926110" y="2335907"/>
            <a:ext cx="10422260" cy="3542159"/>
          </a:xfrm>
          <a:prstGeom prst="rect">
            <a:avLst/>
          </a:prstGeom>
          <a:solidFill>
            <a:srgbClr val="595959">
              <a:alpha val="78000"/>
            </a:srgbClr>
          </a:solidFill>
          <a:ln w="12700" cmpd="sng">
            <a:solidFill>
              <a:schemeClr val="bg1"/>
            </a:solidFill>
            <a:miter lim="800000"/>
            <a:headEnd/>
            <a:tailEnd/>
          </a:ln>
        </p:spPr>
        <p:txBody>
          <a:bodyPr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endParaRPr lang="zh-CN" altLang="en-US"/>
          </a:p>
        </p:txBody>
      </p:sp>
      <p:sp>
        <p:nvSpPr>
          <p:cNvPr id="9" name="AutoShape 3"/>
          <p:cNvSpPr>
            <a:spLocks noChangeArrowheads="1"/>
          </p:cNvSpPr>
          <p:nvPr/>
        </p:nvSpPr>
        <p:spPr bwMode="auto">
          <a:xfrm>
            <a:off x="1070033" y="2146388"/>
            <a:ext cx="10132018" cy="3587662"/>
          </a:xfrm>
          <a:prstGeom prst="rect">
            <a:avLst/>
          </a:prstGeom>
          <a:solidFill>
            <a:srgbClr val="C00000"/>
          </a:solidFill>
          <a:ln w="12700" cmpd="sng">
            <a:solidFill>
              <a:schemeClr val="bg1"/>
            </a:solidFill>
            <a:miter lim="800000"/>
            <a:headEnd/>
            <a:tailEnd/>
          </a:ln>
        </p:spPr>
        <p:txBody>
          <a:bodyPr wrap="none"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a:endParaRPr lang="zh-CN" altLang="en-US" sz="2000">
              <a:solidFill>
                <a:schemeClr val="tx2"/>
              </a:solidFill>
              <a:ea typeface="微软雅黑" pitchFamily="34" charset="-122"/>
            </a:endParaRPr>
          </a:p>
        </p:txBody>
      </p:sp>
      <p:sp>
        <p:nvSpPr>
          <p:cNvPr id="11" name="TextBox 10"/>
          <p:cNvSpPr txBox="1"/>
          <p:nvPr/>
        </p:nvSpPr>
        <p:spPr>
          <a:xfrm>
            <a:off x="1773019" y="2650445"/>
            <a:ext cx="8927701" cy="2585355"/>
          </a:xfrm>
          <a:prstGeom prst="rect">
            <a:avLst/>
          </a:prstGeom>
          <a:noFill/>
        </p:spPr>
        <p:txBody>
          <a:bodyPr wrap="square" lIns="91472" tIns="45736" rIns="91472" bIns="45736" rtlCol="0">
            <a:spAutoFit/>
          </a:bodyPr>
          <a:lstStyle/>
          <a:p>
            <a:pPr>
              <a:lnSpc>
                <a:spcPct val="150000"/>
              </a:lnSpc>
            </a:pPr>
            <a:r>
              <a:rPr lang="zh-CN" altLang="en-US" sz="1800" dirty="0">
                <a:solidFill>
                  <a:schemeClr val="bg1"/>
                </a:solidFill>
                <a:latin typeface="微软雅黑" pitchFamily="34" charset="-122"/>
                <a:ea typeface="微软雅黑" pitchFamily="34" charset="-122"/>
                <a:sym typeface="微软雅黑" pitchFamily="34" charset="-122"/>
              </a:rPr>
              <a:t>回顾这一年的工作，在取得成绩的同时，我们也找到了工作中的不足和问题，主要反映于</a:t>
            </a:r>
            <a:r>
              <a:rPr lang="en-US" altLang="zh-CN" sz="1800" dirty="0">
                <a:solidFill>
                  <a:schemeClr val="bg1"/>
                </a:solidFill>
                <a:latin typeface="微软雅黑" pitchFamily="34" charset="-122"/>
                <a:ea typeface="微软雅黑" pitchFamily="34" charset="-122"/>
                <a:sym typeface="微软雅黑" pitchFamily="34" charset="-122"/>
              </a:rPr>
              <a:t>xx</a:t>
            </a:r>
            <a:r>
              <a:rPr lang="zh-CN" altLang="en-US" sz="1800" dirty="0">
                <a:solidFill>
                  <a:schemeClr val="bg1"/>
                </a:solidFill>
                <a:latin typeface="微软雅黑" pitchFamily="34" charset="-122"/>
                <a:ea typeface="微软雅黑" pitchFamily="34" charset="-122"/>
                <a:sym typeface="微软雅黑" pitchFamily="34" charset="-122"/>
              </a:rPr>
              <a:t>及</a:t>
            </a:r>
            <a:r>
              <a:rPr lang="en-US" altLang="zh-CN" sz="1800" dirty="0">
                <a:solidFill>
                  <a:schemeClr val="bg1"/>
                </a:solidFill>
                <a:latin typeface="微软雅黑" pitchFamily="34" charset="-122"/>
                <a:ea typeface="微软雅黑" pitchFamily="34" charset="-122"/>
                <a:sym typeface="微软雅黑" pitchFamily="34" charset="-122"/>
              </a:rPr>
              <a:t>xxx</a:t>
            </a:r>
            <a:r>
              <a:rPr lang="zh-CN" altLang="en-US" sz="1800" dirty="0">
                <a:solidFill>
                  <a:schemeClr val="bg1"/>
                </a:solidFill>
                <a:latin typeface="微软雅黑" pitchFamily="34" charset="-122"/>
                <a:ea typeface="微软雅黑" pitchFamily="34" charset="-122"/>
                <a:sym typeface="微软雅黑" pitchFamily="34" charset="-122"/>
              </a:rPr>
              <a:t>的风格、定型还有待进一步探索，尤其是网上的公司产品库充分体现我们</a:t>
            </a:r>
            <a:r>
              <a:rPr lang="en-US" altLang="zh-CN" sz="1800" dirty="0" err="1">
                <a:solidFill>
                  <a:schemeClr val="bg1"/>
                </a:solidFill>
                <a:latin typeface="微软雅黑" pitchFamily="34" charset="-122"/>
                <a:ea typeface="微软雅黑" pitchFamily="34" charset="-122"/>
                <a:sym typeface="微软雅黑" pitchFamily="34" charset="-122"/>
              </a:rPr>
              <a:t>xxxxx</a:t>
            </a:r>
            <a:r>
              <a:rPr lang="zh-CN" altLang="en-US" sz="1800" dirty="0">
                <a:solidFill>
                  <a:schemeClr val="bg1"/>
                </a:solidFill>
                <a:latin typeface="微软雅黑" pitchFamily="34" charset="-122"/>
                <a:ea typeface="微软雅黑" pitchFamily="34" charset="-122"/>
                <a:sym typeface="微软雅黑" pitchFamily="34" charset="-122"/>
              </a:rPr>
              <a:t>和我们这个平台能为客户提供良好的商机和快捷方便的信息、导航的功能发挥。展望新的一年，我们将继续努力，力争各项工作更上一个新台阶。</a:t>
            </a:r>
            <a:r>
              <a:rPr lang="en-US" altLang="zh-CN" sz="1800" dirty="0">
                <a:solidFill>
                  <a:schemeClr val="bg1"/>
                </a:solidFill>
                <a:latin typeface="微软雅黑" pitchFamily="34" charset="-122"/>
                <a:ea typeface="微软雅黑" pitchFamily="34" charset="-122"/>
              </a:rPr>
              <a:t>2015</a:t>
            </a:r>
            <a:r>
              <a:rPr lang="zh-CN" altLang="en-US" sz="1800" dirty="0">
                <a:solidFill>
                  <a:schemeClr val="bg1"/>
                </a:solidFill>
                <a:latin typeface="微软雅黑" pitchFamily="34" charset="-122"/>
                <a:ea typeface="微软雅黑" pitchFamily="34" charset="-122"/>
              </a:rPr>
              <a:t>我们所向披靡，</a:t>
            </a:r>
            <a:r>
              <a:rPr lang="en-US" altLang="zh-CN" sz="1800" dirty="0">
                <a:solidFill>
                  <a:schemeClr val="bg1"/>
                </a:solidFill>
                <a:latin typeface="微软雅黑" pitchFamily="34" charset="-122"/>
                <a:ea typeface="微软雅黑" pitchFamily="34" charset="-122"/>
              </a:rPr>
              <a:t>2016</a:t>
            </a:r>
            <a:r>
              <a:rPr lang="zh-CN" altLang="en-US" sz="1800" dirty="0">
                <a:solidFill>
                  <a:schemeClr val="bg1"/>
                </a:solidFill>
                <a:latin typeface="微软雅黑" pitchFamily="34" charset="-122"/>
                <a:ea typeface="微软雅黑" pitchFamily="34" charset="-122"/>
              </a:rPr>
              <a:t>我们勇往直前！</a:t>
            </a:r>
            <a:endParaRPr lang="zh-CN" altLang="en-US" sz="1800" dirty="0">
              <a:solidFill>
                <a:schemeClr val="bg1"/>
              </a:solidFill>
              <a:latin typeface="微软雅黑" pitchFamily="34" charset="-122"/>
              <a:ea typeface="微软雅黑" pitchFamily="34" charset="-122"/>
              <a:sym typeface="微软雅黑" pitchFamily="34" charset="-122"/>
            </a:endParaRPr>
          </a:p>
          <a:p>
            <a:pPr>
              <a:lnSpc>
                <a:spcPct val="150000"/>
              </a:lnSpc>
            </a:pPr>
            <a:endParaRPr lang="zh-CN" altLang="en-US" sz="1800" dirty="0">
              <a:solidFill>
                <a:schemeClr val="bg1"/>
              </a:solidFill>
              <a:latin typeface="微软雅黑" pitchFamily="34" charset="-122"/>
              <a:ea typeface="微软雅黑" pitchFamily="34" charset="-122"/>
            </a:endParaRPr>
          </a:p>
        </p:txBody>
      </p:sp>
      <p:grpSp>
        <p:nvGrpSpPr>
          <p:cNvPr id="10" name="组合 9"/>
          <p:cNvGrpSpPr/>
          <p:nvPr/>
        </p:nvGrpSpPr>
        <p:grpSpPr>
          <a:xfrm>
            <a:off x="3792450" y="-2978918"/>
            <a:ext cx="4526758" cy="4529587"/>
            <a:chOff x="-4798513" y="274911"/>
            <a:chExt cx="6419015" cy="6418848"/>
          </a:xfrm>
          <a:solidFill>
            <a:srgbClr val="C00000"/>
          </a:solidFill>
        </p:grpSpPr>
        <p:sp>
          <p:nvSpPr>
            <p:cNvPr id="12" name="椭圆 11"/>
            <p:cNvSpPr/>
            <p:nvPr/>
          </p:nvSpPr>
          <p:spPr>
            <a:xfrm>
              <a:off x="-4798513" y="274911"/>
              <a:ext cx="6419015" cy="6418848"/>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13" name="文本框 2"/>
            <p:cNvSpPr txBox="1">
              <a:spLocks noChangeArrowheads="1"/>
            </p:cNvSpPr>
            <p:nvPr/>
          </p:nvSpPr>
          <p:spPr bwMode="auto">
            <a:xfrm>
              <a:off x="-3574007" y="4972170"/>
              <a:ext cx="4081681" cy="1221180"/>
            </a:xfrm>
            <a:prstGeom prst="rect">
              <a:avLst/>
            </a:prstGeom>
            <a:noFill/>
            <a:ln w="9525">
              <a:noFill/>
              <a:miter lim="800000"/>
              <a:headEnd/>
              <a:tailEnd/>
            </a:ln>
          </p:spPr>
          <p:txBody>
            <a:bodyPr wrap="square" lIns="121898" tIns="60948" rIns="121898" bIns="60948">
              <a:spAutoFit/>
            </a:bodyPr>
            <a:lstStyle/>
            <a:p>
              <a:pPr algn="ctr"/>
              <a:r>
                <a:rPr lang="zh-CN" altLang="en-US" sz="4800" b="1" dirty="0">
                  <a:solidFill>
                    <a:schemeClr val="bg1"/>
                  </a:solidFill>
                  <a:latin typeface="微软雅黑" pitchFamily="34" charset="-122"/>
                  <a:ea typeface="微软雅黑" pitchFamily="34" charset="-122"/>
                </a:rPr>
                <a:t>前 言</a:t>
              </a:r>
            </a:p>
          </p:txBody>
        </p:sp>
      </p:grpSp>
    </p:spTree>
    <p:extLst>
      <p:ext uri="{BB962C8B-B14F-4D97-AF65-F5344CB8AC3E}">
        <p14:creationId xmlns:p14="http://schemas.microsoft.com/office/powerpoint/2010/main" val="3292847239"/>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par>
                          <p:cTn id="8" fill="hold">
                            <p:stCondLst>
                              <p:cond delay="500"/>
                            </p:stCondLst>
                            <p:childTnLst>
                              <p:par>
                                <p:cTn id="9" presetID="12" presetClass="entr" presetSubtype="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slide(fromTop)">
                                      <p:cBhvr>
                                        <p:cTn id="11" dur="500"/>
                                        <p:tgtEl>
                                          <p:spTgt spid="9"/>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slide(fromBottom)">
                                      <p:cBhvr>
                                        <p:cTn id="14" dur="500"/>
                                        <p:tgtEl>
                                          <p:spTgt spid="8"/>
                                        </p:tgtEl>
                                      </p:cBhvr>
                                    </p:animEffect>
                                  </p:childTnLst>
                                </p:cTn>
                              </p:par>
                            </p:childTnLst>
                          </p:cTn>
                        </p:par>
                        <p:par>
                          <p:cTn id="15" fill="hold">
                            <p:stCondLst>
                              <p:cond delay="1000"/>
                            </p:stCondLst>
                            <p:childTnLst>
                              <p:par>
                                <p:cTn id="16" presetID="22" presetClass="entr" presetSubtype="8" fill="hold" grpId="0" nodeType="afterEffect">
                                  <p:stCondLst>
                                    <p:cond delay="0"/>
                                  </p:stCondLst>
                                  <p:iterate type="lt">
                                    <p:tmPct val="30000"/>
                                  </p:iterate>
                                  <p:childTnLst>
                                    <p:set>
                                      <p:cBhvr>
                                        <p:cTn id="17" dur="1" fill="hold">
                                          <p:stCondLst>
                                            <p:cond delay="0"/>
                                          </p:stCondLst>
                                        </p:cTn>
                                        <p:tgtEl>
                                          <p:spTgt spid="11"/>
                                        </p:tgtEl>
                                        <p:attrNameLst>
                                          <p:attrName>style.visibility</p:attrName>
                                        </p:attrNameLst>
                                      </p:cBhvr>
                                      <p:to>
                                        <p:strVal val="visible"/>
                                      </p:to>
                                    </p:set>
                                    <p:animEffect transition="in" filter="wipe(left)">
                                      <p:cBhvr>
                                        <p:cTn id="18" dur="100"/>
                                        <p:tgtEl>
                                          <p:spTgt spid="11"/>
                                        </p:tgtEl>
                                      </p:cBhvr>
                                    </p:animEffect>
                                  </p:childTnLst>
                                </p:cTn>
                              </p:par>
                              <p:par>
                                <p:cTn id="19" presetID="36" presetClass="emph" presetSubtype="0" fill="hold" grpId="1" nodeType="withEffect">
                                  <p:stCondLst>
                                    <p:cond delay="0"/>
                                  </p:stCondLst>
                                  <p:iterate type="lt">
                                    <p:tmPct val="30000"/>
                                  </p:iterate>
                                  <p:childTnLst>
                                    <p:animScale>
                                      <p:cBhvr>
                                        <p:cTn id="20" dur="50" autoRev="1" fill="hold">
                                          <p:stCondLst>
                                            <p:cond delay="0"/>
                                          </p:stCondLst>
                                        </p:cTn>
                                        <p:tgtEl>
                                          <p:spTgt spid="11"/>
                                        </p:tgtEl>
                                      </p:cBhvr>
                                      <p:to x="80000" y="100000"/>
                                    </p:animScale>
                                    <p:anim by="(#ppt_w*0.10)" calcmode="lin" valueType="num">
                                      <p:cBhvr>
                                        <p:cTn id="21" dur="50" autoRev="1" fill="hold">
                                          <p:stCondLst>
                                            <p:cond delay="0"/>
                                          </p:stCondLst>
                                        </p:cTn>
                                        <p:tgtEl>
                                          <p:spTgt spid="11"/>
                                        </p:tgtEl>
                                        <p:attrNameLst>
                                          <p:attrName>ppt_x</p:attrName>
                                        </p:attrNameLst>
                                      </p:cBhvr>
                                    </p:anim>
                                    <p:anim by="(-#ppt_w*0.10)" calcmode="lin" valueType="num">
                                      <p:cBhvr>
                                        <p:cTn id="22" dur="50" autoRev="1" fill="hold">
                                          <p:stCondLst>
                                            <p:cond delay="0"/>
                                          </p:stCondLst>
                                        </p:cTn>
                                        <p:tgtEl>
                                          <p:spTgt spid="11"/>
                                        </p:tgtEl>
                                        <p:attrNameLst>
                                          <p:attrName>ppt_y</p:attrName>
                                        </p:attrNameLst>
                                      </p:cBhvr>
                                    </p:anim>
                                    <p:animRot by="-480000">
                                      <p:cBhvr>
                                        <p:cTn id="23" dur="50" autoRev="1" fill="hold">
                                          <p:stCondLst>
                                            <p:cond delay="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utoUpdateAnimBg="0"/>
      <p:bldP spid="9" grpId="0" animBg="1" autoUpdateAnimBg="0"/>
      <p:bldP spid="11" grpId="0"/>
      <p:bldP spid="11"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饼形 112"/>
          <p:cNvSpPr/>
          <p:nvPr/>
        </p:nvSpPr>
        <p:spPr>
          <a:xfrm>
            <a:off x="1539711" y="2692332"/>
            <a:ext cx="2086204" cy="2089150"/>
          </a:xfrm>
          <a:prstGeom prst="pie">
            <a:avLst>
              <a:gd name="adj1" fmla="val 0"/>
              <a:gd name="adj2" fmla="val 17817387"/>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latin typeface="微软雅黑" pitchFamily="34" charset="-122"/>
              <a:ea typeface="微软雅黑" pitchFamily="34" charset="-122"/>
            </a:endParaRPr>
          </a:p>
        </p:txBody>
      </p:sp>
      <p:sp>
        <p:nvSpPr>
          <p:cNvPr id="114" name="饼形 113"/>
          <p:cNvSpPr/>
          <p:nvPr/>
        </p:nvSpPr>
        <p:spPr>
          <a:xfrm rot="17792835">
            <a:off x="1358737" y="2290781"/>
            <a:ext cx="2798763" cy="2700167"/>
          </a:xfrm>
          <a:prstGeom prst="pie">
            <a:avLst>
              <a:gd name="adj1" fmla="val 0"/>
              <a:gd name="adj2" fmla="val 3873493"/>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115" name="饼形 114"/>
          <p:cNvSpPr/>
          <p:nvPr/>
        </p:nvSpPr>
        <p:spPr>
          <a:xfrm>
            <a:off x="4979172" y="2697095"/>
            <a:ext cx="2087791" cy="2087562"/>
          </a:xfrm>
          <a:prstGeom prst="pie">
            <a:avLst>
              <a:gd name="adj1" fmla="val 0"/>
              <a:gd name="adj2" fmla="val 1503185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latin typeface="微软雅黑" pitchFamily="34" charset="-122"/>
              <a:ea typeface="微软雅黑" pitchFamily="34" charset="-122"/>
            </a:endParaRPr>
          </a:p>
        </p:txBody>
      </p:sp>
      <p:sp>
        <p:nvSpPr>
          <p:cNvPr id="116" name="饼形 115"/>
          <p:cNvSpPr/>
          <p:nvPr/>
        </p:nvSpPr>
        <p:spPr>
          <a:xfrm rot="17792835">
            <a:off x="4710149" y="2270937"/>
            <a:ext cx="2798763" cy="2701754"/>
          </a:xfrm>
          <a:prstGeom prst="pie">
            <a:avLst>
              <a:gd name="adj1" fmla="val 18826865"/>
              <a:gd name="adj2" fmla="val 3873493"/>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117" name="文本框 24"/>
          <p:cNvSpPr txBox="1">
            <a:spLocks noChangeArrowheads="1"/>
          </p:cNvSpPr>
          <p:nvPr/>
        </p:nvSpPr>
        <p:spPr bwMode="auto">
          <a:xfrm>
            <a:off x="1960373" y="3759805"/>
            <a:ext cx="1513365" cy="769441"/>
          </a:xfrm>
          <a:prstGeom prst="rect">
            <a:avLst/>
          </a:prstGeom>
          <a:noFill/>
          <a:ln w="9525">
            <a:noFill/>
            <a:miter lim="800000"/>
            <a:headEnd/>
            <a:tailEnd/>
          </a:ln>
        </p:spPr>
        <p:txBody>
          <a:bodyPr wrap="square">
            <a:spAutoFit/>
          </a:bodyPr>
          <a:lstStyle/>
          <a:p>
            <a:r>
              <a:rPr lang="en-US" altLang="zh-CN" sz="4400" dirty="0">
                <a:solidFill>
                  <a:schemeClr val="bg1"/>
                </a:solidFill>
                <a:latin typeface="微软雅黑" pitchFamily="34" charset="-122"/>
                <a:ea typeface="微软雅黑" pitchFamily="34" charset="-122"/>
              </a:rPr>
              <a:t>17%</a:t>
            </a:r>
            <a:endParaRPr lang="zh-CN" altLang="en-US" sz="4400" dirty="0">
              <a:solidFill>
                <a:schemeClr val="bg1"/>
              </a:solidFill>
              <a:latin typeface="微软雅黑" pitchFamily="34" charset="-122"/>
              <a:ea typeface="微软雅黑" pitchFamily="34" charset="-122"/>
            </a:endParaRPr>
          </a:p>
        </p:txBody>
      </p:sp>
      <p:sp>
        <p:nvSpPr>
          <p:cNvPr id="118" name="文本框 25"/>
          <p:cNvSpPr txBox="1">
            <a:spLocks noChangeArrowheads="1"/>
          </p:cNvSpPr>
          <p:nvPr/>
        </p:nvSpPr>
        <p:spPr bwMode="auto">
          <a:xfrm>
            <a:off x="5406090" y="3759805"/>
            <a:ext cx="1680068" cy="769441"/>
          </a:xfrm>
          <a:prstGeom prst="rect">
            <a:avLst/>
          </a:prstGeom>
          <a:noFill/>
          <a:ln w="9525">
            <a:noFill/>
            <a:miter lim="800000"/>
            <a:headEnd/>
            <a:tailEnd/>
          </a:ln>
        </p:spPr>
        <p:txBody>
          <a:bodyPr wrap="square">
            <a:spAutoFit/>
          </a:bodyPr>
          <a:lstStyle>
            <a:defPPr>
              <a:defRPr lang="zh-CN"/>
            </a:defPPr>
            <a:lvl1pPr>
              <a:defRPr sz="44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en-US" altLang="zh-CN" dirty="0">
                <a:solidFill>
                  <a:schemeClr val="bg1"/>
                </a:solidFill>
              </a:rPr>
              <a:t>32%</a:t>
            </a:r>
            <a:endParaRPr lang="zh-CN" altLang="en-US" dirty="0">
              <a:solidFill>
                <a:schemeClr val="bg1"/>
              </a:solidFill>
            </a:endParaRPr>
          </a:p>
        </p:txBody>
      </p:sp>
      <p:sp>
        <p:nvSpPr>
          <p:cNvPr id="119" name="饼形 118"/>
          <p:cNvSpPr/>
          <p:nvPr/>
        </p:nvSpPr>
        <p:spPr>
          <a:xfrm>
            <a:off x="8361520" y="2736782"/>
            <a:ext cx="2087791" cy="2089150"/>
          </a:xfrm>
          <a:prstGeom prst="pie">
            <a:avLst>
              <a:gd name="adj1" fmla="val 0"/>
              <a:gd name="adj2" fmla="val 1904277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latin typeface="微软雅黑" pitchFamily="34" charset="-122"/>
              <a:ea typeface="微软雅黑" pitchFamily="34" charset="-122"/>
            </a:endParaRPr>
          </a:p>
        </p:txBody>
      </p:sp>
      <p:sp>
        <p:nvSpPr>
          <p:cNvPr id="120" name="饼形 119"/>
          <p:cNvSpPr/>
          <p:nvPr/>
        </p:nvSpPr>
        <p:spPr>
          <a:xfrm rot="16431819">
            <a:off x="8539277" y="2668395"/>
            <a:ext cx="2217737" cy="2052888"/>
          </a:xfrm>
          <a:prstGeom prst="pie">
            <a:avLst>
              <a:gd name="adj1" fmla="val 2758241"/>
              <a:gd name="adj2" fmla="val 5162176"/>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latin typeface="微软雅黑" pitchFamily="34" charset="-122"/>
              <a:ea typeface="微软雅黑" pitchFamily="34" charset="-122"/>
            </a:endParaRPr>
          </a:p>
        </p:txBody>
      </p:sp>
      <p:sp>
        <p:nvSpPr>
          <p:cNvPr id="121" name="文本框 30"/>
          <p:cNvSpPr txBox="1">
            <a:spLocks noChangeArrowheads="1"/>
          </p:cNvSpPr>
          <p:nvPr/>
        </p:nvSpPr>
        <p:spPr bwMode="auto">
          <a:xfrm>
            <a:off x="8789366" y="3759805"/>
            <a:ext cx="1543043" cy="769441"/>
          </a:xfrm>
          <a:prstGeom prst="rect">
            <a:avLst/>
          </a:prstGeom>
          <a:noFill/>
          <a:ln w="9525">
            <a:noFill/>
            <a:miter lim="800000"/>
            <a:headEnd/>
            <a:tailEnd/>
          </a:ln>
        </p:spPr>
        <p:txBody>
          <a:bodyPr wrap="square">
            <a:spAutoFit/>
          </a:bodyPr>
          <a:lstStyle>
            <a:defPPr>
              <a:defRPr lang="zh-CN"/>
            </a:defPPr>
            <a:lvl1pPr>
              <a:defRPr sz="44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en-US" altLang="zh-CN" dirty="0">
                <a:solidFill>
                  <a:schemeClr val="bg1"/>
                </a:solidFill>
              </a:rPr>
              <a:t>13%</a:t>
            </a:r>
            <a:endParaRPr lang="zh-CN" altLang="en-US" dirty="0">
              <a:solidFill>
                <a:schemeClr val="bg1"/>
              </a:solidFill>
            </a:endParaRPr>
          </a:p>
        </p:txBody>
      </p:sp>
      <p:sp>
        <p:nvSpPr>
          <p:cNvPr id="125" name="文本框 34"/>
          <p:cNvSpPr txBox="1">
            <a:spLocks noChangeArrowheads="1"/>
          </p:cNvSpPr>
          <p:nvPr/>
        </p:nvSpPr>
        <p:spPr bwMode="auto">
          <a:xfrm>
            <a:off x="1454554" y="5087720"/>
            <a:ext cx="2367175" cy="646331"/>
          </a:xfrm>
          <a:prstGeom prst="rect">
            <a:avLst/>
          </a:prstGeom>
          <a:noFill/>
          <a:ln w="9525">
            <a:noFill/>
            <a:miter lim="800000"/>
            <a:headEnd/>
            <a:tailEnd/>
          </a:ln>
        </p:spPr>
        <p:txBody>
          <a:bodyPr wrap="square">
            <a:spAutoFit/>
          </a:bodyPr>
          <a:lstStyle/>
          <a:p>
            <a:r>
              <a:rPr lang="zh-CN" altLang="en-US" sz="1800" dirty="0">
                <a:solidFill>
                  <a:schemeClr val="tx1">
                    <a:lumMod val="85000"/>
                    <a:lumOff val="15000"/>
                  </a:schemeClr>
                </a:solidFill>
                <a:latin typeface="微软雅黑" pitchFamily="34" charset="-122"/>
                <a:ea typeface="微软雅黑" pitchFamily="34" charset="-122"/>
                <a:cs typeface="造字工房悦黑体验版常规体"/>
              </a:rPr>
              <a:t>请输入您想要的文字</a:t>
            </a:r>
            <a:endParaRPr lang="en-US" altLang="zh-CN" sz="1800" dirty="0">
              <a:solidFill>
                <a:schemeClr val="tx1">
                  <a:lumMod val="85000"/>
                  <a:lumOff val="15000"/>
                </a:schemeClr>
              </a:solidFill>
              <a:latin typeface="微软雅黑" pitchFamily="34" charset="-122"/>
              <a:ea typeface="微软雅黑" pitchFamily="34" charset="-122"/>
              <a:cs typeface="造字工房悦黑体验版常规体"/>
            </a:endParaRPr>
          </a:p>
          <a:p>
            <a:r>
              <a:rPr lang="zh-CN" altLang="en-US" sz="1800" dirty="0">
                <a:solidFill>
                  <a:schemeClr val="tx1">
                    <a:lumMod val="85000"/>
                    <a:lumOff val="15000"/>
                  </a:schemeClr>
                </a:solidFill>
                <a:latin typeface="微软雅黑" pitchFamily="34" charset="-122"/>
                <a:ea typeface="微软雅黑" pitchFamily="34" charset="-122"/>
                <a:cs typeface="造字工房悦黑体验版常规体"/>
              </a:rPr>
              <a:t>请输入您想要的文字</a:t>
            </a:r>
          </a:p>
        </p:txBody>
      </p:sp>
      <p:sp>
        <p:nvSpPr>
          <p:cNvPr id="126" name="文本框 36"/>
          <p:cNvSpPr txBox="1">
            <a:spLocks noChangeArrowheads="1"/>
          </p:cNvSpPr>
          <p:nvPr/>
        </p:nvSpPr>
        <p:spPr bwMode="auto">
          <a:xfrm>
            <a:off x="4924159" y="5084545"/>
            <a:ext cx="2351202" cy="646331"/>
          </a:xfrm>
          <a:prstGeom prst="rect">
            <a:avLst/>
          </a:prstGeom>
          <a:noFill/>
          <a:ln w="9525">
            <a:noFill/>
            <a:miter lim="800000"/>
            <a:headEnd/>
            <a:tailEnd/>
          </a:ln>
        </p:spPr>
        <p:txBody>
          <a:bodyPr wrap="square">
            <a:spAutoFit/>
          </a:bodyPr>
          <a:lstStyle>
            <a:defPPr>
              <a:defRPr lang="zh-CN"/>
            </a:defPPr>
            <a:lvl1pP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造字工房悦黑体验版常规体"/>
              </a:defRPr>
            </a:lvl1pPr>
          </a:lstStyle>
          <a:p>
            <a:r>
              <a:rPr lang="zh-CN" altLang="en-US" sz="1800" dirty="0">
                <a:solidFill>
                  <a:schemeClr val="tx1">
                    <a:lumMod val="85000"/>
                    <a:lumOff val="15000"/>
                  </a:schemeClr>
                </a:solidFill>
              </a:rPr>
              <a:t>请输入您想要的文字</a:t>
            </a:r>
            <a:endParaRPr lang="en-US" altLang="zh-CN" sz="1800" dirty="0">
              <a:solidFill>
                <a:schemeClr val="tx1">
                  <a:lumMod val="85000"/>
                  <a:lumOff val="15000"/>
                </a:schemeClr>
              </a:solidFill>
            </a:endParaRPr>
          </a:p>
          <a:p>
            <a:r>
              <a:rPr lang="zh-CN" altLang="en-US" sz="1800" dirty="0">
                <a:solidFill>
                  <a:schemeClr val="tx1">
                    <a:lumMod val="85000"/>
                    <a:lumOff val="15000"/>
                  </a:schemeClr>
                </a:solidFill>
              </a:rPr>
              <a:t>请输入您想要的文字</a:t>
            </a:r>
          </a:p>
        </p:txBody>
      </p:sp>
      <p:sp>
        <p:nvSpPr>
          <p:cNvPr id="127" name="文本框 38"/>
          <p:cNvSpPr txBox="1">
            <a:spLocks noChangeArrowheads="1"/>
          </p:cNvSpPr>
          <p:nvPr/>
        </p:nvSpPr>
        <p:spPr bwMode="auto">
          <a:xfrm>
            <a:off x="8450875" y="5078195"/>
            <a:ext cx="2321806" cy="646331"/>
          </a:xfrm>
          <a:prstGeom prst="rect">
            <a:avLst/>
          </a:prstGeom>
          <a:noFill/>
          <a:ln w="9525">
            <a:noFill/>
            <a:miter lim="800000"/>
            <a:headEnd/>
            <a:tailEnd/>
          </a:ln>
        </p:spPr>
        <p:txBody>
          <a:bodyPr wrap="square">
            <a:spAutoFit/>
          </a:bodyPr>
          <a:lstStyle>
            <a:defPPr>
              <a:defRPr lang="zh-CN"/>
            </a:defPPr>
            <a:lvl1pP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造字工房悦黑体验版常规体"/>
              </a:defRPr>
            </a:lvl1pPr>
          </a:lstStyle>
          <a:p>
            <a:r>
              <a:rPr lang="zh-CN" altLang="en-US" sz="1800" dirty="0">
                <a:solidFill>
                  <a:schemeClr val="tx1">
                    <a:lumMod val="85000"/>
                    <a:lumOff val="15000"/>
                  </a:schemeClr>
                </a:solidFill>
              </a:rPr>
              <a:t>请输入您想要的文字</a:t>
            </a:r>
            <a:endParaRPr lang="en-US" altLang="zh-CN" sz="1800" dirty="0">
              <a:solidFill>
                <a:schemeClr val="tx1">
                  <a:lumMod val="85000"/>
                  <a:lumOff val="15000"/>
                </a:schemeClr>
              </a:solidFill>
            </a:endParaRPr>
          </a:p>
          <a:p>
            <a:r>
              <a:rPr lang="zh-CN" altLang="en-US" sz="1800" dirty="0">
                <a:solidFill>
                  <a:schemeClr val="tx1">
                    <a:lumMod val="85000"/>
                    <a:lumOff val="15000"/>
                  </a:schemeClr>
                </a:solidFill>
              </a:rPr>
              <a:t>请输入您想要的文字</a:t>
            </a:r>
          </a:p>
        </p:txBody>
      </p:sp>
      <p:sp>
        <p:nvSpPr>
          <p:cNvPr id="15" name="矩形 14"/>
          <p:cNvSpPr/>
          <p:nvPr/>
        </p:nvSpPr>
        <p:spPr>
          <a:xfrm>
            <a:off x="4152256" y="1394299"/>
            <a:ext cx="3839901" cy="4636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dirty="0">
                <a:latin typeface="微软雅黑" pitchFamily="34" charset="-122"/>
                <a:ea typeface="微软雅黑" pitchFamily="34" charset="-122"/>
              </a:rPr>
              <a:t>点击添加小标题</a:t>
            </a:r>
          </a:p>
        </p:txBody>
      </p:sp>
      <p:sp>
        <p:nvSpPr>
          <p:cNvPr id="16"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2357250287"/>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barn(outVertical)">
                                      <p:cBhvr>
                                        <p:cTn id="15" dur="500"/>
                                        <p:tgtEl>
                                          <p:spTgt spid="15"/>
                                        </p:tgtEl>
                                      </p:cBhvr>
                                    </p:animEffect>
                                  </p:childTnLst>
                                </p:cTn>
                              </p:par>
                            </p:childTnLst>
                          </p:cTn>
                        </p:par>
                        <p:par>
                          <p:cTn id="16" fill="hold">
                            <p:stCondLst>
                              <p:cond delay="1350"/>
                            </p:stCondLst>
                            <p:childTnLst>
                              <p:par>
                                <p:cTn id="17" presetID="49" presetClass="entr" presetSubtype="0" decel="100000" fill="hold" grpId="0" nodeType="afterEffect">
                                  <p:stCondLst>
                                    <p:cond delay="0"/>
                                  </p:stCondLst>
                                  <p:childTnLst>
                                    <p:set>
                                      <p:cBhvr>
                                        <p:cTn id="18" dur="1" fill="hold">
                                          <p:stCondLst>
                                            <p:cond delay="0"/>
                                          </p:stCondLst>
                                        </p:cTn>
                                        <p:tgtEl>
                                          <p:spTgt spid="113"/>
                                        </p:tgtEl>
                                        <p:attrNameLst>
                                          <p:attrName>style.visibility</p:attrName>
                                        </p:attrNameLst>
                                      </p:cBhvr>
                                      <p:to>
                                        <p:strVal val="visible"/>
                                      </p:to>
                                    </p:set>
                                    <p:anim calcmode="lin" valueType="num">
                                      <p:cBhvr>
                                        <p:cTn id="19" dur="500" fill="hold"/>
                                        <p:tgtEl>
                                          <p:spTgt spid="113"/>
                                        </p:tgtEl>
                                        <p:attrNameLst>
                                          <p:attrName>ppt_w</p:attrName>
                                        </p:attrNameLst>
                                      </p:cBhvr>
                                      <p:tavLst>
                                        <p:tav tm="0">
                                          <p:val>
                                            <p:fltVal val="0"/>
                                          </p:val>
                                        </p:tav>
                                        <p:tav tm="100000">
                                          <p:val>
                                            <p:strVal val="#ppt_w"/>
                                          </p:val>
                                        </p:tav>
                                      </p:tavLst>
                                    </p:anim>
                                    <p:anim calcmode="lin" valueType="num">
                                      <p:cBhvr>
                                        <p:cTn id="20" dur="500" fill="hold"/>
                                        <p:tgtEl>
                                          <p:spTgt spid="113"/>
                                        </p:tgtEl>
                                        <p:attrNameLst>
                                          <p:attrName>ppt_h</p:attrName>
                                        </p:attrNameLst>
                                      </p:cBhvr>
                                      <p:tavLst>
                                        <p:tav tm="0">
                                          <p:val>
                                            <p:fltVal val="0"/>
                                          </p:val>
                                        </p:tav>
                                        <p:tav tm="100000">
                                          <p:val>
                                            <p:strVal val="#ppt_h"/>
                                          </p:val>
                                        </p:tav>
                                      </p:tavLst>
                                    </p:anim>
                                    <p:anim calcmode="lin" valueType="num">
                                      <p:cBhvr>
                                        <p:cTn id="21" dur="500" fill="hold"/>
                                        <p:tgtEl>
                                          <p:spTgt spid="113"/>
                                        </p:tgtEl>
                                        <p:attrNameLst>
                                          <p:attrName>style.rotation</p:attrName>
                                        </p:attrNameLst>
                                      </p:cBhvr>
                                      <p:tavLst>
                                        <p:tav tm="0">
                                          <p:val>
                                            <p:fltVal val="360"/>
                                          </p:val>
                                        </p:tav>
                                        <p:tav tm="100000">
                                          <p:val>
                                            <p:fltVal val="0"/>
                                          </p:val>
                                        </p:tav>
                                      </p:tavLst>
                                    </p:anim>
                                    <p:animEffect transition="in" filter="fade">
                                      <p:cBhvr>
                                        <p:cTn id="22" dur="500"/>
                                        <p:tgtEl>
                                          <p:spTgt spid="113"/>
                                        </p:tgtEl>
                                      </p:cBhvr>
                                    </p:animEffect>
                                  </p:childTnLst>
                                </p:cTn>
                              </p:par>
                            </p:childTnLst>
                          </p:cTn>
                        </p:par>
                        <p:par>
                          <p:cTn id="23" fill="hold">
                            <p:stCondLst>
                              <p:cond delay="1850"/>
                            </p:stCondLst>
                            <p:childTnLst>
                              <p:par>
                                <p:cTn id="24" presetID="2" presetClass="entr" presetSubtype="3" fill="hold" grpId="0" nodeType="afterEffect">
                                  <p:stCondLst>
                                    <p:cond delay="0"/>
                                  </p:stCondLst>
                                  <p:childTnLst>
                                    <p:set>
                                      <p:cBhvr>
                                        <p:cTn id="25" dur="1" fill="hold">
                                          <p:stCondLst>
                                            <p:cond delay="0"/>
                                          </p:stCondLst>
                                        </p:cTn>
                                        <p:tgtEl>
                                          <p:spTgt spid="114"/>
                                        </p:tgtEl>
                                        <p:attrNameLst>
                                          <p:attrName>style.visibility</p:attrName>
                                        </p:attrNameLst>
                                      </p:cBhvr>
                                      <p:to>
                                        <p:strVal val="visible"/>
                                      </p:to>
                                    </p:set>
                                    <p:anim calcmode="lin" valueType="num">
                                      <p:cBhvr additive="base">
                                        <p:cTn id="26" dur="500" fill="hold"/>
                                        <p:tgtEl>
                                          <p:spTgt spid="114"/>
                                        </p:tgtEl>
                                        <p:attrNameLst>
                                          <p:attrName>ppt_x</p:attrName>
                                        </p:attrNameLst>
                                      </p:cBhvr>
                                      <p:tavLst>
                                        <p:tav tm="0">
                                          <p:val>
                                            <p:strVal val="1+#ppt_w/2"/>
                                          </p:val>
                                        </p:tav>
                                        <p:tav tm="100000">
                                          <p:val>
                                            <p:strVal val="#ppt_x"/>
                                          </p:val>
                                        </p:tav>
                                      </p:tavLst>
                                    </p:anim>
                                    <p:anim calcmode="lin" valueType="num">
                                      <p:cBhvr additive="base">
                                        <p:cTn id="27" dur="500" fill="hold"/>
                                        <p:tgtEl>
                                          <p:spTgt spid="114"/>
                                        </p:tgtEl>
                                        <p:attrNameLst>
                                          <p:attrName>ppt_y</p:attrName>
                                        </p:attrNameLst>
                                      </p:cBhvr>
                                      <p:tavLst>
                                        <p:tav tm="0">
                                          <p:val>
                                            <p:strVal val="0-#ppt_h/2"/>
                                          </p:val>
                                        </p:tav>
                                        <p:tav tm="100000">
                                          <p:val>
                                            <p:strVal val="#ppt_y"/>
                                          </p:val>
                                        </p:tav>
                                      </p:tavLst>
                                    </p:anim>
                                  </p:childTnLst>
                                </p:cTn>
                              </p:par>
                            </p:childTnLst>
                          </p:cTn>
                        </p:par>
                        <p:par>
                          <p:cTn id="28" fill="hold">
                            <p:stCondLst>
                              <p:cond delay="2350"/>
                            </p:stCondLst>
                            <p:childTnLst>
                              <p:par>
                                <p:cTn id="29" presetID="16" presetClass="entr" presetSubtype="21" fill="hold" grpId="0" nodeType="afterEffect">
                                  <p:stCondLst>
                                    <p:cond delay="0"/>
                                  </p:stCondLst>
                                  <p:childTnLst>
                                    <p:set>
                                      <p:cBhvr>
                                        <p:cTn id="30" dur="1" fill="hold">
                                          <p:stCondLst>
                                            <p:cond delay="0"/>
                                          </p:stCondLst>
                                        </p:cTn>
                                        <p:tgtEl>
                                          <p:spTgt spid="117"/>
                                        </p:tgtEl>
                                        <p:attrNameLst>
                                          <p:attrName>style.visibility</p:attrName>
                                        </p:attrNameLst>
                                      </p:cBhvr>
                                      <p:to>
                                        <p:strVal val="visible"/>
                                      </p:to>
                                    </p:set>
                                    <p:animEffect transition="in" filter="barn(inVertical)">
                                      <p:cBhvr>
                                        <p:cTn id="31" dur="500"/>
                                        <p:tgtEl>
                                          <p:spTgt spid="117"/>
                                        </p:tgtEl>
                                      </p:cBhvr>
                                    </p:animEffect>
                                  </p:childTnLst>
                                </p:cTn>
                              </p:par>
                            </p:childTnLst>
                          </p:cTn>
                        </p:par>
                        <p:par>
                          <p:cTn id="32" fill="hold">
                            <p:stCondLst>
                              <p:cond delay="2850"/>
                            </p:stCondLst>
                            <p:childTnLst>
                              <p:par>
                                <p:cTn id="33" presetID="22" presetClass="entr" presetSubtype="4" fill="hold" grpId="0" nodeType="afterEffect">
                                  <p:stCondLst>
                                    <p:cond delay="0"/>
                                  </p:stCondLst>
                                  <p:childTnLst>
                                    <p:set>
                                      <p:cBhvr>
                                        <p:cTn id="34" dur="1" fill="hold">
                                          <p:stCondLst>
                                            <p:cond delay="0"/>
                                          </p:stCondLst>
                                        </p:cTn>
                                        <p:tgtEl>
                                          <p:spTgt spid="125"/>
                                        </p:tgtEl>
                                        <p:attrNameLst>
                                          <p:attrName>style.visibility</p:attrName>
                                        </p:attrNameLst>
                                      </p:cBhvr>
                                      <p:to>
                                        <p:strVal val="visible"/>
                                      </p:to>
                                    </p:set>
                                    <p:animEffect transition="in" filter="wipe(down)">
                                      <p:cBhvr>
                                        <p:cTn id="35" dur="500"/>
                                        <p:tgtEl>
                                          <p:spTgt spid="125"/>
                                        </p:tgtEl>
                                      </p:cBhvr>
                                    </p:animEffect>
                                  </p:childTnLst>
                                </p:cTn>
                              </p:par>
                            </p:childTnLst>
                          </p:cTn>
                        </p:par>
                        <p:par>
                          <p:cTn id="36" fill="hold">
                            <p:stCondLst>
                              <p:cond delay="3350"/>
                            </p:stCondLst>
                            <p:childTnLst>
                              <p:par>
                                <p:cTn id="37" presetID="49" presetClass="entr" presetSubtype="0" decel="100000" fill="hold" grpId="0" nodeType="afterEffect">
                                  <p:stCondLst>
                                    <p:cond delay="0"/>
                                  </p:stCondLst>
                                  <p:childTnLst>
                                    <p:set>
                                      <p:cBhvr>
                                        <p:cTn id="38" dur="1" fill="hold">
                                          <p:stCondLst>
                                            <p:cond delay="0"/>
                                          </p:stCondLst>
                                        </p:cTn>
                                        <p:tgtEl>
                                          <p:spTgt spid="115"/>
                                        </p:tgtEl>
                                        <p:attrNameLst>
                                          <p:attrName>style.visibility</p:attrName>
                                        </p:attrNameLst>
                                      </p:cBhvr>
                                      <p:to>
                                        <p:strVal val="visible"/>
                                      </p:to>
                                    </p:set>
                                    <p:anim calcmode="lin" valueType="num">
                                      <p:cBhvr>
                                        <p:cTn id="39" dur="500" fill="hold"/>
                                        <p:tgtEl>
                                          <p:spTgt spid="115"/>
                                        </p:tgtEl>
                                        <p:attrNameLst>
                                          <p:attrName>ppt_w</p:attrName>
                                        </p:attrNameLst>
                                      </p:cBhvr>
                                      <p:tavLst>
                                        <p:tav tm="0">
                                          <p:val>
                                            <p:fltVal val="0"/>
                                          </p:val>
                                        </p:tav>
                                        <p:tav tm="100000">
                                          <p:val>
                                            <p:strVal val="#ppt_w"/>
                                          </p:val>
                                        </p:tav>
                                      </p:tavLst>
                                    </p:anim>
                                    <p:anim calcmode="lin" valueType="num">
                                      <p:cBhvr>
                                        <p:cTn id="40" dur="500" fill="hold"/>
                                        <p:tgtEl>
                                          <p:spTgt spid="115"/>
                                        </p:tgtEl>
                                        <p:attrNameLst>
                                          <p:attrName>ppt_h</p:attrName>
                                        </p:attrNameLst>
                                      </p:cBhvr>
                                      <p:tavLst>
                                        <p:tav tm="0">
                                          <p:val>
                                            <p:fltVal val="0"/>
                                          </p:val>
                                        </p:tav>
                                        <p:tav tm="100000">
                                          <p:val>
                                            <p:strVal val="#ppt_h"/>
                                          </p:val>
                                        </p:tav>
                                      </p:tavLst>
                                    </p:anim>
                                    <p:anim calcmode="lin" valueType="num">
                                      <p:cBhvr>
                                        <p:cTn id="41" dur="500" fill="hold"/>
                                        <p:tgtEl>
                                          <p:spTgt spid="115"/>
                                        </p:tgtEl>
                                        <p:attrNameLst>
                                          <p:attrName>style.rotation</p:attrName>
                                        </p:attrNameLst>
                                      </p:cBhvr>
                                      <p:tavLst>
                                        <p:tav tm="0">
                                          <p:val>
                                            <p:fltVal val="360"/>
                                          </p:val>
                                        </p:tav>
                                        <p:tav tm="100000">
                                          <p:val>
                                            <p:fltVal val="0"/>
                                          </p:val>
                                        </p:tav>
                                      </p:tavLst>
                                    </p:anim>
                                    <p:animEffect transition="in" filter="fade">
                                      <p:cBhvr>
                                        <p:cTn id="42" dur="500"/>
                                        <p:tgtEl>
                                          <p:spTgt spid="115"/>
                                        </p:tgtEl>
                                      </p:cBhvr>
                                    </p:animEffect>
                                  </p:childTnLst>
                                </p:cTn>
                              </p:par>
                            </p:childTnLst>
                          </p:cTn>
                        </p:par>
                        <p:par>
                          <p:cTn id="43" fill="hold">
                            <p:stCondLst>
                              <p:cond delay="3850"/>
                            </p:stCondLst>
                            <p:childTnLst>
                              <p:par>
                                <p:cTn id="44" presetID="2" presetClass="entr" presetSubtype="3" fill="hold" grpId="0" nodeType="afterEffect">
                                  <p:stCondLst>
                                    <p:cond delay="0"/>
                                  </p:stCondLst>
                                  <p:childTnLst>
                                    <p:set>
                                      <p:cBhvr>
                                        <p:cTn id="45" dur="1" fill="hold">
                                          <p:stCondLst>
                                            <p:cond delay="0"/>
                                          </p:stCondLst>
                                        </p:cTn>
                                        <p:tgtEl>
                                          <p:spTgt spid="116"/>
                                        </p:tgtEl>
                                        <p:attrNameLst>
                                          <p:attrName>style.visibility</p:attrName>
                                        </p:attrNameLst>
                                      </p:cBhvr>
                                      <p:to>
                                        <p:strVal val="visible"/>
                                      </p:to>
                                    </p:set>
                                    <p:anim calcmode="lin" valueType="num">
                                      <p:cBhvr additive="base">
                                        <p:cTn id="46" dur="500" fill="hold"/>
                                        <p:tgtEl>
                                          <p:spTgt spid="116"/>
                                        </p:tgtEl>
                                        <p:attrNameLst>
                                          <p:attrName>ppt_x</p:attrName>
                                        </p:attrNameLst>
                                      </p:cBhvr>
                                      <p:tavLst>
                                        <p:tav tm="0">
                                          <p:val>
                                            <p:strVal val="1+#ppt_w/2"/>
                                          </p:val>
                                        </p:tav>
                                        <p:tav tm="100000">
                                          <p:val>
                                            <p:strVal val="#ppt_x"/>
                                          </p:val>
                                        </p:tav>
                                      </p:tavLst>
                                    </p:anim>
                                    <p:anim calcmode="lin" valueType="num">
                                      <p:cBhvr additive="base">
                                        <p:cTn id="47" dur="500" fill="hold"/>
                                        <p:tgtEl>
                                          <p:spTgt spid="116"/>
                                        </p:tgtEl>
                                        <p:attrNameLst>
                                          <p:attrName>ppt_y</p:attrName>
                                        </p:attrNameLst>
                                      </p:cBhvr>
                                      <p:tavLst>
                                        <p:tav tm="0">
                                          <p:val>
                                            <p:strVal val="0-#ppt_h/2"/>
                                          </p:val>
                                        </p:tav>
                                        <p:tav tm="100000">
                                          <p:val>
                                            <p:strVal val="#ppt_y"/>
                                          </p:val>
                                        </p:tav>
                                      </p:tavLst>
                                    </p:anim>
                                  </p:childTnLst>
                                </p:cTn>
                              </p:par>
                            </p:childTnLst>
                          </p:cTn>
                        </p:par>
                        <p:par>
                          <p:cTn id="48" fill="hold">
                            <p:stCondLst>
                              <p:cond delay="4350"/>
                            </p:stCondLst>
                            <p:childTnLst>
                              <p:par>
                                <p:cTn id="49" presetID="16" presetClass="entr" presetSubtype="21" fill="hold" grpId="0" nodeType="afterEffect">
                                  <p:stCondLst>
                                    <p:cond delay="0"/>
                                  </p:stCondLst>
                                  <p:childTnLst>
                                    <p:set>
                                      <p:cBhvr>
                                        <p:cTn id="50" dur="1" fill="hold">
                                          <p:stCondLst>
                                            <p:cond delay="0"/>
                                          </p:stCondLst>
                                        </p:cTn>
                                        <p:tgtEl>
                                          <p:spTgt spid="118"/>
                                        </p:tgtEl>
                                        <p:attrNameLst>
                                          <p:attrName>style.visibility</p:attrName>
                                        </p:attrNameLst>
                                      </p:cBhvr>
                                      <p:to>
                                        <p:strVal val="visible"/>
                                      </p:to>
                                    </p:set>
                                    <p:animEffect transition="in" filter="barn(inVertical)">
                                      <p:cBhvr>
                                        <p:cTn id="51" dur="500"/>
                                        <p:tgtEl>
                                          <p:spTgt spid="118"/>
                                        </p:tgtEl>
                                      </p:cBhvr>
                                    </p:animEffect>
                                  </p:childTnLst>
                                </p:cTn>
                              </p:par>
                            </p:childTnLst>
                          </p:cTn>
                        </p:par>
                        <p:par>
                          <p:cTn id="52" fill="hold">
                            <p:stCondLst>
                              <p:cond delay="4850"/>
                            </p:stCondLst>
                            <p:childTnLst>
                              <p:par>
                                <p:cTn id="53" presetID="22" presetClass="entr" presetSubtype="4" fill="hold" grpId="0" nodeType="afterEffect">
                                  <p:stCondLst>
                                    <p:cond delay="0"/>
                                  </p:stCondLst>
                                  <p:childTnLst>
                                    <p:set>
                                      <p:cBhvr>
                                        <p:cTn id="54" dur="1" fill="hold">
                                          <p:stCondLst>
                                            <p:cond delay="0"/>
                                          </p:stCondLst>
                                        </p:cTn>
                                        <p:tgtEl>
                                          <p:spTgt spid="126"/>
                                        </p:tgtEl>
                                        <p:attrNameLst>
                                          <p:attrName>style.visibility</p:attrName>
                                        </p:attrNameLst>
                                      </p:cBhvr>
                                      <p:to>
                                        <p:strVal val="visible"/>
                                      </p:to>
                                    </p:set>
                                    <p:animEffect transition="in" filter="wipe(down)">
                                      <p:cBhvr>
                                        <p:cTn id="55" dur="500"/>
                                        <p:tgtEl>
                                          <p:spTgt spid="126"/>
                                        </p:tgtEl>
                                      </p:cBhvr>
                                    </p:animEffect>
                                  </p:childTnLst>
                                </p:cTn>
                              </p:par>
                            </p:childTnLst>
                          </p:cTn>
                        </p:par>
                        <p:par>
                          <p:cTn id="56" fill="hold">
                            <p:stCondLst>
                              <p:cond delay="5350"/>
                            </p:stCondLst>
                            <p:childTnLst>
                              <p:par>
                                <p:cTn id="57" presetID="49" presetClass="entr" presetSubtype="0" decel="100000" fill="hold" grpId="0" nodeType="afterEffect">
                                  <p:stCondLst>
                                    <p:cond delay="0"/>
                                  </p:stCondLst>
                                  <p:childTnLst>
                                    <p:set>
                                      <p:cBhvr>
                                        <p:cTn id="58" dur="1" fill="hold">
                                          <p:stCondLst>
                                            <p:cond delay="0"/>
                                          </p:stCondLst>
                                        </p:cTn>
                                        <p:tgtEl>
                                          <p:spTgt spid="119"/>
                                        </p:tgtEl>
                                        <p:attrNameLst>
                                          <p:attrName>style.visibility</p:attrName>
                                        </p:attrNameLst>
                                      </p:cBhvr>
                                      <p:to>
                                        <p:strVal val="visible"/>
                                      </p:to>
                                    </p:set>
                                    <p:anim calcmode="lin" valueType="num">
                                      <p:cBhvr>
                                        <p:cTn id="59" dur="500" fill="hold"/>
                                        <p:tgtEl>
                                          <p:spTgt spid="119"/>
                                        </p:tgtEl>
                                        <p:attrNameLst>
                                          <p:attrName>ppt_w</p:attrName>
                                        </p:attrNameLst>
                                      </p:cBhvr>
                                      <p:tavLst>
                                        <p:tav tm="0">
                                          <p:val>
                                            <p:fltVal val="0"/>
                                          </p:val>
                                        </p:tav>
                                        <p:tav tm="100000">
                                          <p:val>
                                            <p:strVal val="#ppt_w"/>
                                          </p:val>
                                        </p:tav>
                                      </p:tavLst>
                                    </p:anim>
                                    <p:anim calcmode="lin" valueType="num">
                                      <p:cBhvr>
                                        <p:cTn id="60" dur="500" fill="hold"/>
                                        <p:tgtEl>
                                          <p:spTgt spid="119"/>
                                        </p:tgtEl>
                                        <p:attrNameLst>
                                          <p:attrName>ppt_h</p:attrName>
                                        </p:attrNameLst>
                                      </p:cBhvr>
                                      <p:tavLst>
                                        <p:tav tm="0">
                                          <p:val>
                                            <p:fltVal val="0"/>
                                          </p:val>
                                        </p:tav>
                                        <p:tav tm="100000">
                                          <p:val>
                                            <p:strVal val="#ppt_h"/>
                                          </p:val>
                                        </p:tav>
                                      </p:tavLst>
                                    </p:anim>
                                    <p:anim calcmode="lin" valueType="num">
                                      <p:cBhvr>
                                        <p:cTn id="61" dur="500" fill="hold"/>
                                        <p:tgtEl>
                                          <p:spTgt spid="119"/>
                                        </p:tgtEl>
                                        <p:attrNameLst>
                                          <p:attrName>style.rotation</p:attrName>
                                        </p:attrNameLst>
                                      </p:cBhvr>
                                      <p:tavLst>
                                        <p:tav tm="0">
                                          <p:val>
                                            <p:fltVal val="360"/>
                                          </p:val>
                                        </p:tav>
                                        <p:tav tm="100000">
                                          <p:val>
                                            <p:fltVal val="0"/>
                                          </p:val>
                                        </p:tav>
                                      </p:tavLst>
                                    </p:anim>
                                    <p:animEffect transition="in" filter="fade">
                                      <p:cBhvr>
                                        <p:cTn id="62" dur="500"/>
                                        <p:tgtEl>
                                          <p:spTgt spid="119"/>
                                        </p:tgtEl>
                                      </p:cBhvr>
                                    </p:animEffect>
                                  </p:childTnLst>
                                </p:cTn>
                              </p:par>
                            </p:childTnLst>
                          </p:cTn>
                        </p:par>
                        <p:par>
                          <p:cTn id="63" fill="hold">
                            <p:stCondLst>
                              <p:cond delay="5850"/>
                            </p:stCondLst>
                            <p:childTnLst>
                              <p:par>
                                <p:cTn id="64" presetID="2" presetClass="entr" presetSubtype="2" fill="hold" grpId="0" nodeType="afterEffect">
                                  <p:stCondLst>
                                    <p:cond delay="0"/>
                                  </p:stCondLst>
                                  <p:childTnLst>
                                    <p:set>
                                      <p:cBhvr>
                                        <p:cTn id="65" dur="1" fill="hold">
                                          <p:stCondLst>
                                            <p:cond delay="0"/>
                                          </p:stCondLst>
                                        </p:cTn>
                                        <p:tgtEl>
                                          <p:spTgt spid="120"/>
                                        </p:tgtEl>
                                        <p:attrNameLst>
                                          <p:attrName>style.visibility</p:attrName>
                                        </p:attrNameLst>
                                      </p:cBhvr>
                                      <p:to>
                                        <p:strVal val="visible"/>
                                      </p:to>
                                    </p:set>
                                    <p:anim calcmode="lin" valueType="num">
                                      <p:cBhvr additive="base">
                                        <p:cTn id="66" dur="500" fill="hold"/>
                                        <p:tgtEl>
                                          <p:spTgt spid="120"/>
                                        </p:tgtEl>
                                        <p:attrNameLst>
                                          <p:attrName>ppt_x</p:attrName>
                                        </p:attrNameLst>
                                      </p:cBhvr>
                                      <p:tavLst>
                                        <p:tav tm="0">
                                          <p:val>
                                            <p:strVal val="1+#ppt_w/2"/>
                                          </p:val>
                                        </p:tav>
                                        <p:tav tm="100000">
                                          <p:val>
                                            <p:strVal val="#ppt_x"/>
                                          </p:val>
                                        </p:tav>
                                      </p:tavLst>
                                    </p:anim>
                                    <p:anim calcmode="lin" valueType="num">
                                      <p:cBhvr additive="base">
                                        <p:cTn id="67" dur="500" fill="hold"/>
                                        <p:tgtEl>
                                          <p:spTgt spid="120"/>
                                        </p:tgtEl>
                                        <p:attrNameLst>
                                          <p:attrName>ppt_y</p:attrName>
                                        </p:attrNameLst>
                                      </p:cBhvr>
                                      <p:tavLst>
                                        <p:tav tm="0">
                                          <p:val>
                                            <p:strVal val="#ppt_y"/>
                                          </p:val>
                                        </p:tav>
                                        <p:tav tm="100000">
                                          <p:val>
                                            <p:strVal val="#ppt_y"/>
                                          </p:val>
                                        </p:tav>
                                      </p:tavLst>
                                    </p:anim>
                                  </p:childTnLst>
                                </p:cTn>
                              </p:par>
                            </p:childTnLst>
                          </p:cTn>
                        </p:par>
                        <p:par>
                          <p:cTn id="68" fill="hold">
                            <p:stCondLst>
                              <p:cond delay="6350"/>
                            </p:stCondLst>
                            <p:childTnLst>
                              <p:par>
                                <p:cTn id="69" presetID="16" presetClass="entr" presetSubtype="21" fill="hold" grpId="0" nodeType="afterEffect">
                                  <p:stCondLst>
                                    <p:cond delay="0"/>
                                  </p:stCondLst>
                                  <p:childTnLst>
                                    <p:set>
                                      <p:cBhvr>
                                        <p:cTn id="70" dur="1" fill="hold">
                                          <p:stCondLst>
                                            <p:cond delay="0"/>
                                          </p:stCondLst>
                                        </p:cTn>
                                        <p:tgtEl>
                                          <p:spTgt spid="121"/>
                                        </p:tgtEl>
                                        <p:attrNameLst>
                                          <p:attrName>style.visibility</p:attrName>
                                        </p:attrNameLst>
                                      </p:cBhvr>
                                      <p:to>
                                        <p:strVal val="visible"/>
                                      </p:to>
                                    </p:set>
                                    <p:animEffect transition="in" filter="barn(inVertical)">
                                      <p:cBhvr>
                                        <p:cTn id="71" dur="500"/>
                                        <p:tgtEl>
                                          <p:spTgt spid="121"/>
                                        </p:tgtEl>
                                      </p:cBhvr>
                                    </p:animEffect>
                                  </p:childTnLst>
                                </p:cTn>
                              </p:par>
                            </p:childTnLst>
                          </p:cTn>
                        </p:par>
                        <p:par>
                          <p:cTn id="72" fill="hold">
                            <p:stCondLst>
                              <p:cond delay="6850"/>
                            </p:stCondLst>
                            <p:childTnLst>
                              <p:par>
                                <p:cTn id="73" presetID="22" presetClass="entr" presetSubtype="4" fill="hold" grpId="0" nodeType="afterEffect">
                                  <p:stCondLst>
                                    <p:cond delay="0"/>
                                  </p:stCondLst>
                                  <p:childTnLst>
                                    <p:set>
                                      <p:cBhvr>
                                        <p:cTn id="74" dur="1" fill="hold">
                                          <p:stCondLst>
                                            <p:cond delay="0"/>
                                          </p:stCondLst>
                                        </p:cTn>
                                        <p:tgtEl>
                                          <p:spTgt spid="127"/>
                                        </p:tgtEl>
                                        <p:attrNameLst>
                                          <p:attrName>style.visibility</p:attrName>
                                        </p:attrNameLst>
                                      </p:cBhvr>
                                      <p:to>
                                        <p:strVal val="visible"/>
                                      </p:to>
                                    </p:set>
                                    <p:animEffect transition="in" filter="wipe(down)">
                                      <p:cBhvr>
                                        <p:cTn id="75"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 grpId="0" animBg="1"/>
      <p:bldP spid="114" grpId="0" animBg="1"/>
      <p:bldP spid="115" grpId="0" animBg="1"/>
      <p:bldP spid="116" grpId="0" animBg="1"/>
      <p:bldP spid="117" grpId="0"/>
      <p:bldP spid="118" grpId="0"/>
      <p:bldP spid="119" grpId="0" animBg="1"/>
      <p:bldP spid="120" grpId="0" animBg="1"/>
      <p:bldP spid="121" grpId="0"/>
      <p:bldP spid="125" grpId="0"/>
      <p:bldP spid="126" grpId="0"/>
      <p:bldP spid="127" grpId="0"/>
      <p:bldP spid="15" grpId="0" animBg="1"/>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889598" y="1821772"/>
            <a:ext cx="3701553" cy="4344326"/>
          </a:xfrm>
          <a:prstGeom prst="rect">
            <a:avLst/>
          </a:prstGeom>
          <a:solidFill>
            <a:schemeClr val="bg1">
              <a:lumMod val="85000"/>
            </a:schemeClr>
          </a:solid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5" name="AutoShape 12"/>
          <p:cNvSpPr>
            <a:spLocks noChangeArrowheads="1"/>
          </p:cNvSpPr>
          <p:nvPr/>
        </p:nvSpPr>
        <p:spPr bwMode="auto">
          <a:xfrm>
            <a:off x="1889598" y="1426623"/>
            <a:ext cx="3701553" cy="790298"/>
          </a:xfrm>
          <a:prstGeom prst="homePlate">
            <a:avLst>
              <a:gd name="adj" fmla="val 63872"/>
            </a:avLst>
          </a:prstGeom>
          <a:solidFill>
            <a:srgbClr val="C00000"/>
          </a:solidFill>
          <a:ln w="9525">
            <a:noFill/>
            <a:miter lim="800000"/>
            <a:headEnd/>
            <a:tailEnd/>
          </a:ln>
        </p:spPr>
        <p:txBody>
          <a:bodyPr wrap="none" lIns="91472" tIns="45736" rIns="91472" bIns="45736" anchor="ctr"/>
          <a:lstStyle/>
          <a:p>
            <a:pPr algn="ctr"/>
            <a:r>
              <a:rPr lang="zh-CN" altLang="en-US" b="1" dirty="0">
                <a:solidFill>
                  <a:prstClr val="white"/>
                </a:solidFill>
                <a:latin typeface="微软雅黑" pitchFamily="34" charset="-122"/>
                <a:ea typeface="微软雅黑" pitchFamily="34" charset="-122"/>
              </a:rPr>
              <a:t>添加文字</a:t>
            </a:r>
          </a:p>
        </p:txBody>
      </p:sp>
      <p:sp>
        <p:nvSpPr>
          <p:cNvPr id="6" name="TextBox 5"/>
          <p:cNvSpPr txBox="1"/>
          <p:nvPr/>
        </p:nvSpPr>
        <p:spPr>
          <a:xfrm>
            <a:off x="2033614" y="2492840"/>
            <a:ext cx="3557537" cy="3293972"/>
          </a:xfrm>
          <a:prstGeom prst="rect">
            <a:avLst/>
          </a:prstGeom>
          <a:noFill/>
        </p:spPr>
        <p:txBody>
          <a:bodyPr wrap="square" lIns="91472" tIns="45736" rIns="91472" bIns="45736" rtlCol="0">
            <a:spAutoFit/>
          </a:bodyPr>
          <a:lstStyle/>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600" dirty="0">
              <a:solidFill>
                <a:sysClr val="windowText" lastClr="000000"/>
              </a:solidFill>
              <a:latin typeface="微软雅黑" pitchFamily="34" charset="-122"/>
              <a:ea typeface="微软雅黑" pitchFamily="34" charset="-122"/>
            </a:endParaRPr>
          </a:p>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7" name="矩形 6"/>
          <p:cNvSpPr/>
          <p:nvPr/>
        </p:nvSpPr>
        <p:spPr>
          <a:xfrm>
            <a:off x="6282086" y="1821772"/>
            <a:ext cx="3701553" cy="4344326"/>
          </a:xfrm>
          <a:prstGeom prst="rect">
            <a:avLst/>
          </a:prstGeom>
          <a:solidFill>
            <a:schemeClr val="bg1">
              <a:lumMod val="85000"/>
            </a:schemeClr>
          </a:solid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8" name="AutoShape 12"/>
          <p:cNvSpPr>
            <a:spLocks noChangeArrowheads="1"/>
          </p:cNvSpPr>
          <p:nvPr/>
        </p:nvSpPr>
        <p:spPr bwMode="auto">
          <a:xfrm flipH="1">
            <a:off x="6282086" y="1426623"/>
            <a:ext cx="3701553" cy="790298"/>
          </a:xfrm>
          <a:prstGeom prst="homePlate">
            <a:avLst>
              <a:gd name="adj" fmla="val 63872"/>
            </a:avLst>
          </a:prstGeom>
          <a:solidFill>
            <a:srgbClr val="969696"/>
          </a:solidFill>
          <a:ln w="9525">
            <a:noFill/>
            <a:miter lim="800000"/>
            <a:headEnd/>
            <a:tailEnd/>
          </a:ln>
        </p:spPr>
        <p:txBody>
          <a:bodyPr wrap="none" lIns="91472" tIns="45736" rIns="91472" bIns="45736" anchor="ctr"/>
          <a:lstStyle/>
          <a:p>
            <a:pPr algn="ctr"/>
            <a:r>
              <a:rPr lang="zh-CN" altLang="en-US" b="1" dirty="0">
                <a:solidFill>
                  <a:prstClr val="white"/>
                </a:solidFill>
                <a:latin typeface="微软雅黑" pitchFamily="34" charset="-122"/>
                <a:ea typeface="微软雅黑" pitchFamily="34" charset="-122"/>
              </a:rPr>
              <a:t>添加文字</a:t>
            </a:r>
          </a:p>
        </p:txBody>
      </p:sp>
      <p:sp>
        <p:nvSpPr>
          <p:cNvPr id="9" name="TextBox 8"/>
          <p:cNvSpPr txBox="1"/>
          <p:nvPr/>
        </p:nvSpPr>
        <p:spPr>
          <a:xfrm>
            <a:off x="6426102" y="2492840"/>
            <a:ext cx="3557537" cy="3293972"/>
          </a:xfrm>
          <a:prstGeom prst="rect">
            <a:avLst/>
          </a:prstGeom>
          <a:noFill/>
        </p:spPr>
        <p:txBody>
          <a:bodyPr wrap="square" lIns="91472" tIns="45736" rIns="91472" bIns="45736" rtlCol="0">
            <a:spAutoFit/>
          </a:bodyPr>
          <a:lstStyle/>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600" dirty="0">
              <a:solidFill>
                <a:sysClr val="windowText" lastClr="000000"/>
              </a:solidFill>
              <a:latin typeface="微软雅黑" pitchFamily="34" charset="-122"/>
              <a:ea typeface="微软雅黑" pitchFamily="34" charset="-122"/>
            </a:endParaRPr>
          </a:p>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11"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3771595045"/>
      </p:ext>
    </p:extLst>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1"/>
                                        </p:tgtEl>
                                        <p:attrNameLst>
                                          <p:attrName>ppt_y</p:attrName>
                                        </p:attrNameLst>
                                      </p:cBhvr>
                                      <p:tavLst>
                                        <p:tav tm="0">
                                          <p:val>
                                            <p:strVal val="#ppt_y"/>
                                          </p:val>
                                        </p:tav>
                                        <p:tav tm="100000">
                                          <p:val>
                                            <p:strVal val="#ppt_y"/>
                                          </p:val>
                                        </p:tav>
                                      </p:tavLst>
                                    </p:anim>
                                    <p:anim calcmode="lin" valueType="num">
                                      <p:cBhvr>
                                        <p:cTn id="9"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1"/>
                                        </p:tgtEl>
                                      </p:cBhvr>
                                    </p:animEffect>
                                  </p:childTnLst>
                                </p:cTn>
                              </p:par>
                            </p:childTnLst>
                          </p:cTn>
                        </p:par>
                        <p:par>
                          <p:cTn id="12" fill="hold">
                            <p:stCondLst>
                              <p:cond delay="850"/>
                            </p:stCondLst>
                            <p:childTnLst>
                              <p:par>
                                <p:cTn id="13" presetID="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350"/>
                            </p:stCondLst>
                            <p:childTnLst>
                              <p:par>
                                <p:cTn id="18" presetID="22" presetClass="entr" presetSubtype="1" fill="hold" grpId="0"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up)">
                                      <p:cBhvr>
                                        <p:cTn id="20" dur="500"/>
                                        <p:tgtEl>
                                          <p:spTgt spid="4"/>
                                        </p:tgtEl>
                                      </p:cBhvr>
                                    </p:animEffect>
                                  </p:childTnLst>
                                </p:cTn>
                              </p:par>
                            </p:childTnLst>
                          </p:cTn>
                        </p:par>
                        <p:par>
                          <p:cTn id="21" fill="hold">
                            <p:stCondLst>
                              <p:cond delay="1850"/>
                            </p:stCondLst>
                            <p:childTnLst>
                              <p:par>
                                <p:cTn id="22" presetID="22" presetClass="entr" presetSubtype="8" fill="hold" grpId="0" nodeType="afterEffect">
                                  <p:stCondLst>
                                    <p:cond delay="0"/>
                                  </p:stCondLst>
                                  <p:iterate type="lt">
                                    <p:tmPct val="30000"/>
                                  </p:iterate>
                                  <p:childTnLst>
                                    <p:set>
                                      <p:cBhvr>
                                        <p:cTn id="23" dur="1" fill="hold">
                                          <p:stCondLst>
                                            <p:cond delay="0"/>
                                          </p:stCondLst>
                                        </p:cTn>
                                        <p:tgtEl>
                                          <p:spTgt spid="6"/>
                                        </p:tgtEl>
                                        <p:attrNameLst>
                                          <p:attrName>style.visibility</p:attrName>
                                        </p:attrNameLst>
                                      </p:cBhvr>
                                      <p:to>
                                        <p:strVal val="visible"/>
                                      </p:to>
                                    </p:set>
                                    <p:animEffect transition="in" filter="wipe(left)">
                                      <p:cBhvr>
                                        <p:cTn id="24" dur="100"/>
                                        <p:tgtEl>
                                          <p:spTgt spid="6"/>
                                        </p:tgtEl>
                                      </p:cBhvr>
                                    </p:animEffect>
                                  </p:childTnLst>
                                </p:cTn>
                              </p:par>
                              <p:par>
                                <p:cTn id="25" presetID="36" presetClass="emph" presetSubtype="0" fill="hold" grpId="1" nodeType="withEffect">
                                  <p:stCondLst>
                                    <p:cond delay="0"/>
                                  </p:stCondLst>
                                  <p:iterate type="lt">
                                    <p:tmPct val="30000"/>
                                  </p:iterate>
                                  <p:childTnLst>
                                    <p:animScale>
                                      <p:cBhvr>
                                        <p:cTn id="26" dur="50" autoRev="1" fill="hold">
                                          <p:stCondLst>
                                            <p:cond delay="0"/>
                                          </p:stCondLst>
                                        </p:cTn>
                                        <p:tgtEl>
                                          <p:spTgt spid="6"/>
                                        </p:tgtEl>
                                      </p:cBhvr>
                                      <p:to x="80000" y="100000"/>
                                    </p:animScale>
                                    <p:anim by="(#ppt_w*0.10)" calcmode="lin" valueType="num">
                                      <p:cBhvr>
                                        <p:cTn id="27" dur="50" autoRev="1" fill="hold">
                                          <p:stCondLst>
                                            <p:cond delay="0"/>
                                          </p:stCondLst>
                                        </p:cTn>
                                        <p:tgtEl>
                                          <p:spTgt spid="6"/>
                                        </p:tgtEl>
                                        <p:attrNameLst>
                                          <p:attrName>ppt_x</p:attrName>
                                        </p:attrNameLst>
                                      </p:cBhvr>
                                    </p:anim>
                                    <p:anim by="(-#ppt_w*0.10)" calcmode="lin" valueType="num">
                                      <p:cBhvr>
                                        <p:cTn id="28" dur="50" autoRev="1" fill="hold">
                                          <p:stCondLst>
                                            <p:cond delay="0"/>
                                          </p:stCondLst>
                                        </p:cTn>
                                        <p:tgtEl>
                                          <p:spTgt spid="6"/>
                                        </p:tgtEl>
                                        <p:attrNameLst>
                                          <p:attrName>ppt_y</p:attrName>
                                        </p:attrNameLst>
                                      </p:cBhvr>
                                    </p:anim>
                                    <p:animRot by="-480000">
                                      <p:cBhvr>
                                        <p:cTn id="29" dur="50" autoRev="1" fill="hold">
                                          <p:stCondLst>
                                            <p:cond delay="0"/>
                                          </p:stCondLst>
                                        </p:cTn>
                                        <p:tgtEl>
                                          <p:spTgt spid="6"/>
                                        </p:tgtEl>
                                        <p:attrNameLst>
                                          <p:attrName>r</p:attrName>
                                        </p:attrNameLst>
                                      </p:cBhvr>
                                    </p:animRot>
                                  </p:childTnLst>
                                </p:cTn>
                              </p:par>
                            </p:childTnLst>
                          </p:cTn>
                        </p:par>
                        <p:par>
                          <p:cTn id="30" fill="hold">
                            <p:stCondLst>
                              <p:cond delay="6600"/>
                            </p:stCondLst>
                            <p:childTnLst>
                              <p:par>
                                <p:cTn id="31" presetID="2" presetClass="entr" presetSubtype="2"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500" fill="hold"/>
                                        <p:tgtEl>
                                          <p:spTgt spid="8"/>
                                        </p:tgtEl>
                                        <p:attrNameLst>
                                          <p:attrName>ppt_x</p:attrName>
                                        </p:attrNameLst>
                                      </p:cBhvr>
                                      <p:tavLst>
                                        <p:tav tm="0">
                                          <p:val>
                                            <p:strVal val="1+#ppt_w/2"/>
                                          </p:val>
                                        </p:tav>
                                        <p:tav tm="100000">
                                          <p:val>
                                            <p:strVal val="#ppt_x"/>
                                          </p:val>
                                        </p:tav>
                                      </p:tavLst>
                                    </p:anim>
                                    <p:anim calcmode="lin" valueType="num">
                                      <p:cBhvr additive="base">
                                        <p:cTn id="34" dur="500" fill="hold"/>
                                        <p:tgtEl>
                                          <p:spTgt spid="8"/>
                                        </p:tgtEl>
                                        <p:attrNameLst>
                                          <p:attrName>ppt_y</p:attrName>
                                        </p:attrNameLst>
                                      </p:cBhvr>
                                      <p:tavLst>
                                        <p:tav tm="0">
                                          <p:val>
                                            <p:strVal val="#ppt_y"/>
                                          </p:val>
                                        </p:tav>
                                        <p:tav tm="100000">
                                          <p:val>
                                            <p:strVal val="#ppt_y"/>
                                          </p:val>
                                        </p:tav>
                                      </p:tavLst>
                                    </p:anim>
                                  </p:childTnLst>
                                </p:cTn>
                              </p:par>
                            </p:childTnLst>
                          </p:cTn>
                        </p:par>
                        <p:par>
                          <p:cTn id="35" fill="hold">
                            <p:stCondLst>
                              <p:cond delay="7100"/>
                            </p:stCondLst>
                            <p:childTnLst>
                              <p:par>
                                <p:cTn id="36" presetID="22" presetClass="entr" presetSubtype="1" fill="hold" grpId="0"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up)">
                                      <p:cBhvr>
                                        <p:cTn id="38" dur="500"/>
                                        <p:tgtEl>
                                          <p:spTgt spid="7"/>
                                        </p:tgtEl>
                                      </p:cBhvr>
                                    </p:animEffect>
                                  </p:childTnLst>
                                </p:cTn>
                              </p:par>
                            </p:childTnLst>
                          </p:cTn>
                        </p:par>
                        <p:par>
                          <p:cTn id="39" fill="hold">
                            <p:stCondLst>
                              <p:cond delay="7600"/>
                            </p:stCondLst>
                            <p:childTnLst>
                              <p:par>
                                <p:cTn id="40" presetID="22" presetClass="entr" presetSubtype="8" fill="hold" grpId="0" nodeType="afterEffect">
                                  <p:stCondLst>
                                    <p:cond delay="0"/>
                                  </p:stCondLst>
                                  <p:iterate type="lt">
                                    <p:tmPct val="30000"/>
                                  </p:iterate>
                                  <p:childTnLst>
                                    <p:set>
                                      <p:cBhvr>
                                        <p:cTn id="41" dur="1" fill="hold">
                                          <p:stCondLst>
                                            <p:cond delay="0"/>
                                          </p:stCondLst>
                                        </p:cTn>
                                        <p:tgtEl>
                                          <p:spTgt spid="9"/>
                                        </p:tgtEl>
                                        <p:attrNameLst>
                                          <p:attrName>style.visibility</p:attrName>
                                        </p:attrNameLst>
                                      </p:cBhvr>
                                      <p:to>
                                        <p:strVal val="visible"/>
                                      </p:to>
                                    </p:set>
                                    <p:animEffect transition="in" filter="wipe(left)">
                                      <p:cBhvr>
                                        <p:cTn id="42" dur="100"/>
                                        <p:tgtEl>
                                          <p:spTgt spid="9"/>
                                        </p:tgtEl>
                                      </p:cBhvr>
                                    </p:animEffect>
                                  </p:childTnLst>
                                </p:cTn>
                              </p:par>
                              <p:par>
                                <p:cTn id="43" presetID="36" presetClass="emph" presetSubtype="0" fill="hold" grpId="1" nodeType="withEffect">
                                  <p:stCondLst>
                                    <p:cond delay="0"/>
                                  </p:stCondLst>
                                  <p:iterate type="lt">
                                    <p:tmPct val="30000"/>
                                  </p:iterate>
                                  <p:childTnLst>
                                    <p:animScale>
                                      <p:cBhvr>
                                        <p:cTn id="44" dur="50" autoRev="1" fill="hold">
                                          <p:stCondLst>
                                            <p:cond delay="0"/>
                                          </p:stCondLst>
                                        </p:cTn>
                                        <p:tgtEl>
                                          <p:spTgt spid="9"/>
                                        </p:tgtEl>
                                      </p:cBhvr>
                                      <p:to x="80000" y="100000"/>
                                    </p:animScale>
                                    <p:anim by="(#ppt_w*0.10)" calcmode="lin" valueType="num">
                                      <p:cBhvr>
                                        <p:cTn id="45" dur="50" autoRev="1" fill="hold">
                                          <p:stCondLst>
                                            <p:cond delay="0"/>
                                          </p:stCondLst>
                                        </p:cTn>
                                        <p:tgtEl>
                                          <p:spTgt spid="9"/>
                                        </p:tgtEl>
                                        <p:attrNameLst>
                                          <p:attrName>ppt_x</p:attrName>
                                        </p:attrNameLst>
                                      </p:cBhvr>
                                    </p:anim>
                                    <p:anim by="(-#ppt_w*0.10)" calcmode="lin" valueType="num">
                                      <p:cBhvr>
                                        <p:cTn id="46" dur="50" autoRev="1" fill="hold">
                                          <p:stCondLst>
                                            <p:cond delay="0"/>
                                          </p:stCondLst>
                                        </p:cTn>
                                        <p:tgtEl>
                                          <p:spTgt spid="9"/>
                                        </p:tgtEl>
                                        <p:attrNameLst>
                                          <p:attrName>ppt_y</p:attrName>
                                        </p:attrNameLst>
                                      </p:cBhvr>
                                    </p:anim>
                                    <p:animRot by="-480000">
                                      <p:cBhvr>
                                        <p:cTn id="47" dur="50" autoRev="1" fill="hold">
                                          <p:stCondLst>
                                            <p:cond delay="0"/>
                                          </p:stCondLst>
                                        </p:cTn>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6" grpId="1"/>
      <p:bldP spid="7" grpId="0" animBg="1"/>
      <p:bldP spid="8" grpId="0" animBg="1"/>
      <p:bldP spid="9" grpId="0"/>
      <p:bldP spid="9" grpId="1"/>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7"/>
          <p:cNvSpPr>
            <a:spLocks/>
          </p:cNvSpPr>
          <p:nvPr/>
        </p:nvSpPr>
        <p:spPr bwMode="auto">
          <a:xfrm rot="18900000">
            <a:off x="7261473" y="1697725"/>
            <a:ext cx="1745851" cy="1746988"/>
          </a:xfrm>
          <a:custGeom>
            <a:avLst/>
            <a:gdLst>
              <a:gd name="T0" fmla="*/ 720 w 720"/>
              <a:gd name="T1" fmla="*/ 275 h 720"/>
              <a:gd name="T2" fmla="*/ 643 w 720"/>
              <a:gd name="T3" fmla="*/ 352 h 720"/>
              <a:gd name="T4" fmla="*/ 643 w 720"/>
              <a:gd name="T5" fmla="*/ 352 h 720"/>
              <a:gd name="T6" fmla="*/ 603 w 720"/>
              <a:gd name="T7" fmla="*/ 336 h 720"/>
              <a:gd name="T8" fmla="*/ 569 w 720"/>
              <a:gd name="T9" fmla="*/ 313 h 720"/>
              <a:gd name="T10" fmla="*/ 543 w 720"/>
              <a:gd name="T11" fmla="*/ 356 h 720"/>
              <a:gd name="T12" fmla="*/ 542 w 720"/>
              <a:gd name="T13" fmla="*/ 365 h 720"/>
              <a:gd name="T14" fmla="*/ 542 w 720"/>
              <a:gd name="T15" fmla="*/ 542 h 720"/>
              <a:gd name="T16" fmla="*/ 542 w 720"/>
              <a:gd name="T17" fmla="*/ 542 h 720"/>
              <a:gd name="T18" fmla="*/ 356 w 720"/>
              <a:gd name="T19" fmla="*/ 542 h 720"/>
              <a:gd name="T20" fmla="*/ 345 w 720"/>
              <a:gd name="T21" fmla="*/ 543 h 720"/>
              <a:gd name="T22" fmla="*/ 296 w 720"/>
              <a:gd name="T23" fmla="*/ 572 h 720"/>
              <a:gd name="T24" fmla="*/ 314 w 720"/>
              <a:gd name="T25" fmla="*/ 610 h 720"/>
              <a:gd name="T26" fmla="*/ 320 w 720"/>
              <a:gd name="T27" fmla="*/ 617 h 720"/>
              <a:gd name="T28" fmla="*/ 335 w 720"/>
              <a:gd name="T29" fmla="*/ 652 h 720"/>
              <a:gd name="T30" fmla="*/ 266 w 720"/>
              <a:gd name="T31" fmla="*/ 720 h 720"/>
              <a:gd name="T32" fmla="*/ 198 w 720"/>
              <a:gd name="T33" fmla="*/ 652 h 720"/>
              <a:gd name="T34" fmla="*/ 198 w 720"/>
              <a:gd name="T35" fmla="*/ 652 h 720"/>
              <a:gd name="T36" fmla="*/ 212 w 720"/>
              <a:gd name="T37" fmla="*/ 617 h 720"/>
              <a:gd name="T38" fmla="*/ 219 w 720"/>
              <a:gd name="T39" fmla="*/ 610 h 720"/>
              <a:gd name="T40" fmla="*/ 237 w 720"/>
              <a:gd name="T41" fmla="*/ 572 h 720"/>
              <a:gd name="T42" fmla="*/ 187 w 720"/>
              <a:gd name="T43" fmla="*/ 543 h 720"/>
              <a:gd name="T44" fmla="*/ 177 w 720"/>
              <a:gd name="T45" fmla="*/ 542 h 720"/>
              <a:gd name="T46" fmla="*/ 0 w 720"/>
              <a:gd name="T47" fmla="*/ 542 h 720"/>
              <a:gd name="T48" fmla="*/ 0 w 720"/>
              <a:gd name="T49" fmla="*/ 365 h 720"/>
              <a:gd name="T50" fmla="*/ 1 w 720"/>
              <a:gd name="T51" fmla="*/ 358 h 720"/>
              <a:gd name="T52" fmla="*/ 19 w 720"/>
              <a:gd name="T53" fmla="*/ 321 h 720"/>
              <a:gd name="T54" fmla="*/ 40 w 720"/>
              <a:gd name="T55" fmla="*/ 335 h 720"/>
              <a:gd name="T56" fmla="*/ 47 w 720"/>
              <a:gd name="T57" fmla="*/ 342 h 720"/>
              <a:gd name="T58" fmla="*/ 92 w 720"/>
              <a:gd name="T59" fmla="*/ 360 h 720"/>
              <a:gd name="T60" fmla="*/ 93 w 720"/>
              <a:gd name="T61" fmla="*/ 360 h 720"/>
              <a:gd name="T62" fmla="*/ 178 w 720"/>
              <a:gd name="T63" fmla="*/ 275 h 720"/>
              <a:gd name="T64" fmla="*/ 93 w 720"/>
              <a:gd name="T65" fmla="*/ 190 h 720"/>
              <a:gd name="T66" fmla="*/ 92 w 720"/>
              <a:gd name="T67" fmla="*/ 190 h 720"/>
              <a:gd name="T68" fmla="*/ 47 w 720"/>
              <a:gd name="T69" fmla="*/ 209 h 720"/>
              <a:gd name="T70" fmla="*/ 40 w 720"/>
              <a:gd name="T71" fmla="*/ 215 h 720"/>
              <a:gd name="T72" fmla="*/ 19 w 720"/>
              <a:gd name="T73" fmla="*/ 230 h 720"/>
              <a:gd name="T74" fmla="*/ 1 w 720"/>
              <a:gd name="T75" fmla="*/ 193 h 720"/>
              <a:gd name="T76" fmla="*/ 0 w 720"/>
              <a:gd name="T77" fmla="*/ 186 h 720"/>
              <a:gd name="T78" fmla="*/ 0 w 720"/>
              <a:gd name="T79" fmla="*/ 0 h 720"/>
              <a:gd name="T80" fmla="*/ 177 w 720"/>
              <a:gd name="T81" fmla="*/ 0 h 720"/>
              <a:gd name="T82" fmla="*/ 186 w 720"/>
              <a:gd name="T83" fmla="*/ 1 h 720"/>
              <a:gd name="T84" fmla="*/ 206 w 720"/>
              <a:gd name="T85" fmla="*/ 61 h 720"/>
              <a:gd name="T86" fmla="*/ 190 w 720"/>
              <a:gd name="T87" fmla="*/ 102 h 720"/>
              <a:gd name="T88" fmla="*/ 266 w 720"/>
              <a:gd name="T89" fmla="*/ 179 h 720"/>
              <a:gd name="T90" fmla="*/ 343 w 720"/>
              <a:gd name="T91" fmla="*/ 102 h 720"/>
              <a:gd name="T92" fmla="*/ 327 w 720"/>
              <a:gd name="T93" fmla="*/ 61 h 720"/>
              <a:gd name="T94" fmla="*/ 347 w 720"/>
              <a:gd name="T95" fmla="*/ 1 h 720"/>
              <a:gd name="T96" fmla="*/ 356 w 720"/>
              <a:gd name="T97" fmla="*/ 0 h 720"/>
              <a:gd name="T98" fmla="*/ 542 w 720"/>
              <a:gd name="T99" fmla="*/ 0 h 720"/>
              <a:gd name="T100" fmla="*/ 542 w 720"/>
              <a:gd name="T101" fmla="*/ 186 h 720"/>
              <a:gd name="T102" fmla="*/ 543 w 720"/>
              <a:gd name="T103" fmla="*/ 194 h 720"/>
              <a:gd name="T104" fmla="*/ 569 w 720"/>
              <a:gd name="T105" fmla="*/ 238 h 720"/>
              <a:gd name="T106" fmla="*/ 603 w 720"/>
              <a:gd name="T107" fmla="*/ 215 h 720"/>
              <a:gd name="T108" fmla="*/ 642 w 720"/>
              <a:gd name="T109" fmla="*/ 199 h 720"/>
              <a:gd name="T110" fmla="*/ 643 w 720"/>
              <a:gd name="T111" fmla="*/ 199 h 720"/>
              <a:gd name="T112" fmla="*/ 720 w 720"/>
              <a:gd name="T113" fmla="*/ 275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0" h="720">
                <a:moveTo>
                  <a:pt x="720" y="275"/>
                </a:moveTo>
                <a:cubicBezTo>
                  <a:pt x="720" y="318"/>
                  <a:pt x="686" y="352"/>
                  <a:pt x="643" y="352"/>
                </a:cubicBezTo>
                <a:cubicBezTo>
                  <a:pt x="643" y="352"/>
                  <a:pt x="643" y="352"/>
                  <a:pt x="643" y="352"/>
                </a:cubicBezTo>
                <a:cubicBezTo>
                  <a:pt x="639" y="352"/>
                  <a:pt x="621" y="351"/>
                  <a:pt x="603" y="336"/>
                </a:cubicBezTo>
                <a:cubicBezTo>
                  <a:pt x="592" y="327"/>
                  <a:pt x="580" y="313"/>
                  <a:pt x="569" y="313"/>
                </a:cubicBezTo>
                <a:cubicBezTo>
                  <a:pt x="559" y="313"/>
                  <a:pt x="550" y="323"/>
                  <a:pt x="543" y="356"/>
                </a:cubicBezTo>
                <a:cubicBezTo>
                  <a:pt x="542" y="359"/>
                  <a:pt x="542" y="362"/>
                  <a:pt x="542" y="365"/>
                </a:cubicBezTo>
                <a:cubicBezTo>
                  <a:pt x="542" y="542"/>
                  <a:pt x="542" y="542"/>
                  <a:pt x="542" y="542"/>
                </a:cubicBezTo>
                <a:cubicBezTo>
                  <a:pt x="542" y="542"/>
                  <a:pt x="542" y="542"/>
                  <a:pt x="542" y="542"/>
                </a:cubicBezTo>
                <a:cubicBezTo>
                  <a:pt x="356" y="542"/>
                  <a:pt x="356" y="542"/>
                  <a:pt x="356" y="542"/>
                </a:cubicBezTo>
                <a:cubicBezTo>
                  <a:pt x="352" y="542"/>
                  <a:pt x="349" y="543"/>
                  <a:pt x="345" y="543"/>
                </a:cubicBezTo>
                <a:cubicBezTo>
                  <a:pt x="315" y="550"/>
                  <a:pt x="300" y="559"/>
                  <a:pt x="296" y="572"/>
                </a:cubicBezTo>
                <a:cubicBezTo>
                  <a:pt x="292" y="586"/>
                  <a:pt x="304" y="599"/>
                  <a:pt x="314" y="610"/>
                </a:cubicBezTo>
                <a:cubicBezTo>
                  <a:pt x="316" y="613"/>
                  <a:pt x="318" y="615"/>
                  <a:pt x="320" y="617"/>
                </a:cubicBezTo>
                <a:cubicBezTo>
                  <a:pt x="335" y="634"/>
                  <a:pt x="335" y="651"/>
                  <a:pt x="335" y="652"/>
                </a:cubicBezTo>
                <a:cubicBezTo>
                  <a:pt x="335" y="690"/>
                  <a:pt x="304" y="720"/>
                  <a:pt x="266" y="720"/>
                </a:cubicBezTo>
                <a:cubicBezTo>
                  <a:pt x="229" y="720"/>
                  <a:pt x="198" y="690"/>
                  <a:pt x="198" y="652"/>
                </a:cubicBezTo>
                <a:cubicBezTo>
                  <a:pt x="198" y="652"/>
                  <a:pt x="198" y="652"/>
                  <a:pt x="198" y="652"/>
                </a:cubicBezTo>
                <a:cubicBezTo>
                  <a:pt x="198" y="651"/>
                  <a:pt x="197" y="634"/>
                  <a:pt x="212" y="617"/>
                </a:cubicBezTo>
                <a:cubicBezTo>
                  <a:pt x="214" y="615"/>
                  <a:pt x="216" y="613"/>
                  <a:pt x="219" y="610"/>
                </a:cubicBezTo>
                <a:cubicBezTo>
                  <a:pt x="229" y="599"/>
                  <a:pt x="241" y="586"/>
                  <a:pt x="237" y="572"/>
                </a:cubicBezTo>
                <a:cubicBezTo>
                  <a:pt x="233" y="559"/>
                  <a:pt x="217" y="550"/>
                  <a:pt x="187" y="543"/>
                </a:cubicBezTo>
                <a:cubicBezTo>
                  <a:pt x="184" y="543"/>
                  <a:pt x="180" y="542"/>
                  <a:pt x="177" y="542"/>
                </a:cubicBezTo>
                <a:cubicBezTo>
                  <a:pt x="0" y="542"/>
                  <a:pt x="0" y="542"/>
                  <a:pt x="0" y="542"/>
                </a:cubicBezTo>
                <a:cubicBezTo>
                  <a:pt x="0" y="365"/>
                  <a:pt x="0" y="365"/>
                  <a:pt x="0" y="365"/>
                </a:cubicBezTo>
                <a:cubicBezTo>
                  <a:pt x="0" y="363"/>
                  <a:pt x="0" y="360"/>
                  <a:pt x="1" y="358"/>
                </a:cubicBezTo>
                <a:cubicBezTo>
                  <a:pt x="8" y="324"/>
                  <a:pt x="17" y="321"/>
                  <a:pt x="19" y="321"/>
                </a:cubicBezTo>
                <a:cubicBezTo>
                  <a:pt x="24" y="321"/>
                  <a:pt x="33" y="329"/>
                  <a:pt x="40" y="335"/>
                </a:cubicBezTo>
                <a:cubicBezTo>
                  <a:pt x="42" y="338"/>
                  <a:pt x="45" y="340"/>
                  <a:pt x="47" y="342"/>
                </a:cubicBezTo>
                <a:cubicBezTo>
                  <a:pt x="67" y="359"/>
                  <a:pt x="87" y="360"/>
                  <a:pt x="92" y="360"/>
                </a:cubicBezTo>
                <a:cubicBezTo>
                  <a:pt x="93" y="360"/>
                  <a:pt x="93" y="360"/>
                  <a:pt x="93" y="360"/>
                </a:cubicBezTo>
                <a:cubicBezTo>
                  <a:pt x="140" y="360"/>
                  <a:pt x="178" y="322"/>
                  <a:pt x="178" y="275"/>
                </a:cubicBezTo>
                <a:cubicBezTo>
                  <a:pt x="178" y="229"/>
                  <a:pt x="140" y="190"/>
                  <a:pt x="93" y="190"/>
                </a:cubicBezTo>
                <a:cubicBezTo>
                  <a:pt x="92" y="190"/>
                  <a:pt x="92" y="190"/>
                  <a:pt x="92" y="190"/>
                </a:cubicBezTo>
                <a:cubicBezTo>
                  <a:pt x="87" y="190"/>
                  <a:pt x="67" y="192"/>
                  <a:pt x="47" y="209"/>
                </a:cubicBezTo>
                <a:cubicBezTo>
                  <a:pt x="45" y="211"/>
                  <a:pt x="42" y="213"/>
                  <a:pt x="40" y="215"/>
                </a:cubicBezTo>
                <a:cubicBezTo>
                  <a:pt x="33" y="222"/>
                  <a:pt x="24" y="230"/>
                  <a:pt x="19" y="230"/>
                </a:cubicBezTo>
                <a:cubicBezTo>
                  <a:pt x="17" y="230"/>
                  <a:pt x="8" y="227"/>
                  <a:pt x="1" y="193"/>
                </a:cubicBezTo>
                <a:cubicBezTo>
                  <a:pt x="0" y="190"/>
                  <a:pt x="0" y="188"/>
                  <a:pt x="0" y="186"/>
                </a:cubicBezTo>
                <a:cubicBezTo>
                  <a:pt x="0" y="0"/>
                  <a:pt x="0" y="0"/>
                  <a:pt x="0" y="0"/>
                </a:cubicBezTo>
                <a:cubicBezTo>
                  <a:pt x="177" y="0"/>
                  <a:pt x="177" y="0"/>
                  <a:pt x="177" y="0"/>
                </a:cubicBezTo>
                <a:cubicBezTo>
                  <a:pt x="180" y="0"/>
                  <a:pt x="183" y="1"/>
                  <a:pt x="186" y="1"/>
                </a:cubicBezTo>
                <a:cubicBezTo>
                  <a:pt x="257" y="18"/>
                  <a:pt x="223" y="42"/>
                  <a:pt x="206" y="61"/>
                </a:cubicBezTo>
                <a:cubicBezTo>
                  <a:pt x="189" y="82"/>
                  <a:pt x="190" y="102"/>
                  <a:pt x="190" y="102"/>
                </a:cubicBezTo>
                <a:cubicBezTo>
                  <a:pt x="190" y="144"/>
                  <a:pt x="224" y="179"/>
                  <a:pt x="266" y="179"/>
                </a:cubicBezTo>
                <a:cubicBezTo>
                  <a:pt x="309" y="179"/>
                  <a:pt x="343" y="144"/>
                  <a:pt x="343" y="102"/>
                </a:cubicBezTo>
                <a:cubicBezTo>
                  <a:pt x="343" y="102"/>
                  <a:pt x="344" y="82"/>
                  <a:pt x="327" y="61"/>
                </a:cubicBezTo>
                <a:cubicBezTo>
                  <a:pt x="310" y="42"/>
                  <a:pt x="276" y="18"/>
                  <a:pt x="347" y="1"/>
                </a:cubicBezTo>
                <a:cubicBezTo>
                  <a:pt x="350" y="1"/>
                  <a:pt x="353" y="0"/>
                  <a:pt x="356" y="0"/>
                </a:cubicBezTo>
                <a:cubicBezTo>
                  <a:pt x="542" y="0"/>
                  <a:pt x="542" y="0"/>
                  <a:pt x="542" y="0"/>
                </a:cubicBezTo>
                <a:cubicBezTo>
                  <a:pt x="542" y="186"/>
                  <a:pt x="542" y="186"/>
                  <a:pt x="542" y="186"/>
                </a:cubicBezTo>
                <a:cubicBezTo>
                  <a:pt x="542" y="189"/>
                  <a:pt x="542" y="192"/>
                  <a:pt x="543" y="194"/>
                </a:cubicBezTo>
                <a:cubicBezTo>
                  <a:pt x="550" y="228"/>
                  <a:pt x="559" y="238"/>
                  <a:pt x="569" y="238"/>
                </a:cubicBezTo>
                <a:cubicBezTo>
                  <a:pt x="580" y="238"/>
                  <a:pt x="592" y="224"/>
                  <a:pt x="603" y="215"/>
                </a:cubicBezTo>
                <a:cubicBezTo>
                  <a:pt x="620" y="200"/>
                  <a:pt x="638" y="199"/>
                  <a:pt x="642" y="199"/>
                </a:cubicBezTo>
                <a:cubicBezTo>
                  <a:pt x="643" y="199"/>
                  <a:pt x="643" y="199"/>
                  <a:pt x="643" y="199"/>
                </a:cubicBezTo>
                <a:cubicBezTo>
                  <a:pt x="686" y="199"/>
                  <a:pt x="720" y="233"/>
                  <a:pt x="720" y="275"/>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lt1"/>
              </a:solidFill>
              <a:latin typeface="微软雅黑" pitchFamily="34" charset="-122"/>
            </a:endParaRPr>
          </a:p>
        </p:txBody>
      </p:sp>
      <p:sp>
        <p:nvSpPr>
          <p:cNvPr id="42" name="Freeform 6"/>
          <p:cNvSpPr>
            <a:spLocks/>
          </p:cNvSpPr>
          <p:nvPr/>
        </p:nvSpPr>
        <p:spPr bwMode="auto">
          <a:xfrm rot="18900000">
            <a:off x="7912379" y="2962757"/>
            <a:ext cx="1748962" cy="1746988"/>
          </a:xfrm>
          <a:custGeom>
            <a:avLst/>
            <a:gdLst>
              <a:gd name="T0" fmla="*/ 720 w 721"/>
              <a:gd name="T1" fmla="*/ 356 h 720"/>
              <a:gd name="T2" fmla="*/ 721 w 721"/>
              <a:gd name="T3" fmla="*/ 542 h 720"/>
              <a:gd name="T4" fmla="*/ 535 w 721"/>
              <a:gd name="T5" fmla="*/ 542 h 720"/>
              <a:gd name="T6" fmla="*/ 526 w 721"/>
              <a:gd name="T7" fmla="*/ 543 h 720"/>
              <a:gd name="T8" fmla="*/ 506 w 721"/>
              <a:gd name="T9" fmla="*/ 603 h 720"/>
              <a:gd name="T10" fmla="*/ 522 w 721"/>
              <a:gd name="T11" fmla="*/ 643 h 720"/>
              <a:gd name="T12" fmla="*/ 445 w 721"/>
              <a:gd name="T13" fmla="*/ 720 h 720"/>
              <a:gd name="T14" fmla="*/ 369 w 721"/>
              <a:gd name="T15" fmla="*/ 643 h 720"/>
              <a:gd name="T16" fmla="*/ 385 w 721"/>
              <a:gd name="T17" fmla="*/ 603 h 720"/>
              <a:gd name="T18" fmla="*/ 365 w 721"/>
              <a:gd name="T19" fmla="*/ 543 h 720"/>
              <a:gd name="T20" fmla="*/ 356 w 721"/>
              <a:gd name="T21" fmla="*/ 542 h 720"/>
              <a:gd name="T22" fmla="*/ 179 w 721"/>
              <a:gd name="T23" fmla="*/ 542 h 720"/>
              <a:gd name="T24" fmla="*/ 179 w 721"/>
              <a:gd name="T25" fmla="*/ 356 h 720"/>
              <a:gd name="T26" fmla="*/ 177 w 721"/>
              <a:gd name="T27" fmla="*/ 346 h 720"/>
              <a:gd name="T28" fmla="*/ 143 w 721"/>
              <a:gd name="T29" fmla="*/ 296 h 720"/>
              <a:gd name="T30" fmla="*/ 110 w 721"/>
              <a:gd name="T31" fmla="*/ 314 h 720"/>
              <a:gd name="T32" fmla="*/ 104 w 721"/>
              <a:gd name="T33" fmla="*/ 321 h 720"/>
              <a:gd name="T34" fmla="*/ 69 w 721"/>
              <a:gd name="T35" fmla="*/ 335 h 720"/>
              <a:gd name="T36" fmla="*/ 68 w 721"/>
              <a:gd name="T37" fmla="*/ 335 h 720"/>
              <a:gd name="T38" fmla="*/ 0 w 721"/>
              <a:gd name="T39" fmla="*/ 267 h 720"/>
              <a:gd name="T40" fmla="*/ 68 w 721"/>
              <a:gd name="T41" fmla="*/ 198 h 720"/>
              <a:gd name="T42" fmla="*/ 69 w 721"/>
              <a:gd name="T43" fmla="*/ 198 h 720"/>
              <a:gd name="T44" fmla="*/ 82 w 721"/>
              <a:gd name="T45" fmla="*/ 200 h 720"/>
              <a:gd name="T46" fmla="*/ 104 w 721"/>
              <a:gd name="T47" fmla="*/ 213 h 720"/>
              <a:gd name="T48" fmla="*/ 110 w 721"/>
              <a:gd name="T49" fmla="*/ 219 h 720"/>
              <a:gd name="T50" fmla="*/ 143 w 721"/>
              <a:gd name="T51" fmla="*/ 238 h 720"/>
              <a:gd name="T52" fmla="*/ 177 w 721"/>
              <a:gd name="T53" fmla="*/ 188 h 720"/>
              <a:gd name="T54" fmla="*/ 179 w 721"/>
              <a:gd name="T55" fmla="*/ 177 h 720"/>
              <a:gd name="T56" fmla="*/ 179 w 721"/>
              <a:gd name="T57" fmla="*/ 0 h 720"/>
              <a:gd name="T58" fmla="*/ 179 w 721"/>
              <a:gd name="T59" fmla="*/ 0 h 720"/>
              <a:gd name="T60" fmla="*/ 179 w 721"/>
              <a:gd name="T61" fmla="*/ 0 h 720"/>
              <a:gd name="T62" fmla="*/ 356 w 721"/>
              <a:gd name="T63" fmla="*/ 0 h 720"/>
              <a:gd name="T64" fmla="*/ 363 w 721"/>
              <a:gd name="T65" fmla="*/ 1 h 720"/>
              <a:gd name="T66" fmla="*/ 400 w 721"/>
              <a:gd name="T67" fmla="*/ 18 h 720"/>
              <a:gd name="T68" fmla="*/ 386 w 721"/>
              <a:gd name="T69" fmla="*/ 40 h 720"/>
              <a:gd name="T70" fmla="*/ 379 w 721"/>
              <a:gd name="T71" fmla="*/ 47 h 720"/>
              <a:gd name="T72" fmla="*/ 360 w 721"/>
              <a:gd name="T73" fmla="*/ 93 h 720"/>
              <a:gd name="T74" fmla="*/ 445 w 721"/>
              <a:gd name="T75" fmla="*/ 178 h 720"/>
              <a:gd name="T76" fmla="*/ 530 w 721"/>
              <a:gd name="T77" fmla="*/ 93 h 720"/>
              <a:gd name="T78" fmla="*/ 512 w 721"/>
              <a:gd name="T79" fmla="*/ 47 h 720"/>
              <a:gd name="T80" fmla="*/ 505 w 721"/>
              <a:gd name="T81" fmla="*/ 40 h 720"/>
              <a:gd name="T82" fmla="*/ 491 w 721"/>
              <a:gd name="T83" fmla="*/ 18 h 720"/>
              <a:gd name="T84" fmla="*/ 528 w 721"/>
              <a:gd name="T85" fmla="*/ 1 h 720"/>
              <a:gd name="T86" fmla="*/ 535 w 721"/>
              <a:gd name="T87" fmla="*/ 0 h 720"/>
              <a:gd name="T88" fmla="*/ 721 w 721"/>
              <a:gd name="T89" fmla="*/ 0 h 720"/>
              <a:gd name="T90" fmla="*/ 720 w 721"/>
              <a:gd name="T91" fmla="*/ 177 h 720"/>
              <a:gd name="T92" fmla="*/ 719 w 721"/>
              <a:gd name="T93" fmla="*/ 186 h 720"/>
              <a:gd name="T94" fmla="*/ 693 w 721"/>
              <a:gd name="T95" fmla="*/ 229 h 720"/>
              <a:gd name="T96" fmla="*/ 659 w 721"/>
              <a:gd name="T97" fmla="*/ 206 h 720"/>
              <a:gd name="T98" fmla="*/ 620 w 721"/>
              <a:gd name="T99" fmla="*/ 190 h 720"/>
              <a:gd name="T100" fmla="*/ 619 w 721"/>
              <a:gd name="T101" fmla="*/ 190 h 720"/>
              <a:gd name="T102" fmla="*/ 542 w 721"/>
              <a:gd name="T103" fmla="*/ 267 h 720"/>
              <a:gd name="T104" fmla="*/ 619 w 721"/>
              <a:gd name="T105" fmla="*/ 343 h 720"/>
              <a:gd name="T106" fmla="*/ 620 w 721"/>
              <a:gd name="T107" fmla="*/ 343 h 720"/>
              <a:gd name="T108" fmla="*/ 659 w 721"/>
              <a:gd name="T109" fmla="*/ 327 h 720"/>
              <a:gd name="T110" fmla="*/ 693 w 721"/>
              <a:gd name="T111" fmla="*/ 304 h 720"/>
              <a:gd name="T112" fmla="*/ 719 w 721"/>
              <a:gd name="T113" fmla="*/ 348 h 720"/>
              <a:gd name="T114" fmla="*/ 720 w 721"/>
              <a:gd name="T115" fmla="*/ 356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1" h="720">
                <a:moveTo>
                  <a:pt x="720" y="356"/>
                </a:moveTo>
                <a:cubicBezTo>
                  <a:pt x="721" y="542"/>
                  <a:pt x="721" y="542"/>
                  <a:pt x="721" y="542"/>
                </a:cubicBezTo>
                <a:cubicBezTo>
                  <a:pt x="535" y="542"/>
                  <a:pt x="535" y="542"/>
                  <a:pt x="535" y="542"/>
                </a:cubicBezTo>
                <a:cubicBezTo>
                  <a:pt x="532" y="542"/>
                  <a:pt x="529" y="542"/>
                  <a:pt x="526" y="543"/>
                </a:cubicBezTo>
                <a:cubicBezTo>
                  <a:pt x="455" y="559"/>
                  <a:pt x="489" y="583"/>
                  <a:pt x="506" y="603"/>
                </a:cubicBezTo>
                <a:cubicBezTo>
                  <a:pt x="523" y="623"/>
                  <a:pt x="522" y="643"/>
                  <a:pt x="522" y="643"/>
                </a:cubicBezTo>
                <a:cubicBezTo>
                  <a:pt x="522" y="686"/>
                  <a:pt x="488" y="720"/>
                  <a:pt x="445" y="720"/>
                </a:cubicBezTo>
                <a:cubicBezTo>
                  <a:pt x="403" y="720"/>
                  <a:pt x="369" y="686"/>
                  <a:pt x="369" y="643"/>
                </a:cubicBezTo>
                <a:cubicBezTo>
                  <a:pt x="369" y="643"/>
                  <a:pt x="368" y="623"/>
                  <a:pt x="385" y="603"/>
                </a:cubicBezTo>
                <a:cubicBezTo>
                  <a:pt x="402" y="583"/>
                  <a:pt x="436" y="559"/>
                  <a:pt x="365" y="543"/>
                </a:cubicBezTo>
                <a:cubicBezTo>
                  <a:pt x="362" y="542"/>
                  <a:pt x="359" y="542"/>
                  <a:pt x="356" y="542"/>
                </a:cubicBezTo>
                <a:cubicBezTo>
                  <a:pt x="179" y="542"/>
                  <a:pt x="179" y="542"/>
                  <a:pt x="179" y="542"/>
                </a:cubicBezTo>
                <a:cubicBezTo>
                  <a:pt x="179" y="356"/>
                  <a:pt x="179" y="356"/>
                  <a:pt x="179" y="356"/>
                </a:cubicBezTo>
                <a:cubicBezTo>
                  <a:pt x="179" y="353"/>
                  <a:pt x="178" y="349"/>
                  <a:pt x="177" y="346"/>
                </a:cubicBezTo>
                <a:cubicBezTo>
                  <a:pt x="172" y="322"/>
                  <a:pt x="163" y="296"/>
                  <a:pt x="143" y="296"/>
                </a:cubicBezTo>
                <a:cubicBezTo>
                  <a:pt x="131" y="296"/>
                  <a:pt x="120" y="305"/>
                  <a:pt x="110" y="314"/>
                </a:cubicBezTo>
                <a:cubicBezTo>
                  <a:pt x="108" y="317"/>
                  <a:pt x="106" y="319"/>
                  <a:pt x="104" y="321"/>
                </a:cubicBezTo>
                <a:cubicBezTo>
                  <a:pt x="88" y="334"/>
                  <a:pt x="72" y="335"/>
                  <a:pt x="69" y="335"/>
                </a:cubicBezTo>
                <a:cubicBezTo>
                  <a:pt x="68" y="335"/>
                  <a:pt x="68" y="335"/>
                  <a:pt x="68" y="335"/>
                </a:cubicBezTo>
                <a:cubicBezTo>
                  <a:pt x="31" y="335"/>
                  <a:pt x="0" y="304"/>
                  <a:pt x="0" y="267"/>
                </a:cubicBezTo>
                <a:cubicBezTo>
                  <a:pt x="0" y="229"/>
                  <a:pt x="31" y="198"/>
                  <a:pt x="68" y="198"/>
                </a:cubicBezTo>
                <a:cubicBezTo>
                  <a:pt x="69" y="198"/>
                  <a:pt x="69" y="198"/>
                  <a:pt x="69" y="198"/>
                </a:cubicBezTo>
                <a:cubicBezTo>
                  <a:pt x="71" y="198"/>
                  <a:pt x="75" y="199"/>
                  <a:pt x="82" y="200"/>
                </a:cubicBezTo>
                <a:cubicBezTo>
                  <a:pt x="88" y="202"/>
                  <a:pt x="96" y="206"/>
                  <a:pt x="104" y="213"/>
                </a:cubicBezTo>
                <a:cubicBezTo>
                  <a:pt x="106" y="215"/>
                  <a:pt x="108" y="217"/>
                  <a:pt x="110" y="219"/>
                </a:cubicBezTo>
                <a:cubicBezTo>
                  <a:pt x="120" y="228"/>
                  <a:pt x="131" y="238"/>
                  <a:pt x="143" y="238"/>
                </a:cubicBezTo>
                <a:cubicBezTo>
                  <a:pt x="163" y="238"/>
                  <a:pt x="172" y="211"/>
                  <a:pt x="177" y="188"/>
                </a:cubicBezTo>
                <a:cubicBezTo>
                  <a:pt x="178" y="184"/>
                  <a:pt x="179" y="181"/>
                  <a:pt x="179" y="177"/>
                </a:cubicBezTo>
                <a:cubicBezTo>
                  <a:pt x="179" y="0"/>
                  <a:pt x="179" y="0"/>
                  <a:pt x="179" y="0"/>
                </a:cubicBezTo>
                <a:cubicBezTo>
                  <a:pt x="179" y="0"/>
                  <a:pt x="179" y="0"/>
                  <a:pt x="179" y="0"/>
                </a:cubicBezTo>
                <a:cubicBezTo>
                  <a:pt x="179" y="0"/>
                  <a:pt x="179" y="0"/>
                  <a:pt x="179" y="0"/>
                </a:cubicBezTo>
                <a:cubicBezTo>
                  <a:pt x="356" y="0"/>
                  <a:pt x="356" y="0"/>
                  <a:pt x="356" y="0"/>
                </a:cubicBezTo>
                <a:cubicBezTo>
                  <a:pt x="358" y="0"/>
                  <a:pt x="360" y="0"/>
                  <a:pt x="363" y="1"/>
                </a:cubicBezTo>
                <a:cubicBezTo>
                  <a:pt x="394" y="8"/>
                  <a:pt x="399" y="16"/>
                  <a:pt x="400" y="18"/>
                </a:cubicBezTo>
                <a:cubicBezTo>
                  <a:pt x="401" y="23"/>
                  <a:pt x="392" y="33"/>
                  <a:pt x="386" y="40"/>
                </a:cubicBezTo>
                <a:cubicBezTo>
                  <a:pt x="383" y="42"/>
                  <a:pt x="381" y="45"/>
                  <a:pt x="379" y="47"/>
                </a:cubicBezTo>
                <a:cubicBezTo>
                  <a:pt x="360" y="69"/>
                  <a:pt x="360" y="90"/>
                  <a:pt x="360" y="93"/>
                </a:cubicBezTo>
                <a:cubicBezTo>
                  <a:pt x="360" y="140"/>
                  <a:pt x="399" y="178"/>
                  <a:pt x="445" y="178"/>
                </a:cubicBezTo>
                <a:cubicBezTo>
                  <a:pt x="492" y="178"/>
                  <a:pt x="530" y="140"/>
                  <a:pt x="530" y="93"/>
                </a:cubicBezTo>
                <a:cubicBezTo>
                  <a:pt x="530" y="90"/>
                  <a:pt x="531" y="68"/>
                  <a:pt x="512" y="47"/>
                </a:cubicBezTo>
                <a:cubicBezTo>
                  <a:pt x="510" y="45"/>
                  <a:pt x="508" y="42"/>
                  <a:pt x="505" y="40"/>
                </a:cubicBezTo>
                <a:cubicBezTo>
                  <a:pt x="499" y="33"/>
                  <a:pt x="490" y="23"/>
                  <a:pt x="491" y="18"/>
                </a:cubicBezTo>
                <a:cubicBezTo>
                  <a:pt x="492" y="16"/>
                  <a:pt x="497" y="8"/>
                  <a:pt x="528" y="1"/>
                </a:cubicBezTo>
                <a:cubicBezTo>
                  <a:pt x="530" y="0"/>
                  <a:pt x="533" y="0"/>
                  <a:pt x="535" y="0"/>
                </a:cubicBezTo>
                <a:cubicBezTo>
                  <a:pt x="721" y="0"/>
                  <a:pt x="721" y="0"/>
                  <a:pt x="721" y="0"/>
                </a:cubicBezTo>
                <a:cubicBezTo>
                  <a:pt x="720" y="177"/>
                  <a:pt x="720" y="177"/>
                  <a:pt x="720" y="177"/>
                </a:cubicBezTo>
                <a:cubicBezTo>
                  <a:pt x="720" y="180"/>
                  <a:pt x="720" y="183"/>
                  <a:pt x="719" y="186"/>
                </a:cubicBezTo>
                <a:cubicBezTo>
                  <a:pt x="712" y="219"/>
                  <a:pt x="703" y="229"/>
                  <a:pt x="693" y="229"/>
                </a:cubicBezTo>
                <a:cubicBezTo>
                  <a:pt x="682" y="229"/>
                  <a:pt x="670" y="215"/>
                  <a:pt x="659" y="206"/>
                </a:cubicBezTo>
                <a:cubicBezTo>
                  <a:pt x="642" y="191"/>
                  <a:pt x="624" y="190"/>
                  <a:pt x="620" y="190"/>
                </a:cubicBezTo>
                <a:cubicBezTo>
                  <a:pt x="619" y="190"/>
                  <a:pt x="619" y="190"/>
                  <a:pt x="619" y="190"/>
                </a:cubicBezTo>
                <a:cubicBezTo>
                  <a:pt x="576" y="190"/>
                  <a:pt x="542" y="224"/>
                  <a:pt x="542" y="267"/>
                </a:cubicBezTo>
                <a:cubicBezTo>
                  <a:pt x="542" y="309"/>
                  <a:pt x="576" y="343"/>
                  <a:pt x="619" y="343"/>
                </a:cubicBezTo>
                <a:cubicBezTo>
                  <a:pt x="619" y="343"/>
                  <a:pt x="619" y="343"/>
                  <a:pt x="620" y="343"/>
                </a:cubicBezTo>
                <a:cubicBezTo>
                  <a:pt x="623" y="343"/>
                  <a:pt x="641" y="342"/>
                  <a:pt x="659" y="327"/>
                </a:cubicBezTo>
                <a:cubicBezTo>
                  <a:pt x="670" y="318"/>
                  <a:pt x="682" y="304"/>
                  <a:pt x="693" y="304"/>
                </a:cubicBezTo>
                <a:cubicBezTo>
                  <a:pt x="703" y="304"/>
                  <a:pt x="712" y="314"/>
                  <a:pt x="719" y="348"/>
                </a:cubicBezTo>
                <a:cubicBezTo>
                  <a:pt x="720" y="350"/>
                  <a:pt x="720" y="353"/>
                  <a:pt x="720" y="356"/>
                </a:cubicBezTo>
                <a:close/>
              </a:path>
            </a:pathLst>
          </a:cu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lt1"/>
              </a:solidFill>
              <a:latin typeface="微软雅黑" pitchFamily="34" charset="-122"/>
            </a:endParaRPr>
          </a:p>
        </p:txBody>
      </p:sp>
      <p:sp>
        <p:nvSpPr>
          <p:cNvPr id="43" name="Freeform 5"/>
          <p:cNvSpPr>
            <a:spLocks/>
          </p:cNvSpPr>
          <p:nvPr/>
        </p:nvSpPr>
        <p:spPr bwMode="auto">
          <a:xfrm rot="18900000">
            <a:off x="6650824" y="3616744"/>
            <a:ext cx="1745851" cy="1746988"/>
          </a:xfrm>
          <a:custGeom>
            <a:avLst/>
            <a:gdLst>
              <a:gd name="T0" fmla="*/ 720 w 720"/>
              <a:gd name="T1" fmla="*/ 534 h 720"/>
              <a:gd name="T2" fmla="*/ 720 w 720"/>
              <a:gd name="T3" fmla="*/ 720 h 720"/>
              <a:gd name="T4" fmla="*/ 720 w 720"/>
              <a:gd name="T5" fmla="*/ 720 h 720"/>
              <a:gd name="T6" fmla="*/ 543 w 720"/>
              <a:gd name="T7" fmla="*/ 720 h 720"/>
              <a:gd name="T8" fmla="*/ 534 w 720"/>
              <a:gd name="T9" fmla="*/ 719 h 720"/>
              <a:gd name="T10" fmla="*/ 513 w 720"/>
              <a:gd name="T11" fmla="*/ 659 h 720"/>
              <a:gd name="T12" fmla="*/ 530 w 720"/>
              <a:gd name="T13" fmla="*/ 618 h 720"/>
              <a:gd name="T14" fmla="*/ 453 w 720"/>
              <a:gd name="T15" fmla="*/ 541 h 720"/>
              <a:gd name="T16" fmla="*/ 376 w 720"/>
              <a:gd name="T17" fmla="*/ 618 h 720"/>
              <a:gd name="T18" fmla="*/ 393 w 720"/>
              <a:gd name="T19" fmla="*/ 659 h 720"/>
              <a:gd name="T20" fmla="*/ 372 w 720"/>
              <a:gd name="T21" fmla="*/ 719 h 720"/>
              <a:gd name="T22" fmla="*/ 363 w 720"/>
              <a:gd name="T23" fmla="*/ 720 h 720"/>
              <a:gd name="T24" fmla="*/ 178 w 720"/>
              <a:gd name="T25" fmla="*/ 720 h 720"/>
              <a:gd name="T26" fmla="*/ 178 w 720"/>
              <a:gd name="T27" fmla="*/ 534 h 720"/>
              <a:gd name="T28" fmla="*/ 177 w 720"/>
              <a:gd name="T29" fmla="*/ 526 h 720"/>
              <a:gd name="T30" fmla="*/ 150 w 720"/>
              <a:gd name="T31" fmla="*/ 482 h 720"/>
              <a:gd name="T32" fmla="*/ 117 w 720"/>
              <a:gd name="T33" fmla="*/ 505 h 720"/>
              <a:gd name="T34" fmla="*/ 77 w 720"/>
              <a:gd name="T35" fmla="*/ 521 h 720"/>
              <a:gd name="T36" fmla="*/ 76 w 720"/>
              <a:gd name="T37" fmla="*/ 521 h 720"/>
              <a:gd name="T38" fmla="*/ 0 w 720"/>
              <a:gd name="T39" fmla="*/ 445 h 720"/>
              <a:gd name="T40" fmla="*/ 76 w 720"/>
              <a:gd name="T41" fmla="*/ 368 h 720"/>
              <a:gd name="T42" fmla="*/ 77 w 720"/>
              <a:gd name="T43" fmla="*/ 368 h 720"/>
              <a:gd name="T44" fmla="*/ 117 w 720"/>
              <a:gd name="T45" fmla="*/ 384 h 720"/>
              <a:gd name="T46" fmla="*/ 150 w 720"/>
              <a:gd name="T47" fmla="*/ 407 h 720"/>
              <a:gd name="T48" fmla="*/ 177 w 720"/>
              <a:gd name="T49" fmla="*/ 364 h 720"/>
              <a:gd name="T50" fmla="*/ 178 w 720"/>
              <a:gd name="T51" fmla="*/ 355 h 720"/>
              <a:gd name="T52" fmla="*/ 178 w 720"/>
              <a:gd name="T53" fmla="*/ 178 h 720"/>
              <a:gd name="T54" fmla="*/ 363 w 720"/>
              <a:gd name="T55" fmla="*/ 178 h 720"/>
              <a:gd name="T56" fmla="*/ 374 w 720"/>
              <a:gd name="T57" fmla="*/ 177 h 720"/>
              <a:gd name="T58" fmla="*/ 423 w 720"/>
              <a:gd name="T59" fmla="*/ 148 h 720"/>
              <a:gd name="T60" fmla="*/ 405 w 720"/>
              <a:gd name="T61" fmla="*/ 110 h 720"/>
              <a:gd name="T62" fmla="*/ 399 w 720"/>
              <a:gd name="T63" fmla="*/ 103 h 720"/>
              <a:gd name="T64" fmla="*/ 385 w 720"/>
              <a:gd name="T65" fmla="*/ 68 h 720"/>
              <a:gd name="T66" fmla="*/ 453 w 720"/>
              <a:gd name="T67" fmla="*/ 0 h 720"/>
              <a:gd name="T68" fmla="*/ 521 w 720"/>
              <a:gd name="T69" fmla="*/ 68 h 720"/>
              <a:gd name="T70" fmla="*/ 521 w 720"/>
              <a:gd name="T71" fmla="*/ 68 h 720"/>
              <a:gd name="T72" fmla="*/ 507 w 720"/>
              <a:gd name="T73" fmla="*/ 103 h 720"/>
              <a:gd name="T74" fmla="*/ 501 w 720"/>
              <a:gd name="T75" fmla="*/ 110 h 720"/>
              <a:gd name="T76" fmla="*/ 483 w 720"/>
              <a:gd name="T77" fmla="*/ 148 h 720"/>
              <a:gd name="T78" fmla="*/ 532 w 720"/>
              <a:gd name="T79" fmla="*/ 177 h 720"/>
              <a:gd name="T80" fmla="*/ 543 w 720"/>
              <a:gd name="T81" fmla="*/ 178 h 720"/>
              <a:gd name="T82" fmla="*/ 720 w 720"/>
              <a:gd name="T83" fmla="*/ 178 h 720"/>
              <a:gd name="T84" fmla="*/ 720 w 720"/>
              <a:gd name="T85" fmla="*/ 355 h 720"/>
              <a:gd name="T86" fmla="*/ 719 w 720"/>
              <a:gd name="T87" fmla="*/ 362 h 720"/>
              <a:gd name="T88" fmla="*/ 701 w 720"/>
              <a:gd name="T89" fmla="*/ 399 h 720"/>
              <a:gd name="T90" fmla="*/ 680 w 720"/>
              <a:gd name="T91" fmla="*/ 385 h 720"/>
              <a:gd name="T92" fmla="*/ 672 w 720"/>
              <a:gd name="T93" fmla="*/ 378 h 720"/>
              <a:gd name="T94" fmla="*/ 627 w 720"/>
              <a:gd name="T95" fmla="*/ 360 h 720"/>
              <a:gd name="T96" fmla="*/ 626 w 720"/>
              <a:gd name="T97" fmla="*/ 360 h 720"/>
              <a:gd name="T98" fmla="*/ 541 w 720"/>
              <a:gd name="T99" fmla="*/ 445 h 720"/>
              <a:gd name="T100" fmla="*/ 626 w 720"/>
              <a:gd name="T101" fmla="*/ 530 h 720"/>
              <a:gd name="T102" fmla="*/ 627 w 720"/>
              <a:gd name="T103" fmla="*/ 530 h 720"/>
              <a:gd name="T104" fmla="*/ 673 w 720"/>
              <a:gd name="T105" fmla="*/ 511 h 720"/>
              <a:gd name="T106" fmla="*/ 680 w 720"/>
              <a:gd name="T107" fmla="*/ 505 h 720"/>
              <a:gd name="T108" fmla="*/ 701 w 720"/>
              <a:gd name="T109" fmla="*/ 490 h 720"/>
              <a:gd name="T110" fmla="*/ 719 w 720"/>
              <a:gd name="T111" fmla="*/ 527 h 720"/>
              <a:gd name="T112" fmla="*/ 720 w 720"/>
              <a:gd name="T113" fmla="*/ 534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0" h="720">
                <a:moveTo>
                  <a:pt x="720" y="534"/>
                </a:moveTo>
                <a:cubicBezTo>
                  <a:pt x="720" y="720"/>
                  <a:pt x="720" y="720"/>
                  <a:pt x="720" y="720"/>
                </a:cubicBezTo>
                <a:cubicBezTo>
                  <a:pt x="720" y="720"/>
                  <a:pt x="720" y="720"/>
                  <a:pt x="720" y="720"/>
                </a:cubicBezTo>
                <a:cubicBezTo>
                  <a:pt x="543" y="720"/>
                  <a:pt x="543" y="720"/>
                  <a:pt x="543" y="720"/>
                </a:cubicBezTo>
                <a:cubicBezTo>
                  <a:pt x="540" y="720"/>
                  <a:pt x="537" y="719"/>
                  <a:pt x="534" y="719"/>
                </a:cubicBezTo>
                <a:cubicBezTo>
                  <a:pt x="463" y="702"/>
                  <a:pt x="496" y="678"/>
                  <a:pt x="513" y="659"/>
                </a:cubicBezTo>
                <a:cubicBezTo>
                  <a:pt x="531" y="639"/>
                  <a:pt x="530" y="618"/>
                  <a:pt x="530" y="618"/>
                </a:cubicBezTo>
                <a:cubicBezTo>
                  <a:pt x="530" y="576"/>
                  <a:pt x="495" y="541"/>
                  <a:pt x="453" y="541"/>
                </a:cubicBezTo>
                <a:cubicBezTo>
                  <a:pt x="411" y="541"/>
                  <a:pt x="376" y="576"/>
                  <a:pt x="376" y="618"/>
                </a:cubicBezTo>
                <a:cubicBezTo>
                  <a:pt x="376" y="618"/>
                  <a:pt x="375" y="639"/>
                  <a:pt x="393" y="659"/>
                </a:cubicBezTo>
                <a:cubicBezTo>
                  <a:pt x="410" y="678"/>
                  <a:pt x="444" y="702"/>
                  <a:pt x="372" y="719"/>
                </a:cubicBezTo>
                <a:cubicBezTo>
                  <a:pt x="369" y="719"/>
                  <a:pt x="366" y="720"/>
                  <a:pt x="363" y="720"/>
                </a:cubicBezTo>
                <a:cubicBezTo>
                  <a:pt x="178" y="720"/>
                  <a:pt x="178" y="720"/>
                  <a:pt x="178" y="720"/>
                </a:cubicBezTo>
                <a:cubicBezTo>
                  <a:pt x="178" y="534"/>
                  <a:pt x="178" y="534"/>
                  <a:pt x="178" y="534"/>
                </a:cubicBezTo>
                <a:cubicBezTo>
                  <a:pt x="178" y="531"/>
                  <a:pt x="178" y="528"/>
                  <a:pt x="177" y="526"/>
                </a:cubicBezTo>
                <a:cubicBezTo>
                  <a:pt x="169" y="492"/>
                  <a:pt x="160" y="482"/>
                  <a:pt x="150" y="482"/>
                </a:cubicBezTo>
                <a:cubicBezTo>
                  <a:pt x="139" y="482"/>
                  <a:pt x="127" y="496"/>
                  <a:pt x="117" y="505"/>
                </a:cubicBezTo>
                <a:cubicBezTo>
                  <a:pt x="99" y="520"/>
                  <a:pt x="81" y="521"/>
                  <a:pt x="77" y="521"/>
                </a:cubicBezTo>
                <a:cubicBezTo>
                  <a:pt x="77" y="521"/>
                  <a:pt x="76" y="521"/>
                  <a:pt x="76" y="521"/>
                </a:cubicBezTo>
                <a:cubicBezTo>
                  <a:pt x="34" y="521"/>
                  <a:pt x="0" y="487"/>
                  <a:pt x="0" y="445"/>
                </a:cubicBezTo>
                <a:cubicBezTo>
                  <a:pt x="0" y="402"/>
                  <a:pt x="34" y="368"/>
                  <a:pt x="76" y="368"/>
                </a:cubicBezTo>
                <a:cubicBezTo>
                  <a:pt x="76" y="368"/>
                  <a:pt x="76" y="368"/>
                  <a:pt x="77" y="368"/>
                </a:cubicBezTo>
                <a:cubicBezTo>
                  <a:pt x="81" y="368"/>
                  <a:pt x="99" y="369"/>
                  <a:pt x="117" y="384"/>
                </a:cubicBezTo>
                <a:cubicBezTo>
                  <a:pt x="127" y="393"/>
                  <a:pt x="139" y="407"/>
                  <a:pt x="150" y="407"/>
                </a:cubicBezTo>
                <a:cubicBezTo>
                  <a:pt x="160" y="407"/>
                  <a:pt x="169" y="397"/>
                  <a:pt x="177" y="364"/>
                </a:cubicBezTo>
                <a:cubicBezTo>
                  <a:pt x="178" y="361"/>
                  <a:pt x="178" y="358"/>
                  <a:pt x="178" y="355"/>
                </a:cubicBezTo>
                <a:cubicBezTo>
                  <a:pt x="178" y="178"/>
                  <a:pt x="178" y="178"/>
                  <a:pt x="178" y="178"/>
                </a:cubicBezTo>
                <a:cubicBezTo>
                  <a:pt x="363" y="178"/>
                  <a:pt x="363" y="178"/>
                  <a:pt x="363" y="178"/>
                </a:cubicBezTo>
                <a:cubicBezTo>
                  <a:pt x="367" y="178"/>
                  <a:pt x="371" y="177"/>
                  <a:pt x="374" y="177"/>
                </a:cubicBezTo>
                <a:cubicBezTo>
                  <a:pt x="404" y="170"/>
                  <a:pt x="419" y="161"/>
                  <a:pt x="423" y="148"/>
                </a:cubicBezTo>
                <a:cubicBezTo>
                  <a:pt x="428" y="134"/>
                  <a:pt x="416" y="121"/>
                  <a:pt x="405" y="110"/>
                </a:cubicBezTo>
                <a:cubicBezTo>
                  <a:pt x="403" y="107"/>
                  <a:pt x="401" y="105"/>
                  <a:pt x="399" y="103"/>
                </a:cubicBezTo>
                <a:cubicBezTo>
                  <a:pt x="384" y="86"/>
                  <a:pt x="385" y="69"/>
                  <a:pt x="385" y="68"/>
                </a:cubicBezTo>
                <a:cubicBezTo>
                  <a:pt x="385" y="30"/>
                  <a:pt x="415" y="0"/>
                  <a:pt x="453" y="0"/>
                </a:cubicBezTo>
                <a:cubicBezTo>
                  <a:pt x="491" y="0"/>
                  <a:pt x="521" y="30"/>
                  <a:pt x="521" y="68"/>
                </a:cubicBezTo>
                <a:cubicBezTo>
                  <a:pt x="521" y="68"/>
                  <a:pt x="521" y="68"/>
                  <a:pt x="521" y="68"/>
                </a:cubicBezTo>
                <a:cubicBezTo>
                  <a:pt x="521" y="69"/>
                  <a:pt x="522" y="86"/>
                  <a:pt x="507" y="103"/>
                </a:cubicBezTo>
                <a:cubicBezTo>
                  <a:pt x="505" y="105"/>
                  <a:pt x="503" y="107"/>
                  <a:pt x="501" y="110"/>
                </a:cubicBezTo>
                <a:cubicBezTo>
                  <a:pt x="490" y="121"/>
                  <a:pt x="479" y="134"/>
                  <a:pt x="483" y="148"/>
                </a:cubicBezTo>
                <a:cubicBezTo>
                  <a:pt x="487" y="161"/>
                  <a:pt x="502" y="170"/>
                  <a:pt x="532" y="177"/>
                </a:cubicBezTo>
                <a:cubicBezTo>
                  <a:pt x="536" y="177"/>
                  <a:pt x="539" y="178"/>
                  <a:pt x="543" y="178"/>
                </a:cubicBezTo>
                <a:cubicBezTo>
                  <a:pt x="720" y="178"/>
                  <a:pt x="720" y="178"/>
                  <a:pt x="720" y="178"/>
                </a:cubicBezTo>
                <a:cubicBezTo>
                  <a:pt x="720" y="355"/>
                  <a:pt x="720" y="355"/>
                  <a:pt x="720" y="355"/>
                </a:cubicBezTo>
                <a:cubicBezTo>
                  <a:pt x="720" y="357"/>
                  <a:pt x="720" y="360"/>
                  <a:pt x="719" y="362"/>
                </a:cubicBezTo>
                <a:cubicBezTo>
                  <a:pt x="711" y="396"/>
                  <a:pt x="703" y="399"/>
                  <a:pt x="701" y="399"/>
                </a:cubicBezTo>
                <a:cubicBezTo>
                  <a:pt x="695" y="399"/>
                  <a:pt x="687" y="391"/>
                  <a:pt x="680" y="385"/>
                </a:cubicBezTo>
                <a:cubicBezTo>
                  <a:pt x="677" y="382"/>
                  <a:pt x="675" y="380"/>
                  <a:pt x="672" y="378"/>
                </a:cubicBezTo>
                <a:cubicBezTo>
                  <a:pt x="653" y="361"/>
                  <a:pt x="633" y="360"/>
                  <a:pt x="627" y="360"/>
                </a:cubicBezTo>
                <a:cubicBezTo>
                  <a:pt x="626" y="360"/>
                  <a:pt x="626" y="360"/>
                  <a:pt x="626" y="360"/>
                </a:cubicBezTo>
                <a:cubicBezTo>
                  <a:pt x="580" y="360"/>
                  <a:pt x="541" y="398"/>
                  <a:pt x="541" y="445"/>
                </a:cubicBezTo>
                <a:cubicBezTo>
                  <a:pt x="541" y="491"/>
                  <a:pt x="580" y="530"/>
                  <a:pt x="626" y="530"/>
                </a:cubicBezTo>
                <a:cubicBezTo>
                  <a:pt x="627" y="530"/>
                  <a:pt x="627" y="530"/>
                  <a:pt x="627" y="530"/>
                </a:cubicBezTo>
                <a:cubicBezTo>
                  <a:pt x="633" y="530"/>
                  <a:pt x="653" y="528"/>
                  <a:pt x="673" y="511"/>
                </a:cubicBezTo>
                <a:cubicBezTo>
                  <a:pt x="675" y="509"/>
                  <a:pt x="677" y="507"/>
                  <a:pt x="680" y="505"/>
                </a:cubicBezTo>
                <a:cubicBezTo>
                  <a:pt x="687" y="498"/>
                  <a:pt x="695" y="490"/>
                  <a:pt x="701" y="490"/>
                </a:cubicBezTo>
                <a:cubicBezTo>
                  <a:pt x="703" y="490"/>
                  <a:pt x="711" y="493"/>
                  <a:pt x="719" y="527"/>
                </a:cubicBezTo>
                <a:cubicBezTo>
                  <a:pt x="720" y="530"/>
                  <a:pt x="720" y="532"/>
                  <a:pt x="720" y="534"/>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lt1"/>
              </a:solidFill>
              <a:latin typeface="微软雅黑" pitchFamily="34" charset="-122"/>
            </a:endParaRPr>
          </a:p>
        </p:txBody>
      </p:sp>
      <p:sp>
        <p:nvSpPr>
          <p:cNvPr id="44" name="Freeform 8"/>
          <p:cNvSpPr>
            <a:spLocks/>
          </p:cNvSpPr>
          <p:nvPr/>
        </p:nvSpPr>
        <p:spPr bwMode="auto">
          <a:xfrm rot="18900000">
            <a:off x="5998364" y="2351709"/>
            <a:ext cx="1745851" cy="1746988"/>
          </a:xfrm>
          <a:custGeom>
            <a:avLst/>
            <a:gdLst>
              <a:gd name="T0" fmla="*/ 720 w 720"/>
              <a:gd name="T1" fmla="*/ 453 h 720"/>
              <a:gd name="T2" fmla="*/ 652 w 720"/>
              <a:gd name="T3" fmla="*/ 522 h 720"/>
              <a:gd name="T4" fmla="*/ 652 w 720"/>
              <a:gd name="T5" fmla="*/ 522 h 720"/>
              <a:gd name="T6" fmla="*/ 639 w 720"/>
              <a:gd name="T7" fmla="*/ 520 h 720"/>
              <a:gd name="T8" fmla="*/ 617 w 720"/>
              <a:gd name="T9" fmla="*/ 507 h 720"/>
              <a:gd name="T10" fmla="*/ 610 w 720"/>
              <a:gd name="T11" fmla="*/ 501 h 720"/>
              <a:gd name="T12" fmla="*/ 578 w 720"/>
              <a:gd name="T13" fmla="*/ 482 h 720"/>
              <a:gd name="T14" fmla="*/ 543 w 720"/>
              <a:gd name="T15" fmla="*/ 532 h 720"/>
              <a:gd name="T16" fmla="*/ 542 w 720"/>
              <a:gd name="T17" fmla="*/ 543 h 720"/>
              <a:gd name="T18" fmla="*/ 542 w 720"/>
              <a:gd name="T19" fmla="*/ 720 h 720"/>
              <a:gd name="T20" fmla="*/ 542 w 720"/>
              <a:gd name="T21" fmla="*/ 720 h 720"/>
              <a:gd name="T22" fmla="*/ 542 w 720"/>
              <a:gd name="T23" fmla="*/ 720 h 720"/>
              <a:gd name="T24" fmla="*/ 365 w 720"/>
              <a:gd name="T25" fmla="*/ 720 h 720"/>
              <a:gd name="T26" fmla="*/ 358 w 720"/>
              <a:gd name="T27" fmla="*/ 719 h 720"/>
              <a:gd name="T28" fmla="*/ 321 w 720"/>
              <a:gd name="T29" fmla="*/ 702 h 720"/>
              <a:gd name="T30" fmla="*/ 335 w 720"/>
              <a:gd name="T31" fmla="*/ 680 h 720"/>
              <a:gd name="T32" fmla="*/ 342 w 720"/>
              <a:gd name="T33" fmla="*/ 673 h 720"/>
              <a:gd name="T34" fmla="*/ 360 w 720"/>
              <a:gd name="T35" fmla="*/ 627 h 720"/>
              <a:gd name="T36" fmla="*/ 275 w 720"/>
              <a:gd name="T37" fmla="*/ 542 h 720"/>
              <a:gd name="T38" fmla="*/ 190 w 720"/>
              <a:gd name="T39" fmla="*/ 627 h 720"/>
              <a:gd name="T40" fmla="*/ 208 w 720"/>
              <a:gd name="T41" fmla="*/ 673 h 720"/>
              <a:gd name="T42" fmla="*/ 215 w 720"/>
              <a:gd name="T43" fmla="*/ 680 h 720"/>
              <a:gd name="T44" fmla="*/ 229 w 720"/>
              <a:gd name="T45" fmla="*/ 702 h 720"/>
              <a:gd name="T46" fmla="*/ 192 w 720"/>
              <a:gd name="T47" fmla="*/ 719 h 720"/>
              <a:gd name="T48" fmla="*/ 185 w 720"/>
              <a:gd name="T49" fmla="*/ 720 h 720"/>
              <a:gd name="T50" fmla="*/ 0 w 720"/>
              <a:gd name="T51" fmla="*/ 720 h 720"/>
              <a:gd name="T52" fmla="*/ 0 w 720"/>
              <a:gd name="T53" fmla="*/ 543 h 720"/>
              <a:gd name="T54" fmla="*/ 1 w 720"/>
              <a:gd name="T55" fmla="*/ 534 h 720"/>
              <a:gd name="T56" fmla="*/ 28 w 720"/>
              <a:gd name="T57" fmla="*/ 491 h 720"/>
              <a:gd name="T58" fmla="*/ 61 w 720"/>
              <a:gd name="T59" fmla="*/ 514 h 720"/>
              <a:gd name="T60" fmla="*/ 101 w 720"/>
              <a:gd name="T61" fmla="*/ 530 h 720"/>
              <a:gd name="T62" fmla="*/ 102 w 720"/>
              <a:gd name="T63" fmla="*/ 530 h 720"/>
              <a:gd name="T64" fmla="*/ 178 w 720"/>
              <a:gd name="T65" fmla="*/ 453 h 720"/>
              <a:gd name="T66" fmla="*/ 102 w 720"/>
              <a:gd name="T67" fmla="*/ 377 h 720"/>
              <a:gd name="T68" fmla="*/ 101 w 720"/>
              <a:gd name="T69" fmla="*/ 377 h 720"/>
              <a:gd name="T70" fmla="*/ 61 w 720"/>
              <a:gd name="T71" fmla="*/ 393 h 720"/>
              <a:gd name="T72" fmla="*/ 28 w 720"/>
              <a:gd name="T73" fmla="*/ 416 h 720"/>
              <a:gd name="T74" fmla="*/ 1 w 720"/>
              <a:gd name="T75" fmla="*/ 373 h 720"/>
              <a:gd name="T76" fmla="*/ 0 w 720"/>
              <a:gd name="T77" fmla="*/ 364 h 720"/>
              <a:gd name="T78" fmla="*/ 0 w 720"/>
              <a:gd name="T79" fmla="*/ 178 h 720"/>
              <a:gd name="T80" fmla="*/ 185 w 720"/>
              <a:gd name="T81" fmla="*/ 178 h 720"/>
              <a:gd name="T82" fmla="*/ 194 w 720"/>
              <a:gd name="T83" fmla="*/ 177 h 720"/>
              <a:gd name="T84" fmla="*/ 215 w 720"/>
              <a:gd name="T85" fmla="*/ 117 h 720"/>
              <a:gd name="T86" fmla="*/ 198 w 720"/>
              <a:gd name="T87" fmla="*/ 77 h 720"/>
              <a:gd name="T88" fmla="*/ 275 w 720"/>
              <a:gd name="T89" fmla="*/ 0 h 720"/>
              <a:gd name="T90" fmla="*/ 352 w 720"/>
              <a:gd name="T91" fmla="*/ 77 h 720"/>
              <a:gd name="T92" fmla="*/ 335 w 720"/>
              <a:gd name="T93" fmla="*/ 117 h 720"/>
              <a:gd name="T94" fmla="*/ 356 w 720"/>
              <a:gd name="T95" fmla="*/ 177 h 720"/>
              <a:gd name="T96" fmla="*/ 365 w 720"/>
              <a:gd name="T97" fmla="*/ 178 h 720"/>
              <a:gd name="T98" fmla="*/ 542 w 720"/>
              <a:gd name="T99" fmla="*/ 178 h 720"/>
              <a:gd name="T100" fmla="*/ 542 w 720"/>
              <a:gd name="T101" fmla="*/ 364 h 720"/>
              <a:gd name="T102" fmla="*/ 543 w 720"/>
              <a:gd name="T103" fmla="*/ 374 h 720"/>
              <a:gd name="T104" fmla="*/ 578 w 720"/>
              <a:gd name="T105" fmla="*/ 424 h 720"/>
              <a:gd name="T106" fmla="*/ 610 w 720"/>
              <a:gd name="T107" fmla="*/ 406 h 720"/>
              <a:gd name="T108" fmla="*/ 617 w 720"/>
              <a:gd name="T109" fmla="*/ 399 h 720"/>
              <a:gd name="T110" fmla="*/ 651 w 720"/>
              <a:gd name="T111" fmla="*/ 385 h 720"/>
              <a:gd name="T112" fmla="*/ 652 w 720"/>
              <a:gd name="T113" fmla="*/ 385 h 720"/>
              <a:gd name="T114" fmla="*/ 720 w 720"/>
              <a:gd name="T115" fmla="*/ 453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0" h="720">
                <a:moveTo>
                  <a:pt x="720" y="453"/>
                </a:moveTo>
                <a:cubicBezTo>
                  <a:pt x="720" y="491"/>
                  <a:pt x="690" y="522"/>
                  <a:pt x="652" y="522"/>
                </a:cubicBezTo>
                <a:cubicBezTo>
                  <a:pt x="652" y="522"/>
                  <a:pt x="652" y="522"/>
                  <a:pt x="652" y="522"/>
                </a:cubicBezTo>
                <a:cubicBezTo>
                  <a:pt x="650" y="522"/>
                  <a:pt x="645" y="522"/>
                  <a:pt x="639" y="520"/>
                </a:cubicBezTo>
                <a:cubicBezTo>
                  <a:pt x="633" y="518"/>
                  <a:pt x="625" y="514"/>
                  <a:pt x="617" y="507"/>
                </a:cubicBezTo>
                <a:cubicBezTo>
                  <a:pt x="615" y="505"/>
                  <a:pt x="612" y="503"/>
                  <a:pt x="610" y="501"/>
                </a:cubicBezTo>
                <a:cubicBezTo>
                  <a:pt x="600" y="492"/>
                  <a:pt x="590" y="482"/>
                  <a:pt x="578" y="482"/>
                </a:cubicBezTo>
                <a:cubicBezTo>
                  <a:pt x="557" y="482"/>
                  <a:pt x="549" y="509"/>
                  <a:pt x="543" y="532"/>
                </a:cubicBezTo>
                <a:cubicBezTo>
                  <a:pt x="542" y="536"/>
                  <a:pt x="542" y="539"/>
                  <a:pt x="542" y="543"/>
                </a:cubicBezTo>
                <a:cubicBezTo>
                  <a:pt x="542" y="720"/>
                  <a:pt x="542" y="720"/>
                  <a:pt x="542" y="720"/>
                </a:cubicBezTo>
                <a:cubicBezTo>
                  <a:pt x="542" y="720"/>
                  <a:pt x="542" y="720"/>
                  <a:pt x="542" y="720"/>
                </a:cubicBezTo>
                <a:cubicBezTo>
                  <a:pt x="542" y="720"/>
                  <a:pt x="542" y="720"/>
                  <a:pt x="542" y="720"/>
                </a:cubicBezTo>
                <a:cubicBezTo>
                  <a:pt x="365" y="720"/>
                  <a:pt x="365" y="720"/>
                  <a:pt x="365" y="720"/>
                </a:cubicBezTo>
                <a:cubicBezTo>
                  <a:pt x="362" y="720"/>
                  <a:pt x="360" y="720"/>
                  <a:pt x="358" y="719"/>
                </a:cubicBezTo>
                <a:cubicBezTo>
                  <a:pt x="326" y="712"/>
                  <a:pt x="322" y="704"/>
                  <a:pt x="321" y="702"/>
                </a:cubicBezTo>
                <a:cubicBezTo>
                  <a:pt x="319" y="697"/>
                  <a:pt x="328" y="687"/>
                  <a:pt x="335" y="680"/>
                </a:cubicBezTo>
                <a:cubicBezTo>
                  <a:pt x="337" y="678"/>
                  <a:pt x="340" y="675"/>
                  <a:pt x="342" y="673"/>
                </a:cubicBezTo>
                <a:cubicBezTo>
                  <a:pt x="360" y="652"/>
                  <a:pt x="360" y="630"/>
                  <a:pt x="360" y="627"/>
                </a:cubicBezTo>
                <a:cubicBezTo>
                  <a:pt x="360" y="580"/>
                  <a:pt x="322" y="542"/>
                  <a:pt x="275" y="542"/>
                </a:cubicBezTo>
                <a:cubicBezTo>
                  <a:pt x="228" y="542"/>
                  <a:pt x="190" y="580"/>
                  <a:pt x="190" y="627"/>
                </a:cubicBezTo>
                <a:cubicBezTo>
                  <a:pt x="190" y="630"/>
                  <a:pt x="190" y="652"/>
                  <a:pt x="208" y="673"/>
                </a:cubicBezTo>
                <a:cubicBezTo>
                  <a:pt x="210" y="675"/>
                  <a:pt x="213" y="678"/>
                  <a:pt x="215" y="680"/>
                </a:cubicBezTo>
                <a:cubicBezTo>
                  <a:pt x="222" y="687"/>
                  <a:pt x="231" y="697"/>
                  <a:pt x="229" y="702"/>
                </a:cubicBezTo>
                <a:cubicBezTo>
                  <a:pt x="229" y="704"/>
                  <a:pt x="224" y="712"/>
                  <a:pt x="192" y="719"/>
                </a:cubicBezTo>
                <a:cubicBezTo>
                  <a:pt x="190" y="720"/>
                  <a:pt x="188" y="720"/>
                  <a:pt x="185" y="720"/>
                </a:cubicBezTo>
                <a:cubicBezTo>
                  <a:pt x="0" y="720"/>
                  <a:pt x="0" y="720"/>
                  <a:pt x="0" y="720"/>
                </a:cubicBezTo>
                <a:cubicBezTo>
                  <a:pt x="0" y="543"/>
                  <a:pt x="0" y="543"/>
                  <a:pt x="0" y="543"/>
                </a:cubicBezTo>
                <a:cubicBezTo>
                  <a:pt x="0" y="540"/>
                  <a:pt x="0" y="537"/>
                  <a:pt x="1" y="534"/>
                </a:cubicBezTo>
                <a:cubicBezTo>
                  <a:pt x="9" y="501"/>
                  <a:pt x="18" y="491"/>
                  <a:pt x="28" y="491"/>
                </a:cubicBezTo>
                <a:cubicBezTo>
                  <a:pt x="39" y="491"/>
                  <a:pt x="51" y="505"/>
                  <a:pt x="61" y="514"/>
                </a:cubicBezTo>
                <a:cubicBezTo>
                  <a:pt x="79" y="529"/>
                  <a:pt x="97" y="530"/>
                  <a:pt x="101" y="530"/>
                </a:cubicBezTo>
                <a:cubicBezTo>
                  <a:pt x="101" y="530"/>
                  <a:pt x="102" y="530"/>
                  <a:pt x="102" y="530"/>
                </a:cubicBezTo>
                <a:cubicBezTo>
                  <a:pt x="144" y="530"/>
                  <a:pt x="178" y="496"/>
                  <a:pt x="178" y="453"/>
                </a:cubicBezTo>
                <a:cubicBezTo>
                  <a:pt x="178" y="411"/>
                  <a:pt x="144" y="377"/>
                  <a:pt x="102" y="377"/>
                </a:cubicBezTo>
                <a:cubicBezTo>
                  <a:pt x="102" y="377"/>
                  <a:pt x="101" y="377"/>
                  <a:pt x="101" y="377"/>
                </a:cubicBezTo>
                <a:cubicBezTo>
                  <a:pt x="97" y="377"/>
                  <a:pt x="79" y="378"/>
                  <a:pt x="61" y="393"/>
                </a:cubicBezTo>
                <a:cubicBezTo>
                  <a:pt x="51" y="402"/>
                  <a:pt x="39" y="416"/>
                  <a:pt x="28" y="416"/>
                </a:cubicBezTo>
                <a:cubicBezTo>
                  <a:pt x="18" y="416"/>
                  <a:pt x="9" y="406"/>
                  <a:pt x="1" y="373"/>
                </a:cubicBezTo>
                <a:cubicBezTo>
                  <a:pt x="0" y="370"/>
                  <a:pt x="0" y="367"/>
                  <a:pt x="0" y="364"/>
                </a:cubicBezTo>
                <a:cubicBezTo>
                  <a:pt x="0" y="178"/>
                  <a:pt x="0" y="178"/>
                  <a:pt x="0" y="178"/>
                </a:cubicBezTo>
                <a:cubicBezTo>
                  <a:pt x="185" y="178"/>
                  <a:pt x="185" y="178"/>
                  <a:pt x="185" y="178"/>
                </a:cubicBezTo>
                <a:cubicBezTo>
                  <a:pt x="188" y="178"/>
                  <a:pt x="191" y="178"/>
                  <a:pt x="194" y="177"/>
                </a:cubicBezTo>
                <a:cubicBezTo>
                  <a:pt x="266" y="161"/>
                  <a:pt x="232" y="137"/>
                  <a:pt x="215" y="117"/>
                </a:cubicBezTo>
                <a:cubicBezTo>
                  <a:pt x="197" y="97"/>
                  <a:pt x="198" y="77"/>
                  <a:pt x="198" y="77"/>
                </a:cubicBezTo>
                <a:cubicBezTo>
                  <a:pt x="198" y="34"/>
                  <a:pt x="233" y="0"/>
                  <a:pt x="275" y="0"/>
                </a:cubicBezTo>
                <a:cubicBezTo>
                  <a:pt x="317" y="0"/>
                  <a:pt x="352" y="34"/>
                  <a:pt x="352" y="77"/>
                </a:cubicBezTo>
                <a:cubicBezTo>
                  <a:pt x="352" y="77"/>
                  <a:pt x="353" y="97"/>
                  <a:pt x="335" y="117"/>
                </a:cubicBezTo>
                <a:cubicBezTo>
                  <a:pt x="318" y="137"/>
                  <a:pt x="285" y="161"/>
                  <a:pt x="356" y="177"/>
                </a:cubicBezTo>
                <a:cubicBezTo>
                  <a:pt x="359" y="178"/>
                  <a:pt x="362" y="178"/>
                  <a:pt x="365" y="178"/>
                </a:cubicBezTo>
                <a:cubicBezTo>
                  <a:pt x="542" y="178"/>
                  <a:pt x="542" y="178"/>
                  <a:pt x="542" y="178"/>
                </a:cubicBezTo>
                <a:cubicBezTo>
                  <a:pt x="542" y="364"/>
                  <a:pt x="542" y="364"/>
                  <a:pt x="542" y="364"/>
                </a:cubicBezTo>
                <a:cubicBezTo>
                  <a:pt x="542" y="367"/>
                  <a:pt x="542" y="371"/>
                  <a:pt x="543" y="374"/>
                </a:cubicBezTo>
                <a:cubicBezTo>
                  <a:pt x="549" y="398"/>
                  <a:pt x="557" y="424"/>
                  <a:pt x="578" y="424"/>
                </a:cubicBezTo>
                <a:cubicBezTo>
                  <a:pt x="590" y="424"/>
                  <a:pt x="600" y="415"/>
                  <a:pt x="610" y="406"/>
                </a:cubicBezTo>
                <a:cubicBezTo>
                  <a:pt x="612" y="403"/>
                  <a:pt x="615" y="401"/>
                  <a:pt x="617" y="399"/>
                </a:cubicBezTo>
                <a:cubicBezTo>
                  <a:pt x="633" y="386"/>
                  <a:pt x="648" y="385"/>
                  <a:pt x="651" y="385"/>
                </a:cubicBezTo>
                <a:cubicBezTo>
                  <a:pt x="652" y="385"/>
                  <a:pt x="652" y="385"/>
                  <a:pt x="652" y="385"/>
                </a:cubicBezTo>
                <a:cubicBezTo>
                  <a:pt x="690" y="385"/>
                  <a:pt x="720" y="416"/>
                  <a:pt x="720" y="453"/>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lt1"/>
              </a:solidFill>
              <a:latin typeface="微软雅黑" pitchFamily="34" charset="-122"/>
            </a:endParaRPr>
          </a:p>
        </p:txBody>
      </p:sp>
      <p:cxnSp>
        <p:nvCxnSpPr>
          <p:cNvPr id="45" name="직선 연결선 250"/>
          <p:cNvCxnSpPr/>
          <p:nvPr/>
        </p:nvCxnSpPr>
        <p:spPr>
          <a:xfrm>
            <a:off x="5636785" y="2892165"/>
            <a:ext cx="326230"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46" name="직선 연결선 250"/>
          <p:cNvCxnSpPr/>
          <p:nvPr/>
        </p:nvCxnSpPr>
        <p:spPr>
          <a:xfrm>
            <a:off x="5708318" y="5160322"/>
            <a:ext cx="1191577"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47" name="직선 연결선 250"/>
          <p:cNvCxnSpPr/>
          <p:nvPr/>
        </p:nvCxnSpPr>
        <p:spPr>
          <a:xfrm flipH="1">
            <a:off x="8709179" y="1922639"/>
            <a:ext cx="1425835"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48" name="직선 연결선 250"/>
          <p:cNvCxnSpPr/>
          <p:nvPr/>
        </p:nvCxnSpPr>
        <p:spPr>
          <a:xfrm flipH="1">
            <a:off x="9681678" y="4194100"/>
            <a:ext cx="453335" cy="0"/>
          </a:xfrm>
          <a:prstGeom prst="line">
            <a:avLst/>
          </a:prstGeom>
          <a:ln w="6350">
            <a:solidFill>
              <a:srgbClr val="414455"/>
            </a:solidFill>
            <a:prstDash val="dash"/>
            <a:headEnd type="oval"/>
          </a:ln>
        </p:spPr>
        <p:style>
          <a:lnRef idx="1">
            <a:schemeClr val="accent1"/>
          </a:lnRef>
          <a:fillRef idx="0">
            <a:schemeClr val="accent1"/>
          </a:fillRef>
          <a:effectRef idx="0">
            <a:schemeClr val="accent1"/>
          </a:effectRef>
          <a:fontRef idx="minor">
            <a:schemeClr val="tx1"/>
          </a:fontRef>
        </p:style>
      </p:cxnSp>
      <p:sp>
        <p:nvSpPr>
          <p:cNvPr id="49" name="Text Placeholder 8"/>
          <p:cNvSpPr txBox="1">
            <a:spLocks/>
          </p:cNvSpPr>
          <p:nvPr/>
        </p:nvSpPr>
        <p:spPr>
          <a:xfrm>
            <a:off x="482237" y="2319646"/>
            <a:ext cx="3099874" cy="3405900"/>
          </a:xfrm>
          <a:prstGeom prst="rect">
            <a:avLst/>
          </a:prstGeom>
        </p:spPr>
        <p:txBody>
          <a:bodyPr vert="horz"/>
          <a:lstStyle>
            <a:lvl1pPr marL="0" indent="0" algn="l" defTabSz="457200" rtl="0" eaLnBrk="1" latinLnBrk="0" hangingPunct="1">
              <a:lnSpc>
                <a:spcPct val="120000"/>
              </a:lnSpc>
              <a:spcBef>
                <a:spcPct val="20000"/>
              </a:spcBef>
              <a:buFont typeface="Arial"/>
              <a:buNone/>
              <a:defRPr sz="800" kern="1200" baseline="0">
                <a:solidFill>
                  <a:schemeClr val="bg1">
                    <a:lumMod val="50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just">
              <a:lnSpc>
                <a:spcPct val="130000"/>
              </a:lnSpc>
            </a:pPr>
            <a:r>
              <a:rPr lang="zh-CN" altLang="en-US" sz="1600" dirty="0">
                <a:solidFill>
                  <a:srgbClr val="414455"/>
                </a:solidFill>
                <a:latin typeface="微软雅黑" pitchFamily="34" charset="-122"/>
                <a:ea typeface="微软雅黑" pitchFamily="34" charset="-122"/>
              </a:rPr>
              <a:t>点击添加文字内容点击添加文字内容点击添加文字内容</a:t>
            </a:r>
            <a:endParaRPr lang="en-US" altLang="zh-CN" sz="1600" dirty="0">
              <a:solidFill>
                <a:srgbClr val="414455"/>
              </a:solidFill>
              <a:latin typeface="微软雅黑" pitchFamily="34" charset="-122"/>
              <a:ea typeface="微软雅黑" pitchFamily="34" charset="-122"/>
            </a:endParaRPr>
          </a:p>
          <a:p>
            <a:pPr algn="just">
              <a:lnSpc>
                <a:spcPct val="130000"/>
              </a:lnSpc>
            </a:pPr>
            <a:r>
              <a:rPr lang="zh-CN" altLang="en-US" sz="1600" dirty="0">
                <a:solidFill>
                  <a:srgbClr val="414455"/>
                </a:solidFill>
                <a:latin typeface="微软雅黑" pitchFamily="34" charset="-122"/>
                <a:ea typeface="微软雅黑" pitchFamily="34" charset="-122"/>
              </a:rPr>
              <a:t>点击添加文字内容点击添加文字内容点击添加文字内容</a:t>
            </a:r>
            <a:endParaRPr lang="en-US" altLang="zh-CN" sz="1600" dirty="0">
              <a:solidFill>
                <a:srgbClr val="414455"/>
              </a:solidFill>
              <a:latin typeface="微软雅黑" pitchFamily="34" charset="-122"/>
              <a:ea typeface="微软雅黑" pitchFamily="34" charset="-122"/>
            </a:endParaRPr>
          </a:p>
          <a:p>
            <a:pPr algn="just">
              <a:lnSpc>
                <a:spcPct val="130000"/>
              </a:lnSpc>
            </a:pPr>
            <a:r>
              <a:rPr lang="zh-CN" altLang="en-US" sz="1600" dirty="0">
                <a:solidFill>
                  <a:srgbClr val="414455"/>
                </a:solidFill>
                <a:latin typeface="微软雅黑" pitchFamily="34" charset="-122"/>
                <a:ea typeface="微软雅黑" pitchFamily="34" charset="-122"/>
              </a:rPr>
              <a:t>点击添加文字内容点击添加文字内容点击添加文字内容</a:t>
            </a:r>
            <a:endParaRPr lang="en-US" altLang="zh-CN" sz="1600" dirty="0">
              <a:solidFill>
                <a:srgbClr val="414455"/>
              </a:solidFill>
              <a:latin typeface="微软雅黑" pitchFamily="34" charset="-122"/>
              <a:ea typeface="微软雅黑" pitchFamily="34" charset="-122"/>
            </a:endParaRPr>
          </a:p>
          <a:p>
            <a:pPr algn="just">
              <a:lnSpc>
                <a:spcPct val="130000"/>
              </a:lnSpc>
            </a:pPr>
            <a:r>
              <a:rPr lang="zh-CN" altLang="en-US" sz="1600" dirty="0">
                <a:solidFill>
                  <a:srgbClr val="414455"/>
                </a:solidFill>
                <a:latin typeface="微软雅黑" pitchFamily="34" charset="-122"/>
                <a:ea typeface="微软雅黑" pitchFamily="34" charset="-122"/>
              </a:rPr>
              <a:t>点击添加文字内容点击添加文字内容点击添加文字内容</a:t>
            </a:r>
            <a:endParaRPr lang="en-US" sz="1600" dirty="0">
              <a:solidFill>
                <a:srgbClr val="414455"/>
              </a:solidFill>
              <a:latin typeface="微软雅黑" pitchFamily="34" charset="-122"/>
              <a:ea typeface="微软雅黑" pitchFamily="34" charset="-122"/>
            </a:endParaRPr>
          </a:p>
        </p:txBody>
      </p:sp>
      <p:cxnSp>
        <p:nvCxnSpPr>
          <p:cNvPr id="50" name="Straight Connector 59"/>
          <p:cNvCxnSpPr/>
          <p:nvPr/>
        </p:nvCxnSpPr>
        <p:spPr>
          <a:xfrm flipV="1">
            <a:off x="4003226" y="1610673"/>
            <a:ext cx="0" cy="4483417"/>
          </a:xfrm>
          <a:prstGeom prst="line">
            <a:avLst/>
          </a:prstGeom>
          <a:ln w="3175">
            <a:solidFill>
              <a:srgbClr val="414455"/>
            </a:solidFill>
          </a:ln>
        </p:spPr>
        <p:style>
          <a:lnRef idx="1">
            <a:schemeClr val="dk1"/>
          </a:lnRef>
          <a:fillRef idx="0">
            <a:schemeClr val="dk1"/>
          </a:fillRef>
          <a:effectRef idx="0">
            <a:schemeClr val="dk1"/>
          </a:effectRef>
          <a:fontRef idx="minor">
            <a:schemeClr val="tx1"/>
          </a:fontRef>
        </p:style>
      </p:cxnSp>
      <p:sp>
        <p:nvSpPr>
          <p:cNvPr id="51" name="矩形 10"/>
          <p:cNvSpPr>
            <a:spLocks noChangeArrowheads="1"/>
          </p:cNvSpPr>
          <p:nvPr/>
        </p:nvSpPr>
        <p:spPr bwMode="auto">
          <a:xfrm>
            <a:off x="4343658" y="2649878"/>
            <a:ext cx="1107996" cy="646331"/>
          </a:xfrm>
          <a:prstGeom prst="rect">
            <a:avLst/>
          </a:prstGeom>
          <a:noFill/>
          <a:ln w="9525">
            <a:noFill/>
            <a:miter lim="800000"/>
            <a:headEnd/>
            <a:tailEnd/>
          </a:ln>
        </p:spPr>
        <p:txBody>
          <a:bodyPr wrap="none">
            <a:spAutoFit/>
          </a:bodyPr>
          <a:lstStyle/>
          <a:p>
            <a:r>
              <a:rPr lang="zh-CN" altLang="en-US" sz="1800" dirty="0">
                <a:solidFill>
                  <a:srgbClr val="414455"/>
                </a:solidFill>
                <a:latin typeface="微软雅黑" pitchFamily="34" charset="-122"/>
                <a:ea typeface="微软雅黑" pitchFamily="34" charset="-122"/>
              </a:rPr>
              <a:t>点击此处</a:t>
            </a:r>
            <a:endParaRPr lang="en-US" altLang="zh-CN" sz="1800" dirty="0">
              <a:solidFill>
                <a:srgbClr val="414455"/>
              </a:solidFill>
              <a:latin typeface="微软雅黑" pitchFamily="34" charset="-122"/>
              <a:ea typeface="微软雅黑" pitchFamily="34" charset="-122"/>
            </a:endParaRPr>
          </a:p>
          <a:p>
            <a:r>
              <a:rPr lang="zh-CN" altLang="en-US" sz="1800" dirty="0">
                <a:solidFill>
                  <a:srgbClr val="414455"/>
                </a:solidFill>
                <a:latin typeface="微软雅黑" pitchFamily="34" charset="-122"/>
                <a:ea typeface="微软雅黑" pitchFamily="34" charset="-122"/>
              </a:rPr>
              <a:t>添加内容</a:t>
            </a:r>
          </a:p>
        </p:txBody>
      </p:sp>
      <p:sp>
        <p:nvSpPr>
          <p:cNvPr id="52" name="矩形 10"/>
          <p:cNvSpPr>
            <a:spLocks noChangeArrowheads="1"/>
          </p:cNvSpPr>
          <p:nvPr/>
        </p:nvSpPr>
        <p:spPr bwMode="auto">
          <a:xfrm>
            <a:off x="10288643" y="1666730"/>
            <a:ext cx="1107996" cy="646331"/>
          </a:xfrm>
          <a:prstGeom prst="rect">
            <a:avLst/>
          </a:prstGeom>
          <a:noFill/>
          <a:ln w="9525">
            <a:noFill/>
            <a:miter lim="800000"/>
            <a:headEnd/>
            <a:tailEnd/>
          </a:ln>
        </p:spPr>
        <p:txBody>
          <a:bodyPr wrap="none">
            <a:spAutoFit/>
          </a:bodyPr>
          <a:lstStyle/>
          <a:p>
            <a:r>
              <a:rPr lang="zh-CN" altLang="en-US" sz="1800" dirty="0">
                <a:solidFill>
                  <a:srgbClr val="414455"/>
                </a:solidFill>
                <a:latin typeface="微软雅黑" pitchFamily="34" charset="-122"/>
                <a:ea typeface="微软雅黑" pitchFamily="34" charset="-122"/>
              </a:rPr>
              <a:t>点击此处</a:t>
            </a:r>
            <a:endParaRPr lang="en-US" altLang="zh-CN" sz="1800" dirty="0">
              <a:solidFill>
                <a:srgbClr val="414455"/>
              </a:solidFill>
              <a:latin typeface="微软雅黑" pitchFamily="34" charset="-122"/>
              <a:ea typeface="微软雅黑" pitchFamily="34" charset="-122"/>
            </a:endParaRPr>
          </a:p>
          <a:p>
            <a:r>
              <a:rPr lang="zh-CN" altLang="en-US" sz="1800" dirty="0">
                <a:solidFill>
                  <a:srgbClr val="414455"/>
                </a:solidFill>
                <a:latin typeface="微软雅黑" pitchFamily="34" charset="-122"/>
                <a:ea typeface="微软雅黑" pitchFamily="34" charset="-122"/>
              </a:rPr>
              <a:t>添加内容</a:t>
            </a:r>
          </a:p>
        </p:txBody>
      </p:sp>
      <p:sp>
        <p:nvSpPr>
          <p:cNvPr id="53" name="矩形 10"/>
          <p:cNvSpPr>
            <a:spLocks noChangeArrowheads="1"/>
          </p:cNvSpPr>
          <p:nvPr/>
        </p:nvSpPr>
        <p:spPr bwMode="auto">
          <a:xfrm>
            <a:off x="4420291" y="4795150"/>
            <a:ext cx="1107996" cy="646331"/>
          </a:xfrm>
          <a:prstGeom prst="rect">
            <a:avLst/>
          </a:prstGeom>
          <a:noFill/>
          <a:ln w="9525">
            <a:noFill/>
            <a:miter lim="800000"/>
            <a:headEnd/>
            <a:tailEnd/>
          </a:ln>
        </p:spPr>
        <p:txBody>
          <a:bodyPr wrap="none">
            <a:spAutoFit/>
          </a:bodyPr>
          <a:lstStyle/>
          <a:p>
            <a:r>
              <a:rPr lang="zh-CN" altLang="en-US" sz="1800" dirty="0">
                <a:solidFill>
                  <a:srgbClr val="414455"/>
                </a:solidFill>
                <a:latin typeface="微软雅黑" pitchFamily="34" charset="-122"/>
                <a:ea typeface="微软雅黑" pitchFamily="34" charset="-122"/>
              </a:rPr>
              <a:t>点击此处</a:t>
            </a:r>
            <a:endParaRPr lang="en-US" altLang="zh-CN" sz="1800" dirty="0">
              <a:solidFill>
                <a:srgbClr val="414455"/>
              </a:solidFill>
              <a:latin typeface="微软雅黑" pitchFamily="34" charset="-122"/>
              <a:ea typeface="微软雅黑" pitchFamily="34" charset="-122"/>
            </a:endParaRPr>
          </a:p>
          <a:p>
            <a:r>
              <a:rPr lang="zh-CN" altLang="en-US" sz="1800" dirty="0">
                <a:solidFill>
                  <a:srgbClr val="414455"/>
                </a:solidFill>
                <a:latin typeface="微软雅黑" pitchFamily="34" charset="-122"/>
                <a:ea typeface="微软雅黑" pitchFamily="34" charset="-122"/>
              </a:rPr>
              <a:t>添加内容</a:t>
            </a:r>
          </a:p>
        </p:txBody>
      </p:sp>
      <p:sp>
        <p:nvSpPr>
          <p:cNvPr id="54" name="矩形 10"/>
          <p:cNvSpPr>
            <a:spLocks noChangeArrowheads="1"/>
          </p:cNvSpPr>
          <p:nvPr/>
        </p:nvSpPr>
        <p:spPr bwMode="auto">
          <a:xfrm>
            <a:off x="10356344" y="3935713"/>
            <a:ext cx="1107996" cy="646331"/>
          </a:xfrm>
          <a:prstGeom prst="rect">
            <a:avLst/>
          </a:prstGeom>
          <a:noFill/>
          <a:ln w="9525">
            <a:noFill/>
            <a:miter lim="800000"/>
            <a:headEnd/>
            <a:tailEnd/>
          </a:ln>
        </p:spPr>
        <p:txBody>
          <a:bodyPr wrap="none">
            <a:spAutoFit/>
          </a:bodyPr>
          <a:lstStyle/>
          <a:p>
            <a:r>
              <a:rPr lang="zh-CN" altLang="en-US" sz="1800" dirty="0">
                <a:solidFill>
                  <a:srgbClr val="414455"/>
                </a:solidFill>
                <a:latin typeface="微软雅黑" pitchFamily="34" charset="-122"/>
                <a:ea typeface="微软雅黑" pitchFamily="34" charset="-122"/>
              </a:rPr>
              <a:t>点击此处</a:t>
            </a:r>
            <a:endParaRPr lang="en-US" altLang="zh-CN" sz="1800" dirty="0">
              <a:solidFill>
                <a:srgbClr val="414455"/>
              </a:solidFill>
              <a:latin typeface="微软雅黑" pitchFamily="34" charset="-122"/>
              <a:ea typeface="微软雅黑" pitchFamily="34" charset="-122"/>
            </a:endParaRPr>
          </a:p>
          <a:p>
            <a:r>
              <a:rPr lang="zh-CN" altLang="en-US" sz="1800" dirty="0">
                <a:solidFill>
                  <a:srgbClr val="414455"/>
                </a:solidFill>
                <a:latin typeface="微软雅黑" pitchFamily="34" charset="-122"/>
                <a:ea typeface="微软雅黑" pitchFamily="34" charset="-122"/>
              </a:rPr>
              <a:t>添加内容</a:t>
            </a:r>
          </a:p>
        </p:txBody>
      </p:sp>
      <p:sp>
        <p:nvSpPr>
          <p:cNvPr id="17"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1041170977"/>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7"/>
                                        </p:tgtEl>
                                        <p:attrNameLst>
                                          <p:attrName>ppt_y</p:attrName>
                                        </p:attrNameLst>
                                      </p:cBhvr>
                                      <p:tavLst>
                                        <p:tav tm="0">
                                          <p:val>
                                            <p:strVal val="#ppt_y"/>
                                          </p:val>
                                        </p:tav>
                                        <p:tav tm="100000">
                                          <p:val>
                                            <p:strVal val="#ppt_y"/>
                                          </p:val>
                                        </p:tav>
                                      </p:tavLst>
                                    </p:anim>
                                    <p:anim calcmode="lin" valueType="num">
                                      <p:cBhvr>
                                        <p:cTn id="9"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7"/>
                                        </p:tgtEl>
                                      </p:cBhvr>
                                    </p:animEffect>
                                  </p:childTnLst>
                                </p:cTn>
                              </p:par>
                            </p:childTnLst>
                          </p:cTn>
                        </p:par>
                        <p:par>
                          <p:cTn id="12" fill="hold">
                            <p:stCondLst>
                              <p:cond delay="850"/>
                            </p:stCondLst>
                            <p:childTnLst>
                              <p:par>
                                <p:cTn id="13" presetID="49" presetClass="entr" presetSubtype="0" decel="100000"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p:cTn id="15" dur="500" fill="hold"/>
                                        <p:tgtEl>
                                          <p:spTgt spid="41"/>
                                        </p:tgtEl>
                                        <p:attrNameLst>
                                          <p:attrName>ppt_w</p:attrName>
                                        </p:attrNameLst>
                                      </p:cBhvr>
                                      <p:tavLst>
                                        <p:tav tm="0">
                                          <p:val>
                                            <p:fltVal val="0"/>
                                          </p:val>
                                        </p:tav>
                                        <p:tav tm="100000">
                                          <p:val>
                                            <p:strVal val="#ppt_w"/>
                                          </p:val>
                                        </p:tav>
                                      </p:tavLst>
                                    </p:anim>
                                    <p:anim calcmode="lin" valueType="num">
                                      <p:cBhvr>
                                        <p:cTn id="16" dur="500" fill="hold"/>
                                        <p:tgtEl>
                                          <p:spTgt spid="41"/>
                                        </p:tgtEl>
                                        <p:attrNameLst>
                                          <p:attrName>ppt_h</p:attrName>
                                        </p:attrNameLst>
                                      </p:cBhvr>
                                      <p:tavLst>
                                        <p:tav tm="0">
                                          <p:val>
                                            <p:fltVal val="0"/>
                                          </p:val>
                                        </p:tav>
                                        <p:tav tm="100000">
                                          <p:val>
                                            <p:strVal val="#ppt_h"/>
                                          </p:val>
                                        </p:tav>
                                      </p:tavLst>
                                    </p:anim>
                                    <p:anim calcmode="lin" valueType="num">
                                      <p:cBhvr>
                                        <p:cTn id="17" dur="500" fill="hold"/>
                                        <p:tgtEl>
                                          <p:spTgt spid="41"/>
                                        </p:tgtEl>
                                        <p:attrNameLst>
                                          <p:attrName>style.rotation</p:attrName>
                                        </p:attrNameLst>
                                      </p:cBhvr>
                                      <p:tavLst>
                                        <p:tav tm="0">
                                          <p:val>
                                            <p:fltVal val="360"/>
                                          </p:val>
                                        </p:tav>
                                        <p:tav tm="100000">
                                          <p:val>
                                            <p:fltVal val="0"/>
                                          </p:val>
                                        </p:tav>
                                      </p:tavLst>
                                    </p:anim>
                                    <p:animEffect transition="in" filter="fade">
                                      <p:cBhvr>
                                        <p:cTn id="18" dur="500"/>
                                        <p:tgtEl>
                                          <p:spTgt spid="41"/>
                                        </p:tgtEl>
                                      </p:cBhvr>
                                    </p:animEffect>
                                  </p:childTnLst>
                                </p:cTn>
                              </p:par>
                            </p:childTnLst>
                          </p:cTn>
                        </p:par>
                        <p:par>
                          <p:cTn id="19" fill="hold">
                            <p:stCondLst>
                              <p:cond delay="1350"/>
                            </p:stCondLst>
                            <p:childTnLst>
                              <p:par>
                                <p:cTn id="20" presetID="22" presetClass="entr" presetSubtype="8" fill="hold" nodeType="after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wipe(left)">
                                      <p:cBhvr>
                                        <p:cTn id="22" dur="500"/>
                                        <p:tgtEl>
                                          <p:spTgt spid="47"/>
                                        </p:tgtEl>
                                      </p:cBhvr>
                                    </p:animEffect>
                                  </p:childTnLst>
                                </p:cTn>
                              </p:par>
                            </p:childTnLst>
                          </p:cTn>
                        </p:par>
                        <p:par>
                          <p:cTn id="23" fill="hold">
                            <p:stCondLst>
                              <p:cond delay="1850"/>
                            </p:stCondLst>
                            <p:childTnLst>
                              <p:par>
                                <p:cTn id="24" presetID="22" presetClass="entr" presetSubtype="4" fill="hold" grpId="0" nodeType="afterEffect">
                                  <p:stCondLst>
                                    <p:cond delay="0"/>
                                  </p:stCondLst>
                                  <p:childTnLst>
                                    <p:set>
                                      <p:cBhvr>
                                        <p:cTn id="25" dur="1" fill="hold">
                                          <p:stCondLst>
                                            <p:cond delay="0"/>
                                          </p:stCondLst>
                                        </p:cTn>
                                        <p:tgtEl>
                                          <p:spTgt spid="52"/>
                                        </p:tgtEl>
                                        <p:attrNameLst>
                                          <p:attrName>style.visibility</p:attrName>
                                        </p:attrNameLst>
                                      </p:cBhvr>
                                      <p:to>
                                        <p:strVal val="visible"/>
                                      </p:to>
                                    </p:set>
                                    <p:animEffect transition="in" filter="wipe(down)">
                                      <p:cBhvr>
                                        <p:cTn id="26" dur="500"/>
                                        <p:tgtEl>
                                          <p:spTgt spid="52"/>
                                        </p:tgtEl>
                                      </p:cBhvr>
                                    </p:animEffect>
                                  </p:childTnLst>
                                </p:cTn>
                              </p:par>
                            </p:childTnLst>
                          </p:cTn>
                        </p:par>
                        <p:par>
                          <p:cTn id="27" fill="hold">
                            <p:stCondLst>
                              <p:cond delay="2350"/>
                            </p:stCondLst>
                            <p:childTnLst>
                              <p:par>
                                <p:cTn id="28" presetID="49" presetClass="entr" presetSubtype="0" decel="100000" fill="hold" grpId="0" nodeType="afterEffect">
                                  <p:stCondLst>
                                    <p:cond delay="0"/>
                                  </p:stCondLst>
                                  <p:childTnLst>
                                    <p:set>
                                      <p:cBhvr>
                                        <p:cTn id="29" dur="1" fill="hold">
                                          <p:stCondLst>
                                            <p:cond delay="0"/>
                                          </p:stCondLst>
                                        </p:cTn>
                                        <p:tgtEl>
                                          <p:spTgt spid="44"/>
                                        </p:tgtEl>
                                        <p:attrNameLst>
                                          <p:attrName>style.visibility</p:attrName>
                                        </p:attrNameLst>
                                      </p:cBhvr>
                                      <p:to>
                                        <p:strVal val="visible"/>
                                      </p:to>
                                    </p:set>
                                    <p:anim calcmode="lin" valueType="num">
                                      <p:cBhvr>
                                        <p:cTn id="30" dur="500" fill="hold"/>
                                        <p:tgtEl>
                                          <p:spTgt spid="44"/>
                                        </p:tgtEl>
                                        <p:attrNameLst>
                                          <p:attrName>ppt_w</p:attrName>
                                        </p:attrNameLst>
                                      </p:cBhvr>
                                      <p:tavLst>
                                        <p:tav tm="0">
                                          <p:val>
                                            <p:fltVal val="0"/>
                                          </p:val>
                                        </p:tav>
                                        <p:tav tm="100000">
                                          <p:val>
                                            <p:strVal val="#ppt_w"/>
                                          </p:val>
                                        </p:tav>
                                      </p:tavLst>
                                    </p:anim>
                                    <p:anim calcmode="lin" valueType="num">
                                      <p:cBhvr>
                                        <p:cTn id="31" dur="500" fill="hold"/>
                                        <p:tgtEl>
                                          <p:spTgt spid="44"/>
                                        </p:tgtEl>
                                        <p:attrNameLst>
                                          <p:attrName>ppt_h</p:attrName>
                                        </p:attrNameLst>
                                      </p:cBhvr>
                                      <p:tavLst>
                                        <p:tav tm="0">
                                          <p:val>
                                            <p:fltVal val="0"/>
                                          </p:val>
                                        </p:tav>
                                        <p:tav tm="100000">
                                          <p:val>
                                            <p:strVal val="#ppt_h"/>
                                          </p:val>
                                        </p:tav>
                                      </p:tavLst>
                                    </p:anim>
                                    <p:anim calcmode="lin" valueType="num">
                                      <p:cBhvr>
                                        <p:cTn id="32" dur="500" fill="hold"/>
                                        <p:tgtEl>
                                          <p:spTgt spid="44"/>
                                        </p:tgtEl>
                                        <p:attrNameLst>
                                          <p:attrName>style.rotation</p:attrName>
                                        </p:attrNameLst>
                                      </p:cBhvr>
                                      <p:tavLst>
                                        <p:tav tm="0">
                                          <p:val>
                                            <p:fltVal val="360"/>
                                          </p:val>
                                        </p:tav>
                                        <p:tav tm="100000">
                                          <p:val>
                                            <p:fltVal val="0"/>
                                          </p:val>
                                        </p:tav>
                                      </p:tavLst>
                                    </p:anim>
                                    <p:animEffect transition="in" filter="fade">
                                      <p:cBhvr>
                                        <p:cTn id="33" dur="500"/>
                                        <p:tgtEl>
                                          <p:spTgt spid="44"/>
                                        </p:tgtEl>
                                      </p:cBhvr>
                                    </p:animEffect>
                                  </p:childTnLst>
                                </p:cTn>
                              </p:par>
                            </p:childTnLst>
                          </p:cTn>
                        </p:par>
                        <p:par>
                          <p:cTn id="34" fill="hold">
                            <p:stCondLst>
                              <p:cond delay="2850"/>
                            </p:stCondLst>
                            <p:childTnLst>
                              <p:par>
                                <p:cTn id="35" presetID="22" presetClass="entr" presetSubtype="2" fill="hold" nodeType="after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wipe(right)">
                                      <p:cBhvr>
                                        <p:cTn id="37" dur="500"/>
                                        <p:tgtEl>
                                          <p:spTgt spid="45"/>
                                        </p:tgtEl>
                                      </p:cBhvr>
                                    </p:animEffect>
                                  </p:childTnLst>
                                </p:cTn>
                              </p:par>
                            </p:childTnLst>
                          </p:cTn>
                        </p:par>
                        <p:par>
                          <p:cTn id="38" fill="hold">
                            <p:stCondLst>
                              <p:cond delay="3350"/>
                            </p:stCondLst>
                            <p:childTnLst>
                              <p:par>
                                <p:cTn id="39" presetID="22" presetClass="entr" presetSubtype="8" fill="hold" grpId="0" nodeType="afterEffect">
                                  <p:stCondLst>
                                    <p:cond delay="0"/>
                                  </p:stCondLst>
                                  <p:childTnLst>
                                    <p:set>
                                      <p:cBhvr>
                                        <p:cTn id="40" dur="1" fill="hold">
                                          <p:stCondLst>
                                            <p:cond delay="0"/>
                                          </p:stCondLst>
                                        </p:cTn>
                                        <p:tgtEl>
                                          <p:spTgt spid="51"/>
                                        </p:tgtEl>
                                        <p:attrNameLst>
                                          <p:attrName>style.visibility</p:attrName>
                                        </p:attrNameLst>
                                      </p:cBhvr>
                                      <p:to>
                                        <p:strVal val="visible"/>
                                      </p:to>
                                    </p:set>
                                    <p:animEffect transition="in" filter="wipe(left)">
                                      <p:cBhvr>
                                        <p:cTn id="41" dur="500"/>
                                        <p:tgtEl>
                                          <p:spTgt spid="51"/>
                                        </p:tgtEl>
                                      </p:cBhvr>
                                    </p:animEffect>
                                  </p:childTnLst>
                                </p:cTn>
                              </p:par>
                            </p:childTnLst>
                          </p:cTn>
                        </p:par>
                        <p:par>
                          <p:cTn id="42" fill="hold">
                            <p:stCondLst>
                              <p:cond delay="3850"/>
                            </p:stCondLst>
                            <p:childTnLst>
                              <p:par>
                                <p:cTn id="43" presetID="49" presetClass="entr" presetSubtype="0" decel="100000" fill="hold" grpId="0" nodeType="afterEffect">
                                  <p:stCondLst>
                                    <p:cond delay="0"/>
                                  </p:stCondLst>
                                  <p:childTnLst>
                                    <p:set>
                                      <p:cBhvr>
                                        <p:cTn id="44" dur="1" fill="hold">
                                          <p:stCondLst>
                                            <p:cond delay="0"/>
                                          </p:stCondLst>
                                        </p:cTn>
                                        <p:tgtEl>
                                          <p:spTgt spid="43"/>
                                        </p:tgtEl>
                                        <p:attrNameLst>
                                          <p:attrName>style.visibility</p:attrName>
                                        </p:attrNameLst>
                                      </p:cBhvr>
                                      <p:to>
                                        <p:strVal val="visible"/>
                                      </p:to>
                                    </p:set>
                                    <p:anim calcmode="lin" valueType="num">
                                      <p:cBhvr>
                                        <p:cTn id="45" dur="500" fill="hold"/>
                                        <p:tgtEl>
                                          <p:spTgt spid="43"/>
                                        </p:tgtEl>
                                        <p:attrNameLst>
                                          <p:attrName>ppt_w</p:attrName>
                                        </p:attrNameLst>
                                      </p:cBhvr>
                                      <p:tavLst>
                                        <p:tav tm="0">
                                          <p:val>
                                            <p:fltVal val="0"/>
                                          </p:val>
                                        </p:tav>
                                        <p:tav tm="100000">
                                          <p:val>
                                            <p:strVal val="#ppt_w"/>
                                          </p:val>
                                        </p:tav>
                                      </p:tavLst>
                                    </p:anim>
                                    <p:anim calcmode="lin" valueType="num">
                                      <p:cBhvr>
                                        <p:cTn id="46" dur="500" fill="hold"/>
                                        <p:tgtEl>
                                          <p:spTgt spid="43"/>
                                        </p:tgtEl>
                                        <p:attrNameLst>
                                          <p:attrName>ppt_h</p:attrName>
                                        </p:attrNameLst>
                                      </p:cBhvr>
                                      <p:tavLst>
                                        <p:tav tm="0">
                                          <p:val>
                                            <p:fltVal val="0"/>
                                          </p:val>
                                        </p:tav>
                                        <p:tav tm="100000">
                                          <p:val>
                                            <p:strVal val="#ppt_h"/>
                                          </p:val>
                                        </p:tav>
                                      </p:tavLst>
                                    </p:anim>
                                    <p:anim calcmode="lin" valueType="num">
                                      <p:cBhvr>
                                        <p:cTn id="47" dur="500" fill="hold"/>
                                        <p:tgtEl>
                                          <p:spTgt spid="43"/>
                                        </p:tgtEl>
                                        <p:attrNameLst>
                                          <p:attrName>style.rotation</p:attrName>
                                        </p:attrNameLst>
                                      </p:cBhvr>
                                      <p:tavLst>
                                        <p:tav tm="0">
                                          <p:val>
                                            <p:fltVal val="360"/>
                                          </p:val>
                                        </p:tav>
                                        <p:tav tm="100000">
                                          <p:val>
                                            <p:fltVal val="0"/>
                                          </p:val>
                                        </p:tav>
                                      </p:tavLst>
                                    </p:anim>
                                    <p:animEffect transition="in" filter="fade">
                                      <p:cBhvr>
                                        <p:cTn id="48" dur="500"/>
                                        <p:tgtEl>
                                          <p:spTgt spid="43"/>
                                        </p:tgtEl>
                                      </p:cBhvr>
                                    </p:animEffect>
                                  </p:childTnLst>
                                </p:cTn>
                              </p:par>
                            </p:childTnLst>
                          </p:cTn>
                        </p:par>
                        <p:par>
                          <p:cTn id="49" fill="hold">
                            <p:stCondLst>
                              <p:cond delay="4350"/>
                            </p:stCondLst>
                            <p:childTnLst>
                              <p:par>
                                <p:cTn id="50" presetID="22" presetClass="entr" presetSubtype="2" fill="hold" nodeType="afterEffect">
                                  <p:stCondLst>
                                    <p:cond delay="0"/>
                                  </p:stCondLst>
                                  <p:childTnLst>
                                    <p:set>
                                      <p:cBhvr>
                                        <p:cTn id="51" dur="1" fill="hold">
                                          <p:stCondLst>
                                            <p:cond delay="0"/>
                                          </p:stCondLst>
                                        </p:cTn>
                                        <p:tgtEl>
                                          <p:spTgt spid="46"/>
                                        </p:tgtEl>
                                        <p:attrNameLst>
                                          <p:attrName>style.visibility</p:attrName>
                                        </p:attrNameLst>
                                      </p:cBhvr>
                                      <p:to>
                                        <p:strVal val="visible"/>
                                      </p:to>
                                    </p:set>
                                    <p:animEffect transition="in" filter="wipe(right)">
                                      <p:cBhvr>
                                        <p:cTn id="52" dur="500"/>
                                        <p:tgtEl>
                                          <p:spTgt spid="46"/>
                                        </p:tgtEl>
                                      </p:cBhvr>
                                    </p:animEffect>
                                  </p:childTnLst>
                                </p:cTn>
                              </p:par>
                            </p:childTnLst>
                          </p:cTn>
                        </p:par>
                        <p:par>
                          <p:cTn id="53" fill="hold">
                            <p:stCondLst>
                              <p:cond delay="4850"/>
                            </p:stCondLst>
                            <p:childTnLst>
                              <p:par>
                                <p:cTn id="54" presetID="22" presetClass="entr" presetSubtype="4" fill="hold" grpId="0" nodeType="afterEffect">
                                  <p:stCondLst>
                                    <p:cond delay="0"/>
                                  </p:stCondLst>
                                  <p:childTnLst>
                                    <p:set>
                                      <p:cBhvr>
                                        <p:cTn id="55" dur="1" fill="hold">
                                          <p:stCondLst>
                                            <p:cond delay="0"/>
                                          </p:stCondLst>
                                        </p:cTn>
                                        <p:tgtEl>
                                          <p:spTgt spid="53"/>
                                        </p:tgtEl>
                                        <p:attrNameLst>
                                          <p:attrName>style.visibility</p:attrName>
                                        </p:attrNameLst>
                                      </p:cBhvr>
                                      <p:to>
                                        <p:strVal val="visible"/>
                                      </p:to>
                                    </p:set>
                                    <p:animEffect transition="in" filter="wipe(down)">
                                      <p:cBhvr>
                                        <p:cTn id="56" dur="500"/>
                                        <p:tgtEl>
                                          <p:spTgt spid="53"/>
                                        </p:tgtEl>
                                      </p:cBhvr>
                                    </p:animEffect>
                                  </p:childTnLst>
                                </p:cTn>
                              </p:par>
                            </p:childTnLst>
                          </p:cTn>
                        </p:par>
                        <p:par>
                          <p:cTn id="57" fill="hold">
                            <p:stCondLst>
                              <p:cond delay="5350"/>
                            </p:stCondLst>
                            <p:childTnLst>
                              <p:par>
                                <p:cTn id="58" presetID="49" presetClass="entr" presetSubtype="0" decel="100000" fill="hold" grpId="0" nodeType="afterEffect">
                                  <p:stCondLst>
                                    <p:cond delay="0"/>
                                  </p:stCondLst>
                                  <p:childTnLst>
                                    <p:set>
                                      <p:cBhvr>
                                        <p:cTn id="59" dur="1" fill="hold">
                                          <p:stCondLst>
                                            <p:cond delay="0"/>
                                          </p:stCondLst>
                                        </p:cTn>
                                        <p:tgtEl>
                                          <p:spTgt spid="42"/>
                                        </p:tgtEl>
                                        <p:attrNameLst>
                                          <p:attrName>style.visibility</p:attrName>
                                        </p:attrNameLst>
                                      </p:cBhvr>
                                      <p:to>
                                        <p:strVal val="visible"/>
                                      </p:to>
                                    </p:set>
                                    <p:anim calcmode="lin" valueType="num">
                                      <p:cBhvr>
                                        <p:cTn id="60" dur="500" fill="hold"/>
                                        <p:tgtEl>
                                          <p:spTgt spid="42"/>
                                        </p:tgtEl>
                                        <p:attrNameLst>
                                          <p:attrName>ppt_w</p:attrName>
                                        </p:attrNameLst>
                                      </p:cBhvr>
                                      <p:tavLst>
                                        <p:tav tm="0">
                                          <p:val>
                                            <p:fltVal val="0"/>
                                          </p:val>
                                        </p:tav>
                                        <p:tav tm="100000">
                                          <p:val>
                                            <p:strVal val="#ppt_w"/>
                                          </p:val>
                                        </p:tav>
                                      </p:tavLst>
                                    </p:anim>
                                    <p:anim calcmode="lin" valueType="num">
                                      <p:cBhvr>
                                        <p:cTn id="61" dur="500" fill="hold"/>
                                        <p:tgtEl>
                                          <p:spTgt spid="42"/>
                                        </p:tgtEl>
                                        <p:attrNameLst>
                                          <p:attrName>ppt_h</p:attrName>
                                        </p:attrNameLst>
                                      </p:cBhvr>
                                      <p:tavLst>
                                        <p:tav tm="0">
                                          <p:val>
                                            <p:fltVal val="0"/>
                                          </p:val>
                                        </p:tav>
                                        <p:tav tm="100000">
                                          <p:val>
                                            <p:strVal val="#ppt_h"/>
                                          </p:val>
                                        </p:tav>
                                      </p:tavLst>
                                    </p:anim>
                                    <p:anim calcmode="lin" valueType="num">
                                      <p:cBhvr>
                                        <p:cTn id="62" dur="500" fill="hold"/>
                                        <p:tgtEl>
                                          <p:spTgt spid="42"/>
                                        </p:tgtEl>
                                        <p:attrNameLst>
                                          <p:attrName>style.rotation</p:attrName>
                                        </p:attrNameLst>
                                      </p:cBhvr>
                                      <p:tavLst>
                                        <p:tav tm="0">
                                          <p:val>
                                            <p:fltVal val="360"/>
                                          </p:val>
                                        </p:tav>
                                        <p:tav tm="100000">
                                          <p:val>
                                            <p:fltVal val="0"/>
                                          </p:val>
                                        </p:tav>
                                      </p:tavLst>
                                    </p:anim>
                                    <p:animEffect transition="in" filter="fade">
                                      <p:cBhvr>
                                        <p:cTn id="63" dur="500"/>
                                        <p:tgtEl>
                                          <p:spTgt spid="42"/>
                                        </p:tgtEl>
                                      </p:cBhvr>
                                    </p:animEffect>
                                  </p:childTnLst>
                                </p:cTn>
                              </p:par>
                            </p:childTnLst>
                          </p:cTn>
                        </p:par>
                        <p:par>
                          <p:cTn id="64" fill="hold">
                            <p:stCondLst>
                              <p:cond delay="5850"/>
                            </p:stCondLst>
                            <p:childTnLst>
                              <p:par>
                                <p:cTn id="65" presetID="22" presetClass="entr" presetSubtype="8" fill="hold" nodeType="afterEffect">
                                  <p:stCondLst>
                                    <p:cond delay="0"/>
                                  </p:stCondLst>
                                  <p:childTnLst>
                                    <p:set>
                                      <p:cBhvr>
                                        <p:cTn id="66" dur="1" fill="hold">
                                          <p:stCondLst>
                                            <p:cond delay="0"/>
                                          </p:stCondLst>
                                        </p:cTn>
                                        <p:tgtEl>
                                          <p:spTgt spid="48"/>
                                        </p:tgtEl>
                                        <p:attrNameLst>
                                          <p:attrName>style.visibility</p:attrName>
                                        </p:attrNameLst>
                                      </p:cBhvr>
                                      <p:to>
                                        <p:strVal val="visible"/>
                                      </p:to>
                                    </p:set>
                                    <p:animEffect transition="in" filter="wipe(left)">
                                      <p:cBhvr>
                                        <p:cTn id="67" dur="500"/>
                                        <p:tgtEl>
                                          <p:spTgt spid="48"/>
                                        </p:tgtEl>
                                      </p:cBhvr>
                                    </p:animEffect>
                                  </p:childTnLst>
                                </p:cTn>
                              </p:par>
                            </p:childTnLst>
                          </p:cTn>
                        </p:par>
                        <p:par>
                          <p:cTn id="68" fill="hold">
                            <p:stCondLst>
                              <p:cond delay="6350"/>
                            </p:stCondLst>
                            <p:childTnLst>
                              <p:par>
                                <p:cTn id="69" presetID="22" presetClass="entr" presetSubtype="8" fill="hold" grpId="0" nodeType="afterEffect">
                                  <p:stCondLst>
                                    <p:cond delay="0"/>
                                  </p:stCondLst>
                                  <p:childTnLst>
                                    <p:set>
                                      <p:cBhvr>
                                        <p:cTn id="70" dur="1" fill="hold">
                                          <p:stCondLst>
                                            <p:cond delay="0"/>
                                          </p:stCondLst>
                                        </p:cTn>
                                        <p:tgtEl>
                                          <p:spTgt spid="54"/>
                                        </p:tgtEl>
                                        <p:attrNameLst>
                                          <p:attrName>style.visibility</p:attrName>
                                        </p:attrNameLst>
                                      </p:cBhvr>
                                      <p:to>
                                        <p:strVal val="visible"/>
                                      </p:to>
                                    </p:set>
                                    <p:animEffect transition="in" filter="wipe(left)">
                                      <p:cBhvr>
                                        <p:cTn id="71" dur="500"/>
                                        <p:tgtEl>
                                          <p:spTgt spid="54"/>
                                        </p:tgtEl>
                                      </p:cBhvr>
                                    </p:animEffect>
                                  </p:childTnLst>
                                </p:cTn>
                              </p:par>
                            </p:childTnLst>
                          </p:cTn>
                        </p:par>
                        <p:par>
                          <p:cTn id="72" fill="hold">
                            <p:stCondLst>
                              <p:cond delay="6850"/>
                            </p:stCondLst>
                            <p:childTnLst>
                              <p:par>
                                <p:cTn id="73" presetID="22" presetClass="entr" presetSubtype="1" fill="hold" nodeType="afterEffect">
                                  <p:stCondLst>
                                    <p:cond delay="0"/>
                                  </p:stCondLst>
                                  <p:childTnLst>
                                    <p:set>
                                      <p:cBhvr>
                                        <p:cTn id="74" dur="1" fill="hold">
                                          <p:stCondLst>
                                            <p:cond delay="0"/>
                                          </p:stCondLst>
                                        </p:cTn>
                                        <p:tgtEl>
                                          <p:spTgt spid="50"/>
                                        </p:tgtEl>
                                        <p:attrNameLst>
                                          <p:attrName>style.visibility</p:attrName>
                                        </p:attrNameLst>
                                      </p:cBhvr>
                                      <p:to>
                                        <p:strVal val="visible"/>
                                      </p:to>
                                    </p:set>
                                    <p:animEffect transition="in" filter="wipe(up)">
                                      <p:cBhvr>
                                        <p:cTn id="75" dur="500"/>
                                        <p:tgtEl>
                                          <p:spTgt spid="50"/>
                                        </p:tgtEl>
                                      </p:cBhvr>
                                    </p:animEffect>
                                  </p:childTnLst>
                                </p:cTn>
                              </p:par>
                            </p:childTnLst>
                          </p:cTn>
                        </p:par>
                        <p:par>
                          <p:cTn id="76" fill="hold">
                            <p:stCondLst>
                              <p:cond delay="7350"/>
                            </p:stCondLst>
                            <p:childTnLst>
                              <p:par>
                                <p:cTn id="77" presetID="22" presetClass="entr" presetSubtype="1" fill="hold" grpId="0" nodeType="after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wipe(up)">
                                      <p:cBhvr>
                                        <p:cTn id="7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3" grpId="0" animBg="1"/>
      <p:bldP spid="44" grpId="0" animBg="1"/>
      <p:bldP spid="49" grpId="0"/>
      <p:bldP spid="51" grpId="0"/>
      <p:bldP spid="52" grpId="0"/>
      <p:bldP spid="53" grpId="0"/>
      <p:bldP spid="54" grpId="0"/>
      <p:bldP spid="1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225396" y="251306"/>
            <a:ext cx="6414838" cy="6418848"/>
            <a:chOff x="-3227497" y="251306"/>
            <a:chExt cx="6419015" cy="6418848"/>
          </a:xfrm>
          <a:solidFill>
            <a:srgbClr val="C00000"/>
          </a:solidFill>
        </p:grpSpPr>
        <p:sp>
          <p:nvSpPr>
            <p:cNvPr id="26" name="椭圆 25"/>
            <p:cNvSpPr/>
            <p:nvPr/>
          </p:nvSpPr>
          <p:spPr>
            <a:xfrm>
              <a:off x="-3227497" y="251306"/>
              <a:ext cx="6419015" cy="6418848"/>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27" name="文本框 2"/>
            <p:cNvSpPr txBox="1">
              <a:spLocks noChangeArrowheads="1"/>
            </p:cNvSpPr>
            <p:nvPr/>
          </p:nvSpPr>
          <p:spPr bwMode="auto">
            <a:xfrm>
              <a:off x="914599" y="2355502"/>
              <a:ext cx="1326977" cy="2154412"/>
            </a:xfrm>
            <a:prstGeom prst="rect">
              <a:avLst/>
            </a:prstGeom>
            <a:grpFill/>
            <a:ln w="9525">
              <a:noFill/>
              <a:miter lim="800000"/>
              <a:headEnd/>
              <a:tailEnd/>
            </a:ln>
          </p:spPr>
          <p:txBody>
            <a:bodyPr lIns="121898" tIns="60948" rIns="121898" bIns="60948">
              <a:spAutoFit/>
            </a:bodyPr>
            <a:lstStyle/>
            <a:p>
              <a:pPr algn="ctr"/>
              <a:r>
                <a:rPr lang="zh-CN" altLang="en-US" sz="6600" b="1" dirty="0">
                  <a:solidFill>
                    <a:schemeClr val="bg1"/>
                  </a:solidFill>
                  <a:latin typeface="微软雅黑" pitchFamily="34" charset="-122"/>
                  <a:ea typeface="微软雅黑" pitchFamily="34" charset="-122"/>
                </a:rPr>
                <a:t>目</a:t>
              </a:r>
              <a:endParaRPr lang="en-US" altLang="zh-CN" sz="6600" b="1" dirty="0">
                <a:solidFill>
                  <a:schemeClr val="bg1"/>
                </a:solidFill>
                <a:latin typeface="微软雅黑" pitchFamily="34" charset="-122"/>
                <a:ea typeface="微软雅黑" pitchFamily="34" charset="-122"/>
              </a:endParaRPr>
            </a:p>
            <a:p>
              <a:pPr algn="ctr"/>
              <a:r>
                <a:rPr lang="zh-CN" altLang="en-US" sz="6600" b="1" dirty="0">
                  <a:solidFill>
                    <a:schemeClr val="bg1"/>
                  </a:solidFill>
                  <a:latin typeface="微软雅黑" pitchFamily="34" charset="-122"/>
                  <a:ea typeface="微软雅黑" pitchFamily="34" charset="-122"/>
                </a:rPr>
                <a:t>录</a:t>
              </a:r>
            </a:p>
          </p:txBody>
        </p:sp>
      </p:grpSp>
      <p:grpSp>
        <p:nvGrpSpPr>
          <p:cNvPr id="42" name="组合 9"/>
          <p:cNvGrpSpPr>
            <a:grpSpLocks/>
          </p:cNvGrpSpPr>
          <p:nvPr/>
        </p:nvGrpSpPr>
        <p:grpSpPr bwMode="auto">
          <a:xfrm>
            <a:off x="5144817" y="1417672"/>
            <a:ext cx="767278" cy="627830"/>
            <a:chOff x="3050349" y="1844085"/>
            <a:chExt cx="833779" cy="680346"/>
          </a:xfrm>
        </p:grpSpPr>
        <p:sp>
          <p:nvSpPr>
            <p:cNvPr id="43" name="任意多边形 42"/>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44" name="文本框 6"/>
            <p:cNvSpPr txBox="1">
              <a:spLocks noChangeArrowheads="1"/>
            </p:cNvSpPr>
            <p:nvPr/>
          </p:nvSpPr>
          <p:spPr bwMode="auto">
            <a:xfrm>
              <a:off x="3146443" y="1890742"/>
              <a:ext cx="611464" cy="633689"/>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01</a:t>
              </a:r>
              <a:endParaRPr lang="zh-CN" altLang="en-US" sz="3200">
                <a:solidFill>
                  <a:schemeClr val="bg1"/>
                </a:solidFill>
                <a:latin typeface="Impact" pitchFamily="34" charset="0"/>
              </a:endParaRPr>
            </a:p>
          </p:txBody>
        </p:sp>
      </p:grpSp>
      <p:grpSp>
        <p:nvGrpSpPr>
          <p:cNvPr id="48" name="组合 37"/>
          <p:cNvGrpSpPr>
            <a:grpSpLocks/>
          </p:cNvGrpSpPr>
          <p:nvPr/>
        </p:nvGrpSpPr>
        <p:grpSpPr bwMode="auto">
          <a:xfrm>
            <a:off x="5122845" y="5253722"/>
            <a:ext cx="811223" cy="624344"/>
            <a:chOff x="3050206" y="1844053"/>
            <a:chExt cx="881613" cy="678154"/>
          </a:xfrm>
        </p:grpSpPr>
        <p:sp>
          <p:nvSpPr>
            <p:cNvPr id="49" name="任意多边形 48"/>
            <p:cNvSpPr/>
            <p:nvPr/>
          </p:nvSpPr>
          <p:spPr>
            <a:xfrm rot="8100000" flipV="1">
              <a:off x="3050206" y="1844053"/>
              <a:ext cx="834142" cy="678154"/>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0" name="文本框 39"/>
            <p:cNvSpPr txBox="1">
              <a:spLocks noChangeArrowheads="1"/>
            </p:cNvSpPr>
            <p:nvPr/>
          </p:nvSpPr>
          <p:spPr bwMode="auto">
            <a:xfrm>
              <a:off x="3123828" y="1885460"/>
              <a:ext cx="807991" cy="635175"/>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05</a:t>
              </a:r>
              <a:endParaRPr lang="zh-CN" altLang="en-US" sz="3200">
                <a:solidFill>
                  <a:schemeClr val="bg1"/>
                </a:solidFill>
                <a:latin typeface="Impact" pitchFamily="34" charset="0"/>
              </a:endParaRPr>
            </a:p>
          </p:txBody>
        </p:sp>
      </p:grpSp>
      <p:grpSp>
        <p:nvGrpSpPr>
          <p:cNvPr id="51" name="组合 40"/>
          <p:cNvGrpSpPr>
            <a:grpSpLocks/>
          </p:cNvGrpSpPr>
          <p:nvPr/>
        </p:nvGrpSpPr>
        <p:grpSpPr bwMode="auto">
          <a:xfrm>
            <a:off x="5144649" y="4285267"/>
            <a:ext cx="767615" cy="637534"/>
            <a:chOff x="3050167" y="1844084"/>
            <a:chExt cx="834144" cy="692481"/>
          </a:xfrm>
        </p:grpSpPr>
        <p:sp>
          <p:nvSpPr>
            <p:cNvPr id="52" name="任意多边形 51"/>
            <p:cNvSpPr/>
            <p:nvPr/>
          </p:nvSpPr>
          <p:spPr>
            <a:xfrm rot="8100000" flipV="1">
              <a:off x="3050167" y="1844084"/>
              <a:ext cx="834144"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3" name="文本框 42"/>
            <p:cNvSpPr txBox="1">
              <a:spLocks noChangeArrowheads="1"/>
            </p:cNvSpPr>
            <p:nvPr/>
          </p:nvSpPr>
          <p:spPr bwMode="auto">
            <a:xfrm>
              <a:off x="3123828" y="1901390"/>
              <a:ext cx="726001" cy="635175"/>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04</a:t>
              </a:r>
              <a:endParaRPr lang="zh-CN" altLang="en-US" sz="3200">
                <a:solidFill>
                  <a:schemeClr val="bg1"/>
                </a:solidFill>
                <a:latin typeface="Impact" pitchFamily="34" charset="0"/>
              </a:endParaRPr>
            </a:p>
          </p:txBody>
        </p:sp>
      </p:grpSp>
      <p:grpSp>
        <p:nvGrpSpPr>
          <p:cNvPr id="54" name="组合 43"/>
          <p:cNvGrpSpPr>
            <a:grpSpLocks/>
          </p:cNvGrpSpPr>
          <p:nvPr/>
        </p:nvGrpSpPr>
        <p:grpSpPr bwMode="auto">
          <a:xfrm>
            <a:off x="5144650" y="3340622"/>
            <a:ext cx="767613" cy="624288"/>
            <a:chOff x="3050167" y="1844084"/>
            <a:chExt cx="834142" cy="678092"/>
          </a:xfrm>
        </p:grpSpPr>
        <p:sp>
          <p:nvSpPr>
            <p:cNvPr id="55" name="任意多边形 54"/>
            <p:cNvSpPr/>
            <p:nvPr/>
          </p:nvSpPr>
          <p:spPr>
            <a:xfrm rot="8100000" flipV="1">
              <a:off x="3050167" y="1844084"/>
              <a:ext cx="834142"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6" name="文本框 45"/>
            <p:cNvSpPr txBox="1">
              <a:spLocks noChangeArrowheads="1"/>
            </p:cNvSpPr>
            <p:nvPr/>
          </p:nvSpPr>
          <p:spPr bwMode="auto">
            <a:xfrm>
              <a:off x="3123828" y="1885459"/>
              <a:ext cx="726001" cy="635174"/>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03</a:t>
              </a:r>
              <a:endParaRPr lang="zh-CN" altLang="en-US" sz="3200" dirty="0">
                <a:solidFill>
                  <a:schemeClr val="bg1"/>
                </a:solidFill>
                <a:latin typeface="Impact" pitchFamily="34" charset="0"/>
              </a:endParaRPr>
            </a:p>
          </p:txBody>
        </p:sp>
      </p:grpSp>
      <p:grpSp>
        <p:nvGrpSpPr>
          <p:cNvPr id="57" name="组合 46"/>
          <p:cNvGrpSpPr>
            <a:grpSpLocks/>
          </p:cNvGrpSpPr>
          <p:nvPr/>
        </p:nvGrpSpPr>
        <p:grpSpPr bwMode="auto">
          <a:xfrm>
            <a:off x="5144817" y="2349674"/>
            <a:ext cx="767278" cy="625750"/>
            <a:chOff x="3050349" y="1844085"/>
            <a:chExt cx="833779" cy="678092"/>
          </a:xfrm>
        </p:grpSpPr>
        <p:sp>
          <p:nvSpPr>
            <p:cNvPr id="58" name="任意多边形 57"/>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9" name="文本框 48"/>
            <p:cNvSpPr txBox="1">
              <a:spLocks noChangeArrowheads="1"/>
            </p:cNvSpPr>
            <p:nvPr/>
          </p:nvSpPr>
          <p:spPr bwMode="auto">
            <a:xfrm>
              <a:off x="3123827" y="1885459"/>
              <a:ext cx="726001" cy="633689"/>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02</a:t>
              </a:r>
              <a:endParaRPr lang="zh-CN" altLang="en-US" sz="3200">
                <a:solidFill>
                  <a:schemeClr val="bg1"/>
                </a:solidFill>
                <a:latin typeface="Impact" pitchFamily="34" charset="0"/>
              </a:endParaRPr>
            </a:p>
          </p:txBody>
        </p:sp>
      </p:grpSp>
      <p:grpSp>
        <p:nvGrpSpPr>
          <p:cNvPr id="77" name="组合 76"/>
          <p:cNvGrpSpPr/>
          <p:nvPr/>
        </p:nvGrpSpPr>
        <p:grpSpPr>
          <a:xfrm>
            <a:off x="6263011" y="1413570"/>
            <a:ext cx="3741980" cy="511504"/>
            <a:chOff x="6339097" y="1573726"/>
            <a:chExt cx="3744416" cy="511504"/>
          </a:xfrm>
          <a:solidFill>
            <a:srgbClr val="C00000"/>
          </a:solidFill>
        </p:grpSpPr>
        <p:sp>
          <p:nvSpPr>
            <p:cNvPr id="78" name="圆角矩形 77"/>
            <p:cNvSpPr/>
            <p:nvPr/>
          </p:nvSpPr>
          <p:spPr>
            <a:xfrm>
              <a:off x="6339097" y="1573726"/>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79" name="矩形 78"/>
            <p:cNvSpPr/>
            <p:nvPr/>
          </p:nvSpPr>
          <p:spPr>
            <a:xfrm>
              <a:off x="6723350" y="1614014"/>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年度工作概述</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1" name="组合 80"/>
          <p:cNvGrpSpPr/>
          <p:nvPr/>
        </p:nvGrpSpPr>
        <p:grpSpPr>
          <a:xfrm>
            <a:off x="6239129" y="2338170"/>
            <a:ext cx="3741980" cy="511504"/>
            <a:chOff x="6315199" y="2410178"/>
            <a:chExt cx="3744416" cy="511504"/>
          </a:xfrm>
          <a:solidFill>
            <a:srgbClr val="C00000"/>
          </a:solidFill>
        </p:grpSpPr>
        <p:sp>
          <p:nvSpPr>
            <p:cNvPr id="82" name="圆角矩形 81"/>
            <p:cNvSpPr/>
            <p:nvPr/>
          </p:nvSpPr>
          <p:spPr>
            <a:xfrm>
              <a:off x="6315199" y="2410178"/>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3" name="矩形 82"/>
            <p:cNvSpPr/>
            <p:nvPr/>
          </p:nvSpPr>
          <p:spPr>
            <a:xfrm>
              <a:off x="6747248" y="2450466"/>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工作完成情况</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5" name="组合 84"/>
          <p:cNvGrpSpPr/>
          <p:nvPr/>
        </p:nvGrpSpPr>
        <p:grpSpPr>
          <a:xfrm>
            <a:off x="6263011" y="3340622"/>
            <a:ext cx="3741980" cy="511504"/>
            <a:chOff x="6339097" y="3296031"/>
            <a:chExt cx="3744416" cy="511504"/>
          </a:xfrm>
          <a:solidFill>
            <a:srgbClr val="C00000"/>
          </a:solidFill>
        </p:grpSpPr>
        <p:sp>
          <p:nvSpPr>
            <p:cNvPr id="86" name="圆角矩形 85"/>
            <p:cNvSpPr/>
            <p:nvPr/>
          </p:nvSpPr>
          <p:spPr>
            <a:xfrm>
              <a:off x="6339097" y="3296031"/>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7" name="矩形 86"/>
            <p:cNvSpPr/>
            <p:nvPr/>
          </p:nvSpPr>
          <p:spPr>
            <a:xfrm>
              <a:off x="6723349" y="3336319"/>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成功项目展示</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9" name="组合 88"/>
          <p:cNvGrpSpPr/>
          <p:nvPr/>
        </p:nvGrpSpPr>
        <p:grpSpPr>
          <a:xfrm>
            <a:off x="6263011" y="4297502"/>
            <a:ext cx="3741980" cy="511504"/>
            <a:chOff x="6339097" y="4180903"/>
            <a:chExt cx="3744416" cy="511504"/>
          </a:xfrm>
          <a:solidFill>
            <a:srgbClr val="C00000"/>
          </a:solidFill>
        </p:grpSpPr>
        <p:sp>
          <p:nvSpPr>
            <p:cNvPr id="90" name="圆角矩形 89"/>
            <p:cNvSpPr/>
            <p:nvPr/>
          </p:nvSpPr>
          <p:spPr>
            <a:xfrm>
              <a:off x="6339097" y="418090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1" name="矩形 90"/>
            <p:cNvSpPr/>
            <p:nvPr/>
          </p:nvSpPr>
          <p:spPr>
            <a:xfrm>
              <a:off x="6723349" y="4221882"/>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工作存在不足</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93" name="组合 92"/>
          <p:cNvGrpSpPr/>
          <p:nvPr/>
        </p:nvGrpSpPr>
        <p:grpSpPr>
          <a:xfrm>
            <a:off x="6263011" y="5246090"/>
            <a:ext cx="3741980" cy="511504"/>
            <a:chOff x="6339097" y="5057483"/>
            <a:chExt cx="3744416" cy="511504"/>
          </a:xfrm>
          <a:solidFill>
            <a:srgbClr val="C00000"/>
          </a:solidFill>
        </p:grpSpPr>
        <p:sp>
          <p:nvSpPr>
            <p:cNvPr id="94" name="圆角矩形 93"/>
            <p:cNvSpPr/>
            <p:nvPr/>
          </p:nvSpPr>
          <p:spPr>
            <a:xfrm>
              <a:off x="6339097" y="505748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5" name="矩形 94"/>
            <p:cNvSpPr/>
            <p:nvPr/>
          </p:nvSpPr>
          <p:spPr>
            <a:xfrm>
              <a:off x="6723479" y="5085978"/>
              <a:ext cx="27361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明年工作计划</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96" name="下箭头 95"/>
          <p:cNvSpPr/>
          <p:nvPr/>
        </p:nvSpPr>
        <p:spPr>
          <a:xfrm rot="16200000">
            <a:off x="4131955" y="4214252"/>
            <a:ext cx="576064" cy="679386"/>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23111979"/>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500" fill="hold"/>
                                        <p:tgtEl>
                                          <p:spTgt spid="96"/>
                                        </p:tgtEl>
                                        <p:attrNameLst>
                                          <p:attrName>ppt_x</p:attrName>
                                        </p:attrNameLst>
                                      </p:cBhvr>
                                      <p:tavLst>
                                        <p:tav tm="0">
                                          <p:val>
                                            <p:strVal val="0-#ppt_w/2"/>
                                          </p:val>
                                        </p:tav>
                                        <p:tav tm="100000">
                                          <p:val>
                                            <p:strVal val="#ppt_x"/>
                                          </p:val>
                                        </p:tav>
                                      </p:tavLst>
                                    </p:anim>
                                    <p:anim calcmode="lin" valueType="num">
                                      <p:cBhvr additive="base">
                                        <p:cTn id="8" dur="500" fill="hold"/>
                                        <p:tgtEl>
                                          <p:spTgt spid="9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6" presetClass="emph" presetSubtype="0" fill="hold" nodeType="afterEffect">
                                  <p:stCondLst>
                                    <p:cond delay="0"/>
                                  </p:stCondLst>
                                  <p:childTnLst>
                                    <p:animEffect transition="out" filter="fade">
                                      <p:cBhvr>
                                        <p:cTn id="11" dur="500" tmFilter="0, 0; .2, .5; .8, .5; 1, 0"/>
                                        <p:tgtEl>
                                          <p:spTgt spid="89"/>
                                        </p:tgtEl>
                                      </p:cBhvr>
                                    </p:animEffect>
                                    <p:animScale>
                                      <p:cBhvr>
                                        <p:cTn id="12" dur="250" autoRev="1" fill="hold"/>
                                        <p:tgtEl>
                                          <p:spTgt spid="89"/>
                                        </p:tgtEl>
                                      </p:cBhvr>
                                      <p:by x="105000" y="105000"/>
                                    </p:animScale>
                                  </p:childTnLst>
                                </p:cTn>
                              </p:par>
                              <p:par>
                                <p:cTn id="13" presetID="26" presetClass="emph" presetSubtype="0" fill="hold" nodeType="withEffect">
                                  <p:stCondLst>
                                    <p:cond delay="0"/>
                                  </p:stCondLst>
                                  <p:childTnLst>
                                    <p:animEffect transition="out" filter="fade">
                                      <p:cBhvr>
                                        <p:cTn id="14" dur="500" tmFilter="0, 0; .2, .5; .8, .5; 1, 0"/>
                                        <p:tgtEl>
                                          <p:spTgt spid="51"/>
                                        </p:tgtEl>
                                      </p:cBhvr>
                                    </p:animEffect>
                                    <p:animScale>
                                      <p:cBhvr>
                                        <p:cTn id="15" dur="250" autoRev="1" fill="hold"/>
                                        <p:tgtEl>
                                          <p:spTgt spid="5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21"/>
          <p:cNvSpPr/>
          <p:nvPr/>
        </p:nvSpPr>
        <p:spPr bwMode="auto">
          <a:xfrm rot="16200000" flipH="1">
            <a:off x="6106961" y="2149245"/>
            <a:ext cx="2838592" cy="2890341"/>
          </a:xfrm>
          <a:custGeom>
            <a:avLst/>
            <a:gdLst>
              <a:gd name="connsiteX0" fmla="*/ 0 w 3169466"/>
              <a:gd name="connsiteY0" fmla="*/ 3096344 h 3096344"/>
              <a:gd name="connsiteX1" fmla="*/ 1508539 w 3169466"/>
              <a:gd name="connsiteY1" fmla="*/ 0 h 3096344"/>
              <a:gd name="connsiteX2" fmla="*/ 3169466 w 3169466"/>
              <a:gd name="connsiteY2" fmla="*/ 3096344 h 3096344"/>
              <a:gd name="connsiteX3" fmla="*/ 0 w 3169466"/>
              <a:gd name="connsiteY3" fmla="*/ 3096344 h 3096344"/>
              <a:gd name="connsiteX0" fmla="*/ 0 w 3017066"/>
              <a:gd name="connsiteY0" fmla="*/ 3083644 h 3096344"/>
              <a:gd name="connsiteX1" fmla="*/ 1356139 w 3017066"/>
              <a:gd name="connsiteY1" fmla="*/ 0 h 3096344"/>
              <a:gd name="connsiteX2" fmla="*/ 3017066 w 3017066"/>
              <a:gd name="connsiteY2" fmla="*/ 3096344 h 3096344"/>
              <a:gd name="connsiteX3" fmla="*/ 0 w 3017066"/>
              <a:gd name="connsiteY3" fmla="*/ 3083644 h 3096344"/>
              <a:gd name="connsiteX0" fmla="*/ 0 w 3017066"/>
              <a:gd name="connsiteY0" fmla="*/ 3083644 h 3096344"/>
              <a:gd name="connsiteX1" fmla="*/ 181393 w 3017066"/>
              <a:gd name="connsiteY1" fmla="*/ 22734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3083644 h 3096344"/>
              <a:gd name="connsiteX1" fmla="*/ 181393 w 3017066"/>
              <a:gd name="connsiteY1" fmla="*/ 22226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3083644 h 3096344"/>
              <a:gd name="connsiteX1" fmla="*/ 105193 w 3017066"/>
              <a:gd name="connsiteY1" fmla="*/ 24258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2601044 h 2613744"/>
              <a:gd name="connsiteX1" fmla="*/ 105193 w 3017066"/>
              <a:gd name="connsiteY1" fmla="*/ 1943223 h 2613744"/>
              <a:gd name="connsiteX2" fmla="*/ 1368839 w 3017066"/>
              <a:gd name="connsiteY2" fmla="*/ 0 h 2613744"/>
              <a:gd name="connsiteX3" fmla="*/ 3017066 w 3017066"/>
              <a:gd name="connsiteY3" fmla="*/ 2613744 h 2613744"/>
              <a:gd name="connsiteX4" fmla="*/ 0 w 3017066"/>
              <a:gd name="connsiteY4" fmla="*/ 2601044 h 2613744"/>
              <a:gd name="connsiteX0" fmla="*/ 537730 w 2919796"/>
              <a:gd name="connsiteY0" fmla="*/ 2702644 h 2702644"/>
              <a:gd name="connsiteX1" fmla="*/ 7923 w 2919796"/>
              <a:gd name="connsiteY1" fmla="*/ 1943223 h 2702644"/>
              <a:gd name="connsiteX2" fmla="*/ 1271569 w 2919796"/>
              <a:gd name="connsiteY2" fmla="*/ 0 h 2702644"/>
              <a:gd name="connsiteX3" fmla="*/ 2919796 w 2919796"/>
              <a:gd name="connsiteY3" fmla="*/ 2613744 h 2702644"/>
              <a:gd name="connsiteX4" fmla="*/ 537730 w 2919796"/>
              <a:gd name="connsiteY4" fmla="*/ 2702644 h 2702644"/>
              <a:gd name="connsiteX0" fmla="*/ 552634 w 2934700"/>
              <a:gd name="connsiteY0" fmla="*/ 2702644 h 2702644"/>
              <a:gd name="connsiteX1" fmla="*/ 22827 w 2934700"/>
              <a:gd name="connsiteY1" fmla="*/ 1943223 h 2702644"/>
              <a:gd name="connsiteX2" fmla="*/ 1286473 w 2934700"/>
              <a:gd name="connsiteY2" fmla="*/ 0 h 2702644"/>
              <a:gd name="connsiteX3" fmla="*/ 2934700 w 2934700"/>
              <a:gd name="connsiteY3" fmla="*/ 2613744 h 2702644"/>
              <a:gd name="connsiteX4" fmla="*/ 552634 w 2934700"/>
              <a:gd name="connsiteY4" fmla="*/ 2702644 h 2702644"/>
              <a:gd name="connsiteX0" fmla="*/ 529807 w 2911873"/>
              <a:gd name="connsiteY0" fmla="*/ 2702644 h 2702644"/>
              <a:gd name="connsiteX1" fmla="*/ 0 w 2911873"/>
              <a:gd name="connsiteY1" fmla="*/ 1943223 h 2702644"/>
              <a:gd name="connsiteX2" fmla="*/ 1263646 w 2911873"/>
              <a:gd name="connsiteY2" fmla="*/ 0 h 2702644"/>
              <a:gd name="connsiteX3" fmla="*/ 2911873 w 2911873"/>
              <a:gd name="connsiteY3" fmla="*/ 2613744 h 2702644"/>
              <a:gd name="connsiteX4" fmla="*/ 529807 w 2911873"/>
              <a:gd name="connsiteY4" fmla="*/ 2702644 h 2702644"/>
              <a:gd name="connsiteX0" fmla="*/ 529807 w 2911873"/>
              <a:gd name="connsiteY0" fmla="*/ 2702644 h 2702644"/>
              <a:gd name="connsiteX1" fmla="*/ 0 w 2911873"/>
              <a:gd name="connsiteY1" fmla="*/ 1943223 h 2702644"/>
              <a:gd name="connsiteX2" fmla="*/ 1263646 w 2911873"/>
              <a:gd name="connsiteY2" fmla="*/ 0 h 2702644"/>
              <a:gd name="connsiteX3" fmla="*/ 2911873 w 2911873"/>
              <a:gd name="connsiteY3" fmla="*/ 2613744 h 2702644"/>
              <a:gd name="connsiteX4" fmla="*/ 529807 w 2911873"/>
              <a:gd name="connsiteY4" fmla="*/ 2702644 h 2702644"/>
              <a:gd name="connsiteX0" fmla="*/ 529807 w 2911873"/>
              <a:gd name="connsiteY0" fmla="*/ 2702644 h 2844923"/>
              <a:gd name="connsiteX1" fmla="*/ 0 w 2911873"/>
              <a:gd name="connsiteY1" fmla="*/ 1943223 h 2844923"/>
              <a:gd name="connsiteX2" fmla="*/ 1263646 w 2911873"/>
              <a:gd name="connsiteY2" fmla="*/ 0 h 2844923"/>
              <a:gd name="connsiteX3" fmla="*/ 2911873 w 2911873"/>
              <a:gd name="connsiteY3" fmla="*/ 2613744 h 2844923"/>
              <a:gd name="connsiteX4" fmla="*/ 1241478 w 2911873"/>
              <a:gd name="connsiteY4" fmla="*/ 2844923 h 2844923"/>
              <a:gd name="connsiteX5" fmla="*/ 529807 w 2911873"/>
              <a:gd name="connsiteY5" fmla="*/ 2702644 h 2844923"/>
              <a:gd name="connsiteX0" fmla="*/ 529807 w 2619773"/>
              <a:gd name="connsiteY0" fmla="*/ 2702644 h 2844923"/>
              <a:gd name="connsiteX1" fmla="*/ 0 w 2619773"/>
              <a:gd name="connsiteY1" fmla="*/ 1943223 h 2844923"/>
              <a:gd name="connsiteX2" fmla="*/ 1263646 w 2619773"/>
              <a:gd name="connsiteY2" fmla="*/ 0 h 2844923"/>
              <a:gd name="connsiteX3" fmla="*/ 2619773 w 2619773"/>
              <a:gd name="connsiteY3" fmla="*/ 2143844 h 2844923"/>
              <a:gd name="connsiteX4" fmla="*/ 1241478 w 2619773"/>
              <a:gd name="connsiteY4" fmla="*/ 2844923 h 2844923"/>
              <a:gd name="connsiteX5" fmla="*/ 529807 w 2619773"/>
              <a:gd name="connsiteY5" fmla="*/ 2702644 h 28449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708673"/>
              <a:gd name="connsiteY0" fmla="*/ 2702644 h 2959223"/>
              <a:gd name="connsiteX1" fmla="*/ 0 w 2708673"/>
              <a:gd name="connsiteY1" fmla="*/ 1943223 h 2959223"/>
              <a:gd name="connsiteX2" fmla="*/ 1263646 w 2708673"/>
              <a:gd name="connsiteY2" fmla="*/ 0 h 2959223"/>
              <a:gd name="connsiteX3" fmla="*/ 2708673 w 2708673"/>
              <a:gd name="connsiteY3" fmla="*/ 2258144 h 2959223"/>
              <a:gd name="connsiteX4" fmla="*/ 1216078 w 2708673"/>
              <a:gd name="connsiteY4" fmla="*/ 2959223 h 2959223"/>
              <a:gd name="connsiteX5" fmla="*/ 529807 w 2708673"/>
              <a:gd name="connsiteY5" fmla="*/ 2702644 h 2959223"/>
              <a:gd name="connsiteX0" fmla="*/ 529807 w 2708673"/>
              <a:gd name="connsiteY0" fmla="*/ 2702644 h 3035423"/>
              <a:gd name="connsiteX1" fmla="*/ 0 w 2708673"/>
              <a:gd name="connsiteY1" fmla="*/ 1943223 h 3035423"/>
              <a:gd name="connsiteX2" fmla="*/ 1263646 w 2708673"/>
              <a:gd name="connsiteY2" fmla="*/ 0 h 3035423"/>
              <a:gd name="connsiteX3" fmla="*/ 2708673 w 2708673"/>
              <a:gd name="connsiteY3" fmla="*/ 2258144 h 3035423"/>
              <a:gd name="connsiteX4" fmla="*/ 1216078 w 2708673"/>
              <a:gd name="connsiteY4" fmla="*/ 3035423 h 3035423"/>
              <a:gd name="connsiteX5" fmla="*/ 529807 w 2708673"/>
              <a:gd name="connsiteY5" fmla="*/ 2702644 h 3035423"/>
              <a:gd name="connsiteX0" fmla="*/ 631407 w 2810273"/>
              <a:gd name="connsiteY0" fmla="*/ 2702644 h 3035423"/>
              <a:gd name="connsiteX1" fmla="*/ 0 w 2810273"/>
              <a:gd name="connsiteY1" fmla="*/ 1994023 h 3035423"/>
              <a:gd name="connsiteX2" fmla="*/ 1365246 w 2810273"/>
              <a:gd name="connsiteY2" fmla="*/ 0 h 3035423"/>
              <a:gd name="connsiteX3" fmla="*/ 2810273 w 2810273"/>
              <a:gd name="connsiteY3" fmla="*/ 2258144 h 3035423"/>
              <a:gd name="connsiteX4" fmla="*/ 1317678 w 2810273"/>
              <a:gd name="connsiteY4" fmla="*/ 3035423 h 3035423"/>
              <a:gd name="connsiteX5" fmla="*/ 631407 w 2810273"/>
              <a:gd name="connsiteY5" fmla="*/ 2702644 h 3035423"/>
              <a:gd name="connsiteX0" fmla="*/ 631407 w 2899173"/>
              <a:gd name="connsiteY0" fmla="*/ 2702644 h 3035423"/>
              <a:gd name="connsiteX1" fmla="*/ 0 w 2899173"/>
              <a:gd name="connsiteY1" fmla="*/ 1994023 h 3035423"/>
              <a:gd name="connsiteX2" fmla="*/ 1365246 w 2899173"/>
              <a:gd name="connsiteY2" fmla="*/ 0 h 3035423"/>
              <a:gd name="connsiteX3" fmla="*/ 2899173 w 2899173"/>
              <a:gd name="connsiteY3" fmla="*/ 2461344 h 3035423"/>
              <a:gd name="connsiteX4" fmla="*/ 1317678 w 2899173"/>
              <a:gd name="connsiteY4" fmla="*/ 3035423 h 3035423"/>
              <a:gd name="connsiteX5" fmla="*/ 631407 w 2899173"/>
              <a:gd name="connsiteY5" fmla="*/ 2702644 h 3035423"/>
              <a:gd name="connsiteX0" fmla="*/ 631407 w 2899173"/>
              <a:gd name="connsiteY0" fmla="*/ 2702644 h 3035423"/>
              <a:gd name="connsiteX1" fmla="*/ 0 w 2899173"/>
              <a:gd name="connsiteY1" fmla="*/ 1994023 h 3035423"/>
              <a:gd name="connsiteX2" fmla="*/ 1365246 w 2899173"/>
              <a:gd name="connsiteY2" fmla="*/ 0 h 3035423"/>
              <a:gd name="connsiteX3" fmla="*/ 2899173 w 2899173"/>
              <a:gd name="connsiteY3" fmla="*/ 2461344 h 3035423"/>
              <a:gd name="connsiteX4" fmla="*/ 1317678 w 2899173"/>
              <a:gd name="connsiteY4" fmla="*/ 3035423 h 3035423"/>
              <a:gd name="connsiteX5" fmla="*/ 631407 w 2899173"/>
              <a:gd name="connsiteY5" fmla="*/ 2702644 h 3035423"/>
              <a:gd name="connsiteX0" fmla="*/ 631407 w 2899173"/>
              <a:gd name="connsiteY0" fmla="*/ 2702644 h 3086223"/>
              <a:gd name="connsiteX1" fmla="*/ 0 w 2899173"/>
              <a:gd name="connsiteY1" fmla="*/ 1994023 h 3086223"/>
              <a:gd name="connsiteX2" fmla="*/ 1365246 w 2899173"/>
              <a:gd name="connsiteY2" fmla="*/ 0 h 3086223"/>
              <a:gd name="connsiteX3" fmla="*/ 2899173 w 2899173"/>
              <a:gd name="connsiteY3" fmla="*/ 2461344 h 3086223"/>
              <a:gd name="connsiteX4" fmla="*/ 1330378 w 2899173"/>
              <a:gd name="connsiteY4" fmla="*/ 3086223 h 3086223"/>
              <a:gd name="connsiteX5" fmla="*/ 631407 w 2899173"/>
              <a:gd name="connsiteY5" fmla="*/ 2702644 h 30862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2908539"/>
              <a:gd name="connsiteX1" fmla="*/ 0 w 2930925"/>
              <a:gd name="connsiteY1" fmla="*/ 2032204 h 2908539"/>
              <a:gd name="connsiteX2" fmla="*/ 1396998 w 2930925"/>
              <a:gd name="connsiteY2" fmla="*/ 0 h 2908539"/>
              <a:gd name="connsiteX3" fmla="*/ 2930925 w 2930925"/>
              <a:gd name="connsiteY3" fmla="*/ 2461344 h 2908539"/>
              <a:gd name="connsiteX4" fmla="*/ 1559196 w 2930925"/>
              <a:gd name="connsiteY4" fmla="*/ 2908539 h 2908539"/>
              <a:gd name="connsiteX5" fmla="*/ 663159 w 2930925"/>
              <a:gd name="connsiteY5" fmla="*/ 2702644 h 2908539"/>
              <a:gd name="connsiteX0" fmla="*/ 663159 w 2930925"/>
              <a:gd name="connsiteY0" fmla="*/ 2702644 h 2959458"/>
              <a:gd name="connsiteX1" fmla="*/ 0 w 2930925"/>
              <a:gd name="connsiteY1" fmla="*/ 2032204 h 2959458"/>
              <a:gd name="connsiteX2" fmla="*/ 1396998 w 2930925"/>
              <a:gd name="connsiteY2" fmla="*/ 0 h 2959458"/>
              <a:gd name="connsiteX3" fmla="*/ 2930925 w 2930925"/>
              <a:gd name="connsiteY3" fmla="*/ 2461344 h 2959458"/>
              <a:gd name="connsiteX4" fmla="*/ 1559412 w 2930925"/>
              <a:gd name="connsiteY4" fmla="*/ 2959458 h 2959458"/>
              <a:gd name="connsiteX5" fmla="*/ 663159 w 2930925"/>
              <a:gd name="connsiteY5" fmla="*/ 2702644 h 2959458"/>
              <a:gd name="connsiteX0" fmla="*/ 663159 w 2930925"/>
              <a:gd name="connsiteY0" fmla="*/ 2702644 h 2959458"/>
              <a:gd name="connsiteX1" fmla="*/ 0 w 2930925"/>
              <a:gd name="connsiteY1" fmla="*/ 2032204 h 2959458"/>
              <a:gd name="connsiteX2" fmla="*/ 1396998 w 2930925"/>
              <a:gd name="connsiteY2" fmla="*/ 0 h 2959458"/>
              <a:gd name="connsiteX3" fmla="*/ 2930925 w 2930925"/>
              <a:gd name="connsiteY3" fmla="*/ 2461344 h 2959458"/>
              <a:gd name="connsiteX4" fmla="*/ 1559412 w 2930925"/>
              <a:gd name="connsiteY4" fmla="*/ 2959458 h 2959458"/>
              <a:gd name="connsiteX5" fmla="*/ 663159 w 2930925"/>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3222" h="2959458">
                <a:moveTo>
                  <a:pt x="663159" y="2702644"/>
                </a:moveTo>
                <a:cubicBezTo>
                  <a:pt x="270694" y="2413616"/>
                  <a:pt x="297292" y="2480177"/>
                  <a:pt x="0" y="2032204"/>
                </a:cubicBezTo>
                <a:lnTo>
                  <a:pt x="1396998" y="0"/>
                </a:lnTo>
                <a:lnTo>
                  <a:pt x="2893222" y="2404291"/>
                </a:lnTo>
                <a:cubicBezTo>
                  <a:pt x="2180089" y="2991587"/>
                  <a:pt x="1930209" y="2931200"/>
                  <a:pt x="1559412" y="2959458"/>
                </a:cubicBezTo>
                <a:cubicBezTo>
                  <a:pt x="1254627" y="2941783"/>
                  <a:pt x="930144" y="2872952"/>
                  <a:pt x="663159" y="2702644"/>
                </a:cubicBezTo>
                <a:close/>
              </a:path>
            </a:pathLst>
          </a:custGeom>
          <a:solidFill>
            <a:srgbClr val="969696"/>
          </a:solidFill>
          <a:ln w="9525" cap="rnd">
            <a:solidFill>
              <a:srgbClr val="969696"/>
            </a:solidFill>
            <a:prstDash val="solid"/>
            <a:round/>
            <a:headEnd/>
            <a:tailEnd/>
          </a:ln>
        </p:spPr>
        <p:txBody>
          <a:bodyPr vert="eaVert" lIns="89477" tIns="44738" rIns="89477" bIns="44738" anchor="ctr"/>
          <a:lstStyle/>
          <a:p>
            <a:pPr>
              <a:defRPr/>
            </a:pPr>
            <a:endParaRPr lang="zh-CN" altLang="en-US" sz="1500" kern="0">
              <a:solidFill>
                <a:sysClr val="window" lastClr="FFFFFF"/>
              </a:solidFill>
              <a:latin typeface="微软雅黑" pitchFamily="34" charset="-122"/>
              <a:ea typeface="微软雅黑" pitchFamily="34" charset="-122"/>
            </a:endParaRPr>
          </a:p>
        </p:txBody>
      </p:sp>
      <p:sp>
        <p:nvSpPr>
          <p:cNvPr id="5" name="等腰三角形 21"/>
          <p:cNvSpPr/>
          <p:nvPr/>
        </p:nvSpPr>
        <p:spPr bwMode="auto">
          <a:xfrm rot="5400000">
            <a:off x="3308213" y="2149245"/>
            <a:ext cx="2838592" cy="2890341"/>
          </a:xfrm>
          <a:custGeom>
            <a:avLst/>
            <a:gdLst>
              <a:gd name="connsiteX0" fmla="*/ 0 w 3169466"/>
              <a:gd name="connsiteY0" fmla="*/ 3096344 h 3096344"/>
              <a:gd name="connsiteX1" fmla="*/ 1508539 w 3169466"/>
              <a:gd name="connsiteY1" fmla="*/ 0 h 3096344"/>
              <a:gd name="connsiteX2" fmla="*/ 3169466 w 3169466"/>
              <a:gd name="connsiteY2" fmla="*/ 3096344 h 3096344"/>
              <a:gd name="connsiteX3" fmla="*/ 0 w 3169466"/>
              <a:gd name="connsiteY3" fmla="*/ 3096344 h 3096344"/>
              <a:gd name="connsiteX0" fmla="*/ 0 w 3017066"/>
              <a:gd name="connsiteY0" fmla="*/ 3083644 h 3096344"/>
              <a:gd name="connsiteX1" fmla="*/ 1356139 w 3017066"/>
              <a:gd name="connsiteY1" fmla="*/ 0 h 3096344"/>
              <a:gd name="connsiteX2" fmla="*/ 3017066 w 3017066"/>
              <a:gd name="connsiteY2" fmla="*/ 3096344 h 3096344"/>
              <a:gd name="connsiteX3" fmla="*/ 0 w 3017066"/>
              <a:gd name="connsiteY3" fmla="*/ 3083644 h 3096344"/>
              <a:gd name="connsiteX0" fmla="*/ 0 w 3017066"/>
              <a:gd name="connsiteY0" fmla="*/ 3083644 h 3096344"/>
              <a:gd name="connsiteX1" fmla="*/ 181393 w 3017066"/>
              <a:gd name="connsiteY1" fmla="*/ 22734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3083644 h 3096344"/>
              <a:gd name="connsiteX1" fmla="*/ 181393 w 3017066"/>
              <a:gd name="connsiteY1" fmla="*/ 22226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3083644 h 3096344"/>
              <a:gd name="connsiteX1" fmla="*/ 105193 w 3017066"/>
              <a:gd name="connsiteY1" fmla="*/ 24258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2601044 h 2613744"/>
              <a:gd name="connsiteX1" fmla="*/ 105193 w 3017066"/>
              <a:gd name="connsiteY1" fmla="*/ 1943223 h 2613744"/>
              <a:gd name="connsiteX2" fmla="*/ 1368839 w 3017066"/>
              <a:gd name="connsiteY2" fmla="*/ 0 h 2613744"/>
              <a:gd name="connsiteX3" fmla="*/ 3017066 w 3017066"/>
              <a:gd name="connsiteY3" fmla="*/ 2613744 h 2613744"/>
              <a:gd name="connsiteX4" fmla="*/ 0 w 3017066"/>
              <a:gd name="connsiteY4" fmla="*/ 2601044 h 2613744"/>
              <a:gd name="connsiteX0" fmla="*/ 537730 w 2919796"/>
              <a:gd name="connsiteY0" fmla="*/ 2702644 h 2702644"/>
              <a:gd name="connsiteX1" fmla="*/ 7923 w 2919796"/>
              <a:gd name="connsiteY1" fmla="*/ 1943223 h 2702644"/>
              <a:gd name="connsiteX2" fmla="*/ 1271569 w 2919796"/>
              <a:gd name="connsiteY2" fmla="*/ 0 h 2702644"/>
              <a:gd name="connsiteX3" fmla="*/ 2919796 w 2919796"/>
              <a:gd name="connsiteY3" fmla="*/ 2613744 h 2702644"/>
              <a:gd name="connsiteX4" fmla="*/ 537730 w 2919796"/>
              <a:gd name="connsiteY4" fmla="*/ 2702644 h 2702644"/>
              <a:gd name="connsiteX0" fmla="*/ 552634 w 2934700"/>
              <a:gd name="connsiteY0" fmla="*/ 2702644 h 2702644"/>
              <a:gd name="connsiteX1" fmla="*/ 22827 w 2934700"/>
              <a:gd name="connsiteY1" fmla="*/ 1943223 h 2702644"/>
              <a:gd name="connsiteX2" fmla="*/ 1286473 w 2934700"/>
              <a:gd name="connsiteY2" fmla="*/ 0 h 2702644"/>
              <a:gd name="connsiteX3" fmla="*/ 2934700 w 2934700"/>
              <a:gd name="connsiteY3" fmla="*/ 2613744 h 2702644"/>
              <a:gd name="connsiteX4" fmla="*/ 552634 w 2934700"/>
              <a:gd name="connsiteY4" fmla="*/ 2702644 h 2702644"/>
              <a:gd name="connsiteX0" fmla="*/ 529807 w 2911873"/>
              <a:gd name="connsiteY0" fmla="*/ 2702644 h 2702644"/>
              <a:gd name="connsiteX1" fmla="*/ 0 w 2911873"/>
              <a:gd name="connsiteY1" fmla="*/ 1943223 h 2702644"/>
              <a:gd name="connsiteX2" fmla="*/ 1263646 w 2911873"/>
              <a:gd name="connsiteY2" fmla="*/ 0 h 2702644"/>
              <a:gd name="connsiteX3" fmla="*/ 2911873 w 2911873"/>
              <a:gd name="connsiteY3" fmla="*/ 2613744 h 2702644"/>
              <a:gd name="connsiteX4" fmla="*/ 529807 w 2911873"/>
              <a:gd name="connsiteY4" fmla="*/ 2702644 h 2702644"/>
              <a:gd name="connsiteX0" fmla="*/ 529807 w 2911873"/>
              <a:gd name="connsiteY0" fmla="*/ 2702644 h 2702644"/>
              <a:gd name="connsiteX1" fmla="*/ 0 w 2911873"/>
              <a:gd name="connsiteY1" fmla="*/ 1943223 h 2702644"/>
              <a:gd name="connsiteX2" fmla="*/ 1263646 w 2911873"/>
              <a:gd name="connsiteY2" fmla="*/ 0 h 2702644"/>
              <a:gd name="connsiteX3" fmla="*/ 2911873 w 2911873"/>
              <a:gd name="connsiteY3" fmla="*/ 2613744 h 2702644"/>
              <a:gd name="connsiteX4" fmla="*/ 529807 w 2911873"/>
              <a:gd name="connsiteY4" fmla="*/ 2702644 h 2702644"/>
              <a:gd name="connsiteX0" fmla="*/ 529807 w 2911873"/>
              <a:gd name="connsiteY0" fmla="*/ 2702644 h 2844923"/>
              <a:gd name="connsiteX1" fmla="*/ 0 w 2911873"/>
              <a:gd name="connsiteY1" fmla="*/ 1943223 h 2844923"/>
              <a:gd name="connsiteX2" fmla="*/ 1263646 w 2911873"/>
              <a:gd name="connsiteY2" fmla="*/ 0 h 2844923"/>
              <a:gd name="connsiteX3" fmla="*/ 2911873 w 2911873"/>
              <a:gd name="connsiteY3" fmla="*/ 2613744 h 2844923"/>
              <a:gd name="connsiteX4" fmla="*/ 1241478 w 2911873"/>
              <a:gd name="connsiteY4" fmla="*/ 2844923 h 2844923"/>
              <a:gd name="connsiteX5" fmla="*/ 529807 w 2911873"/>
              <a:gd name="connsiteY5" fmla="*/ 2702644 h 2844923"/>
              <a:gd name="connsiteX0" fmla="*/ 529807 w 2619773"/>
              <a:gd name="connsiteY0" fmla="*/ 2702644 h 2844923"/>
              <a:gd name="connsiteX1" fmla="*/ 0 w 2619773"/>
              <a:gd name="connsiteY1" fmla="*/ 1943223 h 2844923"/>
              <a:gd name="connsiteX2" fmla="*/ 1263646 w 2619773"/>
              <a:gd name="connsiteY2" fmla="*/ 0 h 2844923"/>
              <a:gd name="connsiteX3" fmla="*/ 2619773 w 2619773"/>
              <a:gd name="connsiteY3" fmla="*/ 2143844 h 2844923"/>
              <a:gd name="connsiteX4" fmla="*/ 1241478 w 2619773"/>
              <a:gd name="connsiteY4" fmla="*/ 2844923 h 2844923"/>
              <a:gd name="connsiteX5" fmla="*/ 529807 w 2619773"/>
              <a:gd name="connsiteY5" fmla="*/ 2702644 h 28449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708673"/>
              <a:gd name="connsiteY0" fmla="*/ 2702644 h 2959223"/>
              <a:gd name="connsiteX1" fmla="*/ 0 w 2708673"/>
              <a:gd name="connsiteY1" fmla="*/ 1943223 h 2959223"/>
              <a:gd name="connsiteX2" fmla="*/ 1263646 w 2708673"/>
              <a:gd name="connsiteY2" fmla="*/ 0 h 2959223"/>
              <a:gd name="connsiteX3" fmla="*/ 2708673 w 2708673"/>
              <a:gd name="connsiteY3" fmla="*/ 2258144 h 2959223"/>
              <a:gd name="connsiteX4" fmla="*/ 1216078 w 2708673"/>
              <a:gd name="connsiteY4" fmla="*/ 2959223 h 2959223"/>
              <a:gd name="connsiteX5" fmla="*/ 529807 w 2708673"/>
              <a:gd name="connsiteY5" fmla="*/ 2702644 h 2959223"/>
              <a:gd name="connsiteX0" fmla="*/ 529807 w 2708673"/>
              <a:gd name="connsiteY0" fmla="*/ 2702644 h 3035423"/>
              <a:gd name="connsiteX1" fmla="*/ 0 w 2708673"/>
              <a:gd name="connsiteY1" fmla="*/ 1943223 h 3035423"/>
              <a:gd name="connsiteX2" fmla="*/ 1263646 w 2708673"/>
              <a:gd name="connsiteY2" fmla="*/ 0 h 3035423"/>
              <a:gd name="connsiteX3" fmla="*/ 2708673 w 2708673"/>
              <a:gd name="connsiteY3" fmla="*/ 2258144 h 3035423"/>
              <a:gd name="connsiteX4" fmla="*/ 1216078 w 2708673"/>
              <a:gd name="connsiteY4" fmla="*/ 3035423 h 3035423"/>
              <a:gd name="connsiteX5" fmla="*/ 529807 w 2708673"/>
              <a:gd name="connsiteY5" fmla="*/ 2702644 h 3035423"/>
              <a:gd name="connsiteX0" fmla="*/ 631407 w 2810273"/>
              <a:gd name="connsiteY0" fmla="*/ 2702644 h 3035423"/>
              <a:gd name="connsiteX1" fmla="*/ 0 w 2810273"/>
              <a:gd name="connsiteY1" fmla="*/ 1994023 h 3035423"/>
              <a:gd name="connsiteX2" fmla="*/ 1365246 w 2810273"/>
              <a:gd name="connsiteY2" fmla="*/ 0 h 3035423"/>
              <a:gd name="connsiteX3" fmla="*/ 2810273 w 2810273"/>
              <a:gd name="connsiteY3" fmla="*/ 2258144 h 3035423"/>
              <a:gd name="connsiteX4" fmla="*/ 1317678 w 2810273"/>
              <a:gd name="connsiteY4" fmla="*/ 3035423 h 3035423"/>
              <a:gd name="connsiteX5" fmla="*/ 631407 w 2810273"/>
              <a:gd name="connsiteY5" fmla="*/ 2702644 h 3035423"/>
              <a:gd name="connsiteX0" fmla="*/ 631407 w 2899173"/>
              <a:gd name="connsiteY0" fmla="*/ 2702644 h 3035423"/>
              <a:gd name="connsiteX1" fmla="*/ 0 w 2899173"/>
              <a:gd name="connsiteY1" fmla="*/ 1994023 h 3035423"/>
              <a:gd name="connsiteX2" fmla="*/ 1365246 w 2899173"/>
              <a:gd name="connsiteY2" fmla="*/ 0 h 3035423"/>
              <a:gd name="connsiteX3" fmla="*/ 2899173 w 2899173"/>
              <a:gd name="connsiteY3" fmla="*/ 2461344 h 3035423"/>
              <a:gd name="connsiteX4" fmla="*/ 1317678 w 2899173"/>
              <a:gd name="connsiteY4" fmla="*/ 3035423 h 3035423"/>
              <a:gd name="connsiteX5" fmla="*/ 631407 w 2899173"/>
              <a:gd name="connsiteY5" fmla="*/ 2702644 h 3035423"/>
              <a:gd name="connsiteX0" fmla="*/ 631407 w 2899173"/>
              <a:gd name="connsiteY0" fmla="*/ 2702644 h 3035423"/>
              <a:gd name="connsiteX1" fmla="*/ 0 w 2899173"/>
              <a:gd name="connsiteY1" fmla="*/ 1994023 h 3035423"/>
              <a:gd name="connsiteX2" fmla="*/ 1365246 w 2899173"/>
              <a:gd name="connsiteY2" fmla="*/ 0 h 3035423"/>
              <a:gd name="connsiteX3" fmla="*/ 2899173 w 2899173"/>
              <a:gd name="connsiteY3" fmla="*/ 2461344 h 3035423"/>
              <a:gd name="connsiteX4" fmla="*/ 1317678 w 2899173"/>
              <a:gd name="connsiteY4" fmla="*/ 3035423 h 3035423"/>
              <a:gd name="connsiteX5" fmla="*/ 631407 w 2899173"/>
              <a:gd name="connsiteY5" fmla="*/ 2702644 h 3035423"/>
              <a:gd name="connsiteX0" fmla="*/ 631407 w 2899173"/>
              <a:gd name="connsiteY0" fmla="*/ 2702644 h 3086223"/>
              <a:gd name="connsiteX1" fmla="*/ 0 w 2899173"/>
              <a:gd name="connsiteY1" fmla="*/ 1994023 h 3086223"/>
              <a:gd name="connsiteX2" fmla="*/ 1365246 w 2899173"/>
              <a:gd name="connsiteY2" fmla="*/ 0 h 3086223"/>
              <a:gd name="connsiteX3" fmla="*/ 2899173 w 2899173"/>
              <a:gd name="connsiteY3" fmla="*/ 2461344 h 3086223"/>
              <a:gd name="connsiteX4" fmla="*/ 1330378 w 2899173"/>
              <a:gd name="connsiteY4" fmla="*/ 3086223 h 3086223"/>
              <a:gd name="connsiteX5" fmla="*/ 631407 w 2899173"/>
              <a:gd name="connsiteY5" fmla="*/ 2702644 h 30862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2908539"/>
              <a:gd name="connsiteX1" fmla="*/ 0 w 2930925"/>
              <a:gd name="connsiteY1" fmla="*/ 2032204 h 2908539"/>
              <a:gd name="connsiteX2" fmla="*/ 1396998 w 2930925"/>
              <a:gd name="connsiteY2" fmla="*/ 0 h 2908539"/>
              <a:gd name="connsiteX3" fmla="*/ 2930925 w 2930925"/>
              <a:gd name="connsiteY3" fmla="*/ 2461344 h 2908539"/>
              <a:gd name="connsiteX4" fmla="*/ 1559196 w 2930925"/>
              <a:gd name="connsiteY4" fmla="*/ 2908539 h 2908539"/>
              <a:gd name="connsiteX5" fmla="*/ 663159 w 2930925"/>
              <a:gd name="connsiteY5" fmla="*/ 2702644 h 2908539"/>
              <a:gd name="connsiteX0" fmla="*/ 663159 w 2930925"/>
              <a:gd name="connsiteY0" fmla="*/ 2702644 h 2959458"/>
              <a:gd name="connsiteX1" fmla="*/ 0 w 2930925"/>
              <a:gd name="connsiteY1" fmla="*/ 2032204 h 2959458"/>
              <a:gd name="connsiteX2" fmla="*/ 1396998 w 2930925"/>
              <a:gd name="connsiteY2" fmla="*/ 0 h 2959458"/>
              <a:gd name="connsiteX3" fmla="*/ 2930925 w 2930925"/>
              <a:gd name="connsiteY3" fmla="*/ 2461344 h 2959458"/>
              <a:gd name="connsiteX4" fmla="*/ 1559412 w 2930925"/>
              <a:gd name="connsiteY4" fmla="*/ 2959458 h 2959458"/>
              <a:gd name="connsiteX5" fmla="*/ 663159 w 2930925"/>
              <a:gd name="connsiteY5" fmla="*/ 2702644 h 2959458"/>
              <a:gd name="connsiteX0" fmla="*/ 663159 w 2930925"/>
              <a:gd name="connsiteY0" fmla="*/ 2702644 h 2959458"/>
              <a:gd name="connsiteX1" fmla="*/ 0 w 2930925"/>
              <a:gd name="connsiteY1" fmla="*/ 2032204 h 2959458"/>
              <a:gd name="connsiteX2" fmla="*/ 1396998 w 2930925"/>
              <a:gd name="connsiteY2" fmla="*/ 0 h 2959458"/>
              <a:gd name="connsiteX3" fmla="*/ 2930925 w 2930925"/>
              <a:gd name="connsiteY3" fmla="*/ 2461344 h 2959458"/>
              <a:gd name="connsiteX4" fmla="*/ 1559412 w 2930925"/>
              <a:gd name="connsiteY4" fmla="*/ 2959458 h 2959458"/>
              <a:gd name="connsiteX5" fmla="*/ 663159 w 2930925"/>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3222" h="2959458">
                <a:moveTo>
                  <a:pt x="663159" y="2702644"/>
                </a:moveTo>
                <a:cubicBezTo>
                  <a:pt x="270694" y="2413616"/>
                  <a:pt x="297292" y="2480177"/>
                  <a:pt x="0" y="2032204"/>
                </a:cubicBezTo>
                <a:lnTo>
                  <a:pt x="1396998" y="0"/>
                </a:lnTo>
                <a:lnTo>
                  <a:pt x="2893222" y="2404291"/>
                </a:lnTo>
                <a:cubicBezTo>
                  <a:pt x="2180089" y="2991587"/>
                  <a:pt x="1930209" y="2931200"/>
                  <a:pt x="1559412" y="2959458"/>
                </a:cubicBezTo>
                <a:cubicBezTo>
                  <a:pt x="1254627" y="2941783"/>
                  <a:pt x="930144" y="2872952"/>
                  <a:pt x="663159" y="2702644"/>
                </a:cubicBezTo>
                <a:close/>
              </a:path>
            </a:pathLst>
          </a:custGeom>
          <a:solidFill>
            <a:srgbClr val="969696"/>
          </a:solidFill>
          <a:ln w="9525" cap="rnd">
            <a:solidFill>
              <a:srgbClr val="969696"/>
            </a:solidFill>
            <a:prstDash val="solid"/>
            <a:round/>
            <a:headEnd/>
            <a:tailEnd/>
          </a:ln>
        </p:spPr>
        <p:txBody>
          <a:bodyPr vert="eaVert" lIns="89477" tIns="44738" rIns="89477" bIns="44738" anchor="ctr"/>
          <a:lstStyle/>
          <a:p>
            <a:pPr>
              <a:defRPr/>
            </a:pPr>
            <a:endParaRPr lang="zh-CN" altLang="en-US" sz="1500" kern="0">
              <a:solidFill>
                <a:sysClr val="window" lastClr="FFFFFF"/>
              </a:solidFill>
              <a:latin typeface="微软雅黑" pitchFamily="34" charset="-122"/>
              <a:ea typeface="微软雅黑" pitchFamily="34" charset="-122"/>
            </a:endParaRPr>
          </a:p>
        </p:txBody>
      </p:sp>
      <p:sp>
        <p:nvSpPr>
          <p:cNvPr id="6" name="椭圆 5"/>
          <p:cNvSpPr/>
          <p:nvPr/>
        </p:nvSpPr>
        <p:spPr bwMode="auto">
          <a:xfrm>
            <a:off x="3284125" y="1938343"/>
            <a:ext cx="3563019" cy="3579683"/>
          </a:xfrm>
          <a:prstGeom prst="ellipse">
            <a:avLst/>
          </a:prstGeom>
          <a:solidFill>
            <a:srgbClr val="969696"/>
          </a:solidFill>
          <a:ln w="25400" cap="flat" cmpd="sng" algn="ctr">
            <a:solidFill>
              <a:schemeClr val="bg1">
                <a:lumMod val="50000"/>
              </a:schemeClr>
            </a:solidFill>
            <a:prstDash val="solid"/>
          </a:ln>
          <a:effectLst/>
        </p:spPr>
        <p:txBody>
          <a:bodyPr lIns="89477" tIns="44738" rIns="89477" bIns="44738" anchor="ctr"/>
          <a:lstStyle/>
          <a:p>
            <a:pPr algn="ctr">
              <a:defRPr/>
            </a:pPr>
            <a:endParaRPr lang="zh-CN" altLang="en-US" kern="0" dirty="0">
              <a:solidFill>
                <a:sysClr val="window" lastClr="FFFFFF"/>
              </a:solidFill>
              <a:latin typeface="Calibri"/>
              <a:ea typeface="微软雅黑" pitchFamily="34" charset="-122"/>
            </a:endParaRPr>
          </a:p>
        </p:txBody>
      </p:sp>
      <p:sp>
        <p:nvSpPr>
          <p:cNvPr id="7" name="椭圆 6"/>
          <p:cNvSpPr/>
          <p:nvPr/>
        </p:nvSpPr>
        <p:spPr bwMode="auto">
          <a:xfrm>
            <a:off x="5416045" y="1938343"/>
            <a:ext cx="3564569" cy="3579683"/>
          </a:xfrm>
          <a:prstGeom prst="ellipse">
            <a:avLst/>
          </a:prstGeom>
          <a:noFill/>
          <a:ln w="25400" cap="flat" cmpd="sng" algn="ctr">
            <a:solidFill>
              <a:srgbClr val="969696"/>
            </a:solidFill>
            <a:prstDash val="solid"/>
          </a:ln>
          <a:effectLst/>
        </p:spPr>
        <p:txBody>
          <a:bodyPr lIns="89477" tIns="44738" rIns="89477" bIns="44738" anchor="ctr"/>
          <a:lstStyle/>
          <a:p>
            <a:pPr algn="ctr">
              <a:defRPr/>
            </a:pPr>
            <a:endParaRPr lang="zh-CN" altLang="en-US" kern="0" dirty="0">
              <a:solidFill>
                <a:sysClr val="window" lastClr="FFFFFF"/>
              </a:solidFill>
              <a:latin typeface="Calibri"/>
              <a:ea typeface="微软雅黑" pitchFamily="34" charset="-122"/>
            </a:endParaRPr>
          </a:p>
        </p:txBody>
      </p:sp>
      <p:cxnSp>
        <p:nvCxnSpPr>
          <p:cNvPr id="8" name="直接连接符 7"/>
          <p:cNvCxnSpPr>
            <a:cxnSpLocks noChangeShapeType="1"/>
          </p:cNvCxnSpPr>
          <p:nvPr/>
        </p:nvCxnSpPr>
        <p:spPr bwMode="auto">
          <a:xfrm>
            <a:off x="4262482" y="2812235"/>
            <a:ext cx="558176" cy="263257"/>
          </a:xfrm>
          <a:prstGeom prst="line">
            <a:avLst/>
          </a:prstGeom>
          <a:noFill/>
          <a:ln w="28575" algn="ctr">
            <a:solidFill>
              <a:schemeClr val="bg1">
                <a:lumMod val="50000"/>
              </a:schemeClr>
            </a:solidFill>
            <a:round/>
            <a:headEnd type="none" w="med" len="med"/>
            <a:tailEnd type="arrow" w="med" len="med"/>
          </a:ln>
        </p:spPr>
      </p:cxnSp>
      <p:cxnSp>
        <p:nvCxnSpPr>
          <p:cNvPr id="9" name="直接连接符 8"/>
          <p:cNvCxnSpPr>
            <a:cxnSpLocks noChangeShapeType="1"/>
          </p:cNvCxnSpPr>
          <p:nvPr/>
        </p:nvCxnSpPr>
        <p:spPr bwMode="auto">
          <a:xfrm>
            <a:off x="3964788" y="3620699"/>
            <a:ext cx="576780" cy="0"/>
          </a:xfrm>
          <a:prstGeom prst="line">
            <a:avLst/>
          </a:prstGeom>
          <a:noFill/>
          <a:ln w="28575" algn="ctr">
            <a:solidFill>
              <a:schemeClr val="bg1">
                <a:lumMod val="50000"/>
              </a:schemeClr>
            </a:solidFill>
            <a:round/>
            <a:headEnd type="none" w="med" len="med"/>
            <a:tailEnd type="arrow" w="med" len="med"/>
          </a:ln>
        </p:spPr>
      </p:cxnSp>
      <p:cxnSp>
        <p:nvCxnSpPr>
          <p:cNvPr id="10" name="直接连接符 9"/>
          <p:cNvCxnSpPr>
            <a:cxnSpLocks noChangeShapeType="1"/>
          </p:cNvCxnSpPr>
          <p:nvPr/>
        </p:nvCxnSpPr>
        <p:spPr bwMode="auto">
          <a:xfrm flipV="1">
            <a:off x="4262481" y="4144101"/>
            <a:ext cx="576780" cy="306875"/>
          </a:xfrm>
          <a:prstGeom prst="line">
            <a:avLst/>
          </a:prstGeom>
          <a:noFill/>
          <a:ln w="28575" algn="ctr">
            <a:solidFill>
              <a:schemeClr val="bg1">
                <a:lumMod val="50000"/>
              </a:schemeClr>
            </a:solidFill>
            <a:round/>
            <a:headEnd type="none" w="med" len="med"/>
            <a:tailEnd type="arrow" w="med" len="med"/>
          </a:ln>
        </p:spPr>
      </p:cxnSp>
      <p:cxnSp>
        <p:nvCxnSpPr>
          <p:cNvPr id="11" name="直接连接符 10"/>
          <p:cNvCxnSpPr>
            <a:cxnSpLocks noChangeShapeType="1"/>
          </p:cNvCxnSpPr>
          <p:nvPr/>
        </p:nvCxnSpPr>
        <p:spPr bwMode="auto">
          <a:xfrm flipH="1" flipV="1">
            <a:off x="7516953" y="4131639"/>
            <a:ext cx="576780" cy="306875"/>
          </a:xfrm>
          <a:prstGeom prst="line">
            <a:avLst/>
          </a:prstGeom>
          <a:noFill/>
          <a:ln w="28575" algn="ctr">
            <a:solidFill>
              <a:schemeClr val="bg1">
                <a:lumMod val="50000"/>
              </a:schemeClr>
            </a:solidFill>
            <a:round/>
            <a:headEnd type="none" w="med" len="med"/>
            <a:tailEnd type="arrow" w="med" len="med"/>
          </a:ln>
        </p:spPr>
      </p:cxnSp>
      <p:cxnSp>
        <p:nvCxnSpPr>
          <p:cNvPr id="12" name="直接连接符 11"/>
          <p:cNvCxnSpPr>
            <a:cxnSpLocks noChangeShapeType="1"/>
          </p:cNvCxnSpPr>
          <p:nvPr/>
        </p:nvCxnSpPr>
        <p:spPr bwMode="auto">
          <a:xfrm flipH="1">
            <a:off x="7805343" y="3617584"/>
            <a:ext cx="576780" cy="0"/>
          </a:xfrm>
          <a:prstGeom prst="line">
            <a:avLst/>
          </a:prstGeom>
          <a:noFill/>
          <a:ln w="28575" algn="ctr">
            <a:solidFill>
              <a:schemeClr val="bg1">
                <a:lumMod val="50000"/>
              </a:schemeClr>
            </a:solidFill>
            <a:round/>
            <a:headEnd type="none" w="med" len="med"/>
            <a:tailEnd type="arrow" w="med" len="med"/>
          </a:ln>
        </p:spPr>
      </p:cxnSp>
      <p:cxnSp>
        <p:nvCxnSpPr>
          <p:cNvPr id="13" name="直接连接符 12"/>
          <p:cNvCxnSpPr>
            <a:cxnSpLocks noChangeShapeType="1"/>
          </p:cNvCxnSpPr>
          <p:nvPr/>
        </p:nvCxnSpPr>
        <p:spPr bwMode="auto">
          <a:xfrm flipH="1">
            <a:off x="7535559" y="2812235"/>
            <a:ext cx="558176" cy="263257"/>
          </a:xfrm>
          <a:prstGeom prst="line">
            <a:avLst/>
          </a:prstGeom>
          <a:noFill/>
          <a:ln w="28575" algn="ctr">
            <a:solidFill>
              <a:schemeClr val="bg1">
                <a:lumMod val="50000"/>
              </a:schemeClr>
            </a:solidFill>
            <a:round/>
            <a:headEnd type="none" w="med" len="med"/>
            <a:tailEnd type="arrow" w="med" len="med"/>
          </a:ln>
        </p:spPr>
      </p:cxnSp>
      <p:grpSp>
        <p:nvGrpSpPr>
          <p:cNvPr id="14" name="组合 13"/>
          <p:cNvGrpSpPr/>
          <p:nvPr/>
        </p:nvGrpSpPr>
        <p:grpSpPr>
          <a:xfrm>
            <a:off x="5105948" y="2594151"/>
            <a:ext cx="2055944" cy="2065561"/>
            <a:chOff x="5014912" y="2584450"/>
            <a:chExt cx="2105025" cy="2105025"/>
          </a:xfrm>
        </p:grpSpPr>
        <p:sp>
          <p:nvSpPr>
            <p:cNvPr id="15" name="Oval 19"/>
            <p:cNvSpPr>
              <a:spLocks noChangeArrowheads="1"/>
            </p:cNvSpPr>
            <p:nvPr/>
          </p:nvSpPr>
          <p:spPr bwMode="auto">
            <a:xfrm>
              <a:off x="5014912" y="2584450"/>
              <a:ext cx="2105025" cy="2105025"/>
            </a:xfrm>
            <a:prstGeom prst="ellipse">
              <a:avLst/>
            </a:prstGeom>
            <a:solidFill>
              <a:srgbClr val="C00000"/>
            </a:solidFill>
            <a:ln w="3175" cap="flat" cmpd="sng" algn="ctr">
              <a:noFill/>
              <a:prstDash val="solid"/>
            </a:ln>
            <a:effectLst/>
          </p:spPr>
          <p:txBody>
            <a:bodyPr anchor="ctr"/>
            <a:lstStyle/>
            <a:p>
              <a:pPr algn="ctr">
                <a:lnSpc>
                  <a:spcPct val="120000"/>
                </a:lnSpc>
                <a:defRPr/>
              </a:pPr>
              <a:endParaRPr lang="zh-CN" altLang="en-US" sz="900" kern="0" dirty="0">
                <a:solidFill>
                  <a:srgbClr val="4D4D4D"/>
                </a:solidFill>
                <a:latin typeface="微软雅黑" pitchFamily="34" charset="-122"/>
                <a:ea typeface="微软雅黑" pitchFamily="34" charset="-122"/>
              </a:endParaRPr>
            </a:p>
          </p:txBody>
        </p:sp>
        <p:sp>
          <p:nvSpPr>
            <p:cNvPr id="16" name="Oval 19"/>
            <p:cNvSpPr>
              <a:spLocks noChangeArrowheads="1"/>
            </p:cNvSpPr>
            <p:nvPr/>
          </p:nvSpPr>
          <p:spPr bwMode="auto">
            <a:xfrm>
              <a:off x="5497512" y="3066331"/>
              <a:ext cx="1139825" cy="1139825"/>
            </a:xfrm>
            <a:prstGeom prst="ellipse">
              <a:avLst/>
            </a:prstGeom>
            <a:solidFill>
              <a:srgbClr val="969696"/>
            </a:solidFill>
            <a:ln w="3175" cap="flat" cmpd="sng" algn="ctr">
              <a:solidFill>
                <a:srgbClr val="D7D7D7"/>
              </a:solidFill>
              <a:prstDash val="solid"/>
            </a:ln>
            <a:effectLst/>
          </p:spPr>
          <p:txBody>
            <a:bodyPr anchor="ctr"/>
            <a:lstStyle/>
            <a:p>
              <a:pPr algn="ctr">
                <a:defRPr/>
              </a:pPr>
              <a:r>
                <a:rPr lang="zh-CN" altLang="en-US" sz="2100" b="1" kern="0" dirty="0">
                  <a:solidFill>
                    <a:srgbClr val="4D4D4D"/>
                  </a:solidFill>
                  <a:latin typeface="Impact" pitchFamily="34" charset="0"/>
                  <a:ea typeface="微软雅黑" pitchFamily="34" charset="-122"/>
                </a:rPr>
                <a:t>存在不足</a:t>
              </a:r>
            </a:p>
          </p:txBody>
        </p:sp>
      </p:grpSp>
      <p:sp>
        <p:nvSpPr>
          <p:cNvPr id="17" name="Oval 19"/>
          <p:cNvSpPr>
            <a:spLocks noChangeArrowheads="1"/>
          </p:cNvSpPr>
          <p:nvPr/>
        </p:nvSpPr>
        <p:spPr bwMode="auto">
          <a:xfrm>
            <a:off x="3301179" y="2022462"/>
            <a:ext cx="969055" cy="973585"/>
          </a:xfrm>
          <a:prstGeom prst="ellipse">
            <a:avLst/>
          </a:prstGeom>
          <a:solidFill>
            <a:srgbClr val="C00000"/>
          </a:solidFill>
          <a:ln w="9525">
            <a:noFill/>
            <a:round/>
            <a:headEnd/>
            <a:tailEnd/>
          </a:ln>
          <a:effectLst/>
        </p:spPr>
        <p:txBody>
          <a:bodyPr lIns="89477" tIns="44738" rIns="89477" bIns="44738" anchor="ctr"/>
          <a:lstStyle/>
          <a:p>
            <a:pPr algn="ctr">
              <a:lnSpc>
                <a:spcPct val="120000"/>
              </a:lnSpc>
              <a:defRPr/>
            </a:pPr>
            <a:r>
              <a:rPr lang="zh-CN" altLang="en-US" sz="1900" kern="0" dirty="0">
                <a:solidFill>
                  <a:sysClr val="window" lastClr="FFFFFF"/>
                </a:solidFill>
                <a:latin typeface="Arial" pitchFamily="34" charset="0"/>
                <a:ea typeface="微软雅黑" pitchFamily="34" charset="-122"/>
              </a:rPr>
              <a:t>添加文本</a:t>
            </a:r>
          </a:p>
        </p:txBody>
      </p:sp>
      <p:sp>
        <p:nvSpPr>
          <p:cNvPr id="18" name="Oval 19"/>
          <p:cNvSpPr>
            <a:spLocks noChangeArrowheads="1"/>
          </p:cNvSpPr>
          <p:nvPr/>
        </p:nvSpPr>
        <p:spPr bwMode="auto">
          <a:xfrm>
            <a:off x="8044120" y="2038038"/>
            <a:ext cx="969054" cy="975144"/>
          </a:xfrm>
          <a:prstGeom prst="ellipse">
            <a:avLst/>
          </a:prstGeom>
          <a:solidFill>
            <a:srgbClr val="C00000"/>
          </a:solidFill>
          <a:ln w="9525">
            <a:noFill/>
            <a:round/>
            <a:headEnd/>
            <a:tailEnd/>
          </a:ln>
          <a:effectLst/>
        </p:spPr>
        <p:txBody>
          <a:bodyPr lIns="89477" tIns="44738" rIns="89477" bIns="44738" anchor="ctr"/>
          <a:lstStyle/>
          <a:p>
            <a:pPr algn="ctr">
              <a:lnSpc>
                <a:spcPct val="120000"/>
              </a:lnSpc>
              <a:defRPr/>
            </a:pPr>
            <a:r>
              <a:rPr lang="zh-CN" altLang="en-US" sz="1900" kern="0" dirty="0">
                <a:solidFill>
                  <a:schemeClr val="bg1"/>
                </a:solidFill>
                <a:latin typeface="Arial" pitchFamily="34" charset="0"/>
                <a:ea typeface="微软雅黑" pitchFamily="34" charset="-122"/>
              </a:rPr>
              <a:t>添加文本</a:t>
            </a:r>
          </a:p>
        </p:txBody>
      </p:sp>
      <p:sp>
        <p:nvSpPr>
          <p:cNvPr id="19" name="Oval 19"/>
          <p:cNvSpPr>
            <a:spLocks noChangeArrowheads="1"/>
          </p:cNvSpPr>
          <p:nvPr/>
        </p:nvSpPr>
        <p:spPr bwMode="auto">
          <a:xfrm>
            <a:off x="8484458" y="3168957"/>
            <a:ext cx="970604" cy="975144"/>
          </a:xfrm>
          <a:prstGeom prst="ellipse">
            <a:avLst/>
          </a:prstGeom>
          <a:solidFill>
            <a:srgbClr val="C00000"/>
          </a:solidFill>
          <a:ln w="9525">
            <a:noFill/>
            <a:round/>
            <a:headEnd/>
            <a:tailEnd/>
          </a:ln>
          <a:effectLst/>
        </p:spPr>
        <p:txBody>
          <a:bodyPr lIns="89477" tIns="44738" rIns="89477" bIns="44738" anchor="ctr"/>
          <a:lstStyle/>
          <a:p>
            <a:pPr algn="ctr">
              <a:lnSpc>
                <a:spcPct val="120000"/>
              </a:lnSpc>
              <a:defRPr/>
            </a:pPr>
            <a:r>
              <a:rPr lang="zh-CN" altLang="en-US" sz="1900" kern="0" dirty="0">
                <a:solidFill>
                  <a:schemeClr val="bg1"/>
                </a:solidFill>
                <a:latin typeface="Arial" pitchFamily="34" charset="0"/>
                <a:ea typeface="微软雅黑" pitchFamily="34" charset="-122"/>
              </a:rPr>
              <a:t>添加文本</a:t>
            </a:r>
          </a:p>
        </p:txBody>
      </p:sp>
      <p:sp>
        <p:nvSpPr>
          <p:cNvPr id="20" name="Oval 19"/>
          <p:cNvSpPr>
            <a:spLocks noChangeArrowheads="1"/>
          </p:cNvSpPr>
          <p:nvPr/>
        </p:nvSpPr>
        <p:spPr bwMode="auto">
          <a:xfrm>
            <a:off x="8092183" y="4287413"/>
            <a:ext cx="970604" cy="975144"/>
          </a:xfrm>
          <a:prstGeom prst="ellipse">
            <a:avLst/>
          </a:prstGeom>
          <a:solidFill>
            <a:srgbClr val="C00000"/>
          </a:solidFill>
          <a:ln w="9525">
            <a:noFill/>
            <a:round/>
            <a:headEnd/>
            <a:tailEnd/>
          </a:ln>
          <a:effectLst/>
        </p:spPr>
        <p:txBody>
          <a:bodyPr lIns="89477" tIns="44738" rIns="89477" bIns="44738" anchor="ctr"/>
          <a:lstStyle/>
          <a:p>
            <a:pPr algn="ctr">
              <a:lnSpc>
                <a:spcPct val="120000"/>
              </a:lnSpc>
              <a:defRPr/>
            </a:pPr>
            <a:r>
              <a:rPr lang="zh-CN" altLang="en-US" sz="1900" kern="0" dirty="0">
                <a:solidFill>
                  <a:schemeClr val="bg1"/>
                </a:solidFill>
                <a:latin typeface="Arial" pitchFamily="34" charset="0"/>
                <a:ea typeface="微软雅黑" pitchFamily="34" charset="-122"/>
              </a:rPr>
              <a:t>添加文本</a:t>
            </a:r>
          </a:p>
        </p:txBody>
      </p:sp>
      <p:sp>
        <p:nvSpPr>
          <p:cNvPr id="21" name="Oval 19"/>
          <p:cNvSpPr>
            <a:spLocks noChangeArrowheads="1"/>
          </p:cNvSpPr>
          <p:nvPr/>
        </p:nvSpPr>
        <p:spPr bwMode="auto">
          <a:xfrm>
            <a:off x="2867043" y="3131571"/>
            <a:ext cx="970604" cy="975144"/>
          </a:xfrm>
          <a:prstGeom prst="ellipse">
            <a:avLst/>
          </a:prstGeom>
          <a:solidFill>
            <a:srgbClr val="C00000"/>
          </a:solidFill>
          <a:ln w="9525">
            <a:noFill/>
            <a:round/>
            <a:headEnd/>
            <a:tailEnd/>
          </a:ln>
          <a:effectLst/>
        </p:spPr>
        <p:txBody>
          <a:bodyPr lIns="89477" tIns="44738" rIns="89477" bIns="44738" anchor="ctr"/>
          <a:lstStyle/>
          <a:p>
            <a:pPr algn="ctr">
              <a:lnSpc>
                <a:spcPct val="120000"/>
              </a:lnSpc>
              <a:defRPr/>
            </a:pPr>
            <a:r>
              <a:rPr lang="zh-CN" altLang="en-US" sz="1900" kern="0" dirty="0">
                <a:solidFill>
                  <a:sysClr val="window" lastClr="FFFFFF"/>
                </a:solidFill>
                <a:latin typeface="Arial" pitchFamily="34" charset="0"/>
                <a:ea typeface="微软雅黑" pitchFamily="34" charset="-122"/>
              </a:rPr>
              <a:t>添加文本</a:t>
            </a:r>
          </a:p>
        </p:txBody>
      </p:sp>
      <p:sp>
        <p:nvSpPr>
          <p:cNvPr id="22" name="Oval 19"/>
          <p:cNvSpPr>
            <a:spLocks noChangeArrowheads="1"/>
          </p:cNvSpPr>
          <p:nvPr/>
        </p:nvSpPr>
        <p:spPr bwMode="auto">
          <a:xfrm>
            <a:off x="3263969" y="4281181"/>
            <a:ext cx="970604" cy="975144"/>
          </a:xfrm>
          <a:prstGeom prst="ellipse">
            <a:avLst/>
          </a:prstGeom>
          <a:solidFill>
            <a:srgbClr val="C00000"/>
          </a:solidFill>
          <a:ln w="9525">
            <a:noFill/>
            <a:round/>
            <a:headEnd/>
            <a:tailEnd/>
          </a:ln>
          <a:effectLst/>
        </p:spPr>
        <p:txBody>
          <a:bodyPr lIns="89477" tIns="44738" rIns="89477" bIns="44738" anchor="ctr"/>
          <a:lstStyle/>
          <a:p>
            <a:pPr algn="ctr">
              <a:lnSpc>
                <a:spcPct val="120000"/>
              </a:lnSpc>
              <a:defRPr/>
            </a:pPr>
            <a:r>
              <a:rPr lang="zh-CN" altLang="en-US" sz="1900" kern="0" dirty="0">
                <a:solidFill>
                  <a:sysClr val="window" lastClr="FFFFFF"/>
                </a:solidFill>
                <a:latin typeface="Arial" pitchFamily="34" charset="0"/>
                <a:ea typeface="微软雅黑" pitchFamily="34" charset="-122"/>
              </a:rPr>
              <a:t>添加文本</a:t>
            </a:r>
          </a:p>
        </p:txBody>
      </p:sp>
      <p:sp>
        <p:nvSpPr>
          <p:cNvPr id="23" name="TextBox 22"/>
          <p:cNvSpPr txBox="1"/>
          <p:nvPr/>
        </p:nvSpPr>
        <p:spPr>
          <a:xfrm>
            <a:off x="927951" y="2051996"/>
            <a:ext cx="2124133" cy="690514"/>
          </a:xfrm>
          <a:prstGeom prst="rect">
            <a:avLst/>
          </a:prstGeom>
          <a:noFill/>
        </p:spPr>
        <p:txBody>
          <a:bodyPr wrap="square" lIns="89477" tIns="44738" rIns="89477" bIns="44738" rtlCol="0">
            <a:spAutoFit/>
          </a:bodyPr>
          <a:lstStyle/>
          <a:p>
            <a:pPr>
              <a:lnSpc>
                <a:spcPct val="130000"/>
              </a:lnSpc>
            </a:pPr>
            <a:r>
              <a:rPr lang="zh-CN" altLang="en-US" sz="1500" dirty="0">
                <a:solidFill>
                  <a:sysClr val="windowText" lastClr="000000"/>
                </a:solidFill>
                <a:latin typeface="微软雅黑" pitchFamily="34" charset="-122"/>
                <a:ea typeface="微软雅黑" pitchFamily="34" charset="-122"/>
              </a:rPr>
              <a:t>您的内容打在这里，或者通过复制您的文本后。</a:t>
            </a:r>
          </a:p>
        </p:txBody>
      </p:sp>
      <p:sp>
        <p:nvSpPr>
          <p:cNvPr id="24" name="TextBox 23"/>
          <p:cNvSpPr txBox="1"/>
          <p:nvPr/>
        </p:nvSpPr>
        <p:spPr>
          <a:xfrm>
            <a:off x="9228243" y="2051996"/>
            <a:ext cx="2095385" cy="690514"/>
          </a:xfrm>
          <a:prstGeom prst="rect">
            <a:avLst/>
          </a:prstGeom>
          <a:noFill/>
        </p:spPr>
        <p:txBody>
          <a:bodyPr wrap="square" lIns="89477" tIns="44738" rIns="89477" bIns="44738" rtlCol="0">
            <a:spAutoFit/>
          </a:bodyPr>
          <a:lstStyle/>
          <a:p>
            <a:pPr>
              <a:lnSpc>
                <a:spcPct val="130000"/>
              </a:lnSpc>
            </a:pPr>
            <a:r>
              <a:rPr lang="zh-CN" altLang="en-US" sz="1500" dirty="0">
                <a:solidFill>
                  <a:sysClr val="windowText" lastClr="000000"/>
                </a:solidFill>
                <a:latin typeface="微软雅黑" pitchFamily="34" charset="-122"/>
                <a:ea typeface="微软雅黑" pitchFamily="34" charset="-122"/>
              </a:rPr>
              <a:t>您的内容打在这里，或者通过复制您的</a:t>
            </a:r>
            <a:r>
              <a:rPr lang="zh-CN" altLang="en-US" sz="1500">
                <a:solidFill>
                  <a:sysClr val="windowText" lastClr="000000"/>
                </a:solidFill>
                <a:latin typeface="微软雅黑" pitchFamily="34" charset="-122"/>
                <a:ea typeface="微软雅黑" pitchFamily="34" charset="-122"/>
              </a:rPr>
              <a:t>文本后。</a:t>
            </a:r>
          </a:p>
        </p:txBody>
      </p:sp>
      <p:sp>
        <p:nvSpPr>
          <p:cNvPr id="25" name="TextBox 24"/>
          <p:cNvSpPr txBox="1"/>
          <p:nvPr/>
        </p:nvSpPr>
        <p:spPr>
          <a:xfrm>
            <a:off x="534725" y="3336400"/>
            <a:ext cx="2095385" cy="690514"/>
          </a:xfrm>
          <a:prstGeom prst="rect">
            <a:avLst/>
          </a:prstGeom>
          <a:noFill/>
        </p:spPr>
        <p:txBody>
          <a:bodyPr wrap="square" lIns="89477" tIns="44738" rIns="89477" bIns="44738" rtlCol="0">
            <a:spAutoFit/>
          </a:bodyPr>
          <a:lstStyle/>
          <a:p>
            <a:pPr>
              <a:lnSpc>
                <a:spcPct val="130000"/>
              </a:lnSpc>
            </a:pPr>
            <a:r>
              <a:rPr lang="zh-CN" altLang="en-US" sz="1500" dirty="0">
                <a:solidFill>
                  <a:sysClr val="windowText" lastClr="000000"/>
                </a:solidFill>
                <a:latin typeface="微软雅黑" pitchFamily="34" charset="-122"/>
                <a:ea typeface="微软雅黑" pitchFamily="34" charset="-122"/>
              </a:rPr>
              <a:t>您的内容打在这里，或者通过复制您的文本后。</a:t>
            </a:r>
          </a:p>
        </p:txBody>
      </p:sp>
      <p:sp>
        <p:nvSpPr>
          <p:cNvPr id="26" name="TextBox 25"/>
          <p:cNvSpPr txBox="1"/>
          <p:nvPr/>
        </p:nvSpPr>
        <p:spPr>
          <a:xfrm>
            <a:off x="9684753" y="3336400"/>
            <a:ext cx="2095385" cy="690514"/>
          </a:xfrm>
          <a:prstGeom prst="rect">
            <a:avLst/>
          </a:prstGeom>
          <a:noFill/>
        </p:spPr>
        <p:txBody>
          <a:bodyPr wrap="square" lIns="89477" tIns="44738" rIns="89477" bIns="44738" rtlCol="0">
            <a:spAutoFit/>
          </a:bodyPr>
          <a:lstStyle/>
          <a:p>
            <a:pPr>
              <a:lnSpc>
                <a:spcPct val="130000"/>
              </a:lnSpc>
            </a:pPr>
            <a:r>
              <a:rPr lang="zh-CN" altLang="en-US" sz="1500" dirty="0">
                <a:solidFill>
                  <a:sysClr val="windowText" lastClr="000000"/>
                </a:solidFill>
                <a:latin typeface="微软雅黑" pitchFamily="34" charset="-122"/>
                <a:ea typeface="微软雅黑" pitchFamily="34" charset="-122"/>
              </a:rPr>
              <a:t>您的内容打在这里，或者通过复制您的</a:t>
            </a:r>
            <a:r>
              <a:rPr lang="zh-CN" altLang="en-US" sz="1500">
                <a:solidFill>
                  <a:sysClr val="windowText" lastClr="000000"/>
                </a:solidFill>
                <a:latin typeface="微软雅黑" pitchFamily="34" charset="-122"/>
                <a:ea typeface="微软雅黑" pitchFamily="34" charset="-122"/>
              </a:rPr>
              <a:t>文本后。</a:t>
            </a:r>
          </a:p>
        </p:txBody>
      </p:sp>
      <p:sp>
        <p:nvSpPr>
          <p:cNvPr id="27" name="TextBox 26"/>
          <p:cNvSpPr txBox="1"/>
          <p:nvPr/>
        </p:nvSpPr>
        <p:spPr>
          <a:xfrm>
            <a:off x="9253447" y="4454857"/>
            <a:ext cx="2095385" cy="690514"/>
          </a:xfrm>
          <a:prstGeom prst="rect">
            <a:avLst/>
          </a:prstGeom>
          <a:noFill/>
        </p:spPr>
        <p:txBody>
          <a:bodyPr wrap="square" lIns="89477" tIns="44738" rIns="89477" bIns="44738" rtlCol="0">
            <a:spAutoFit/>
          </a:bodyPr>
          <a:lstStyle/>
          <a:p>
            <a:pPr>
              <a:lnSpc>
                <a:spcPct val="130000"/>
              </a:lnSpc>
            </a:pPr>
            <a:r>
              <a:rPr lang="zh-CN" altLang="en-US" sz="1500" dirty="0">
                <a:solidFill>
                  <a:sysClr val="windowText" lastClr="000000"/>
                </a:solidFill>
                <a:latin typeface="微软雅黑" pitchFamily="34" charset="-122"/>
                <a:ea typeface="微软雅黑" pitchFamily="34" charset="-122"/>
              </a:rPr>
              <a:t>您的内容打在这里，或者通过复制您的</a:t>
            </a:r>
            <a:r>
              <a:rPr lang="zh-CN" altLang="en-US" sz="1500">
                <a:solidFill>
                  <a:sysClr val="windowText" lastClr="000000"/>
                </a:solidFill>
                <a:latin typeface="微软雅黑" pitchFamily="34" charset="-122"/>
                <a:ea typeface="微软雅黑" pitchFamily="34" charset="-122"/>
              </a:rPr>
              <a:t>文本后。</a:t>
            </a:r>
          </a:p>
        </p:txBody>
      </p:sp>
      <p:sp>
        <p:nvSpPr>
          <p:cNvPr id="28" name="TextBox 27"/>
          <p:cNvSpPr txBox="1"/>
          <p:nvPr/>
        </p:nvSpPr>
        <p:spPr>
          <a:xfrm>
            <a:off x="927951" y="4454857"/>
            <a:ext cx="2095385" cy="690514"/>
          </a:xfrm>
          <a:prstGeom prst="rect">
            <a:avLst/>
          </a:prstGeom>
          <a:noFill/>
        </p:spPr>
        <p:txBody>
          <a:bodyPr wrap="square" lIns="89477" tIns="44738" rIns="89477" bIns="44738" rtlCol="0">
            <a:spAutoFit/>
          </a:bodyPr>
          <a:lstStyle/>
          <a:p>
            <a:pPr>
              <a:lnSpc>
                <a:spcPct val="130000"/>
              </a:lnSpc>
            </a:pPr>
            <a:r>
              <a:rPr lang="zh-CN" altLang="en-US" sz="1500" dirty="0">
                <a:solidFill>
                  <a:sysClr val="windowText" lastClr="000000"/>
                </a:solidFill>
                <a:latin typeface="微软雅黑" pitchFamily="34" charset="-122"/>
                <a:ea typeface="微软雅黑" pitchFamily="34" charset="-122"/>
              </a:rPr>
              <a:t>您的内容打在这里，或者通过复制您的</a:t>
            </a:r>
            <a:r>
              <a:rPr lang="zh-CN" altLang="en-US" sz="1500">
                <a:solidFill>
                  <a:sysClr val="windowText" lastClr="000000"/>
                </a:solidFill>
                <a:latin typeface="微软雅黑" pitchFamily="34" charset="-122"/>
                <a:ea typeface="微软雅黑" pitchFamily="34" charset="-122"/>
              </a:rPr>
              <a:t>文本后。</a:t>
            </a:r>
          </a:p>
        </p:txBody>
      </p:sp>
      <p:sp>
        <p:nvSpPr>
          <p:cNvPr id="30"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1709158049"/>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0"/>
                                        </p:tgtEl>
                                        <p:attrNameLst>
                                          <p:attrName>ppt_y</p:attrName>
                                        </p:attrNameLst>
                                      </p:cBhvr>
                                      <p:tavLst>
                                        <p:tav tm="0">
                                          <p:val>
                                            <p:strVal val="#ppt_y"/>
                                          </p:val>
                                        </p:tav>
                                        <p:tav tm="100000">
                                          <p:val>
                                            <p:strVal val="#ppt_y"/>
                                          </p:val>
                                        </p:tav>
                                      </p:tavLst>
                                    </p:anim>
                                    <p:anim calcmode="lin" valueType="num">
                                      <p:cBhvr>
                                        <p:cTn id="9" dur="500" fill="hold"/>
                                        <p:tgtEl>
                                          <p:spTgt spid="3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0"/>
                                        </p:tgtEl>
                                      </p:cBhvr>
                                    </p:animEffect>
                                  </p:childTnLst>
                                </p:cTn>
                              </p:par>
                            </p:childTnLst>
                          </p:cTn>
                        </p:par>
                        <p:par>
                          <p:cTn id="12" fill="hold">
                            <p:stCondLst>
                              <p:cond delay="850"/>
                            </p:stCondLst>
                            <p:childTnLst>
                              <p:par>
                                <p:cTn id="13" presetID="49" presetClass="entr" presetSubtype="0" decel="10000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ppt_w</p:attrName>
                                        </p:attrNameLst>
                                      </p:cBhvr>
                                      <p:tavLst>
                                        <p:tav tm="0">
                                          <p:val>
                                            <p:fltVal val="0"/>
                                          </p:val>
                                        </p:tav>
                                        <p:tav tm="100000">
                                          <p:val>
                                            <p:strVal val="#ppt_w"/>
                                          </p:val>
                                        </p:tav>
                                      </p:tavLst>
                                    </p:anim>
                                    <p:anim calcmode="lin" valueType="num">
                                      <p:cBhvr>
                                        <p:cTn id="16" dur="500" fill="hold"/>
                                        <p:tgtEl>
                                          <p:spTgt spid="14"/>
                                        </p:tgtEl>
                                        <p:attrNameLst>
                                          <p:attrName>ppt_h</p:attrName>
                                        </p:attrNameLst>
                                      </p:cBhvr>
                                      <p:tavLst>
                                        <p:tav tm="0">
                                          <p:val>
                                            <p:fltVal val="0"/>
                                          </p:val>
                                        </p:tav>
                                        <p:tav tm="100000">
                                          <p:val>
                                            <p:strVal val="#ppt_h"/>
                                          </p:val>
                                        </p:tav>
                                      </p:tavLst>
                                    </p:anim>
                                    <p:anim calcmode="lin" valueType="num">
                                      <p:cBhvr>
                                        <p:cTn id="17" dur="500" fill="hold"/>
                                        <p:tgtEl>
                                          <p:spTgt spid="14"/>
                                        </p:tgtEl>
                                        <p:attrNameLst>
                                          <p:attrName>style.rotation</p:attrName>
                                        </p:attrNameLst>
                                      </p:cBhvr>
                                      <p:tavLst>
                                        <p:tav tm="0">
                                          <p:val>
                                            <p:fltVal val="360"/>
                                          </p:val>
                                        </p:tav>
                                        <p:tav tm="100000">
                                          <p:val>
                                            <p:fltVal val="0"/>
                                          </p:val>
                                        </p:tav>
                                      </p:tavLst>
                                    </p:anim>
                                    <p:animEffect transition="in" filter="fade">
                                      <p:cBhvr>
                                        <p:cTn id="18" dur="500"/>
                                        <p:tgtEl>
                                          <p:spTgt spid="14"/>
                                        </p:tgtEl>
                                      </p:cBhvr>
                                    </p:animEffect>
                                  </p:childTnLst>
                                </p:cTn>
                              </p:par>
                            </p:childTnLst>
                          </p:cTn>
                        </p:par>
                        <p:par>
                          <p:cTn id="19" fill="hold">
                            <p:stCondLst>
                              <p:cond delay="1350"/>
                            </p:stCondLst>
                            <p:childTnLst>
                              <p:par>
                                <p:cTn id="20" presetID="22" presetClass="entr" presetSubtype="8"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right)">
                                      <p:cBhvr>
                                        <p:cTn id="25" dur="500"/>
                                        <p:tgtEl>
                                          <p:spTgt spid="6"/>
                                        </p:tgtEl>
                                      </p:cBhvr>
                                    </p:animEffect>
                                  </p:childTnLst>
                                </p:cTn>
                              </p:par>
                              <p:par>
                                <p:cTn id="26" presetID="22" presetClass="entr" presetSubtype="2"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right)">
                                      <p:cBhvr>
                                        <p:cTn id="28" dur="500"/>
                                        <p:tgtEl>
                                          <p:spTgt spid="4"/>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right)">
                                      <p:cBhvr>
                                        <p:cTn id="31" dur="500"/>
                                        <p:tgtEl>
                                          <p:spTgt spid="5"/>
                                        </p:tgtEl>
                                      </p:cBhvr>
                                    </p:animEffect>
                                  </p:childTnLst>
                                </p:cTn>
                              </p:par>
                            </p:childTnLst>
                          </p:cTn>
                        </p:par>
                        <p:par>
                          <p:cTn id="32" fill="hold">
                            <p:stCondLst>
                              <p:cond delay="1850"/>
                            </p:stCondLst>
                            <p:childTnLst>
                              <p:par>
                                <p:cTn id="33" presetID="52" presetClass="entr" presetSubtype="0"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Scale>
                                      <p:cBhvr>
                                        <p:cTn id="35" dur="1000" decel="50000" fill="hold">
                                          <p:stCondLst>
                                            <p:cond delay="0"/>
                                          </p:stCondLst>
                                        </p:cTn>
                                        <p:tgtEl>
                                          <p:spTgt spid="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6" dur="1000" decel="50000" fill="hold">
                                          <p:stCondLst>
                                            <p:cond delay="0"/>
                                          </p:stCondLst>
                                        </p:cTn>
                                        <p:tgtEl>
                                          <p:spTgt spid="17"/>
                                        </p:tgtEl>
                                        <p:attrNameLst>
                                          <p:attrName>ppt_x</p:attrName>
                                          <p:attrName>ppt_y</p:attrName>
                                        </p:attrNameLst>
                                      </p:cBhvr>
                                    </p:animMotion>
                                    <p:animEffect transition="in" filter="fade">
                                      <p:cBhvr>
                                        <p:cTn id="37" dur="1000"/>
                                        <p:tgtEl>
                                          <p:spTgt spid="17"/>
                                        </p:tgtEl>
                                      </p:cBhvr>
                                    </p:animEffect>
                                  </p:childTnLst>
                                </p:cTn>
                              </p:par>
                              <p:par>
                                <p:cTn id="38" presetID="52" presetClass="entr" presetSubtype="0" fill="hold" grpId="0" nodeType="withEffect">
                                  <p:stCondLst>
                                    <p:cond delay="200"/>
                                  </p:stCondLst>
                                  <p:childTnLst>
                                    <p:set>
                                      <p:cBhvr>
                                        <p:cTn id="39" dur="1" fill="hold">
                                          <p:stCondLst>
                                            <p:cond delay="0"/>
                                          </p:stCondLst>
                                        </p:cTn>
                                        <p:tgtEl>
                                          <p:spTgt spid="18"/>
                                        </p:tgtEl>
                                        <p:attrNameLst>
                                          <p:attrName>style.visibility</p:attrName>
                                        </p:attrNameLst>
                                      </p:cBhvr>
                                      <p:to>
                                        <p:strVal val="visible"/>
                                      </p:to>
                                    </p:set>
                                    <p:animScale>
                                      <p:cBhvr>
                                        <p:cTn id="40" dur="10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1" dur="1000" decel="50000" fill="hold">
                                          <p:stCondLst>
                                            <p:cond delay="0"/>
                                          </p:stCondLst>
                                        </p:cTn>
                                        <p:tgtEl>
                                          <p:spTgt spid="18"/>
                                        </p:tgtEl>
                                        <p:attrNameLst>
                                          <p:attrName>ppt_x</p:attrName>
                                          <p:attrName>ppt_y</p:attrName>
                                        </p:attrNameLst>
                                      </p:cBhvr>
                                    </p:animMotion>
                                    <p:animEffect transition="in" filter="fade">
                                      <p:cBhvr>
                                        <p:cTn id="42" dur="1000"/>
                                        <p:tgtEl>
                                          <p:spTgt spid="18"/>
                                        </p:tgtEl>
                                      </p:cBhvr>
                                    </p:animEffect>
                                  </p:childTnLst>
                                </p:cTn>
                              </p:par>
                              <p:par>
                                <p:cTn id="43" presetID="52" presetClass="entr" presetSubtype="0" fill="hold" grpId="0" nodeType="withEffect">
                                  <p:stCondLst>
                                    <p:cond delay="400"/>
                                  </p:stCondLst>
                                  <p:childTnLst>
                                    <p:set>
                                      <p:cBhvr>
                                        <p:cTn id="44" dur="1" fill="hold">
                                          <p:stCondLst>
                                            <p:cond delay="0"/>
                                          </p:stCondLst>
                                        </p:cTn>
                                        <p:tgtEl>
                                          <p:spTgt spid="21"/>
                                        </p:tgtEl>
                                        <p:attrNameLst>
                                          <p:attrName>style.visibility</p:attrName>
                                        </p:attrNameLst>
                                      </p:cBhvr>
                                      <p:to>
                                        <p:strVal val="visible"/>
                                      </p:to>
                                    </p:set>
                                    <p:animScale>
                                      <p:cBhvr>
                                        <p:cTn id="45" dur="1000" decel="50000" fill="hold">
                                          <p:stCondLst>
                                            <p:cond delay="0"/>
                                          </p:stCondLst>
                                        </p:cTn>
                                        <p:tgtEl>
                                          <p:spTgt spid="2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6" dur="1000" decel="50000" fill="hold">
                                          <p:stCondLst>
                                            <p:cond delay="0"/>
                                          </p:stCondLst>
                                        </p:cTn>
                                        <p:tgtEl>
                                          <p:spTgt spid="21"/>
                                        </p:tgtEl>
                                        <p:attrNameLst>
                                          <p:attrName>ppt_x</p:attrName>
                                          <p:attrName>ppt_y</p:attrName>
                                        </p:attrNameLst>
                                      </p:cBhvr>
                                    </p:animMotion>
                                    <p:animEffect transition="in" filter="fade">
                                      <p:cBhvr>
                                        <p:cTn id="47" dur="1000"/>
                                        <p:tgtEl>
                                          <p:spTgt spid="21"/>
                                        </p:tgtEl>
                                      </p:cBhvr>
                                    </p:animEffect>
                                  </p:childTnLst>
                                </p:cTn>
                              </p:par>
                              <p:par>
                                <p:cTn id="48" presetID="52" presetClass="entr" presetSubtype="0" fill="hold" grpId="0" nodeType="withEffect">
                                  <p:stCondLst>
                                    <p:cond delay="600"/>
                                  </p:stCondLst>
                                  <p:childTnLst>
                                    <p:set>
                                      <p:cBhvr>
                                        <p:cTn id="49" dur="1" fill="hold">
                                          <p:stCondLst>
                                            <p:cond delay="0"/>
                                          </p:stCondLst>
                                        </p:cTn>
                                        <p:tgtEl>
                                          <p:spTgt spid="19"/>
                                        </p:tgtEl>
                                        <p:attrNameLst>
                                          <p:attrName>style.visibility</p:attrName>
                                        </p:attrNameLst>
                                      </p:cBhvr>
                                      <p:to>
                                        <p:strVal val="visible"/>
                                      </p:to>
                                    </p:set>
                                    <p:animScale>
                                      <p:cBhvr>
                                        <p:cTn id="50" dur="1000" decel="50000" fill="hold">
                                          <p:stCondLst>
                                            <p:cond delay="0"/>
                                          </p:stCondLst>
                                        </p:cTn>
                                        <p:tgtEl>
                                          <p:spTgt spid="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1" dur="1000" decel="50000" fill="hold">
                                          <p:stCondLst>
                                            <p:cond delay="0"/>
                                          </p:stCondLst>
                                        </p:cTn>
                                        <p:tgtEl>
                                          <p:spTgt spid="19"/>
                                        </p:tgtEl>
                                        <p:attrNameLst>
                                          <p:attrName>ppt_x</p:attrName>
                                          <p:attrName>ppt_y</p:attrName>
                                        </p:attrNameLst>
                                      </p:cBhvr>
                                    </p:animMotion>
                                    <p:animEffect transition="in" filter="fade">
                                      <p:cBhvr>
                                        <p:cTn id="52" dur="1000"/>
                                        <p:tgtEl>
                                          <p:spTgt spid="19"/>
                                        </p:tgtEl>
                                      </p:cBhvr>
                                    </p:animEffect>
                                  </p:childTnLst>
                                </p:cTn>
                              </p:par>
                              <p:par>
                                <p:cTn id="53" presetID="52" presetClass="entr" presetSubtype="0" fill="hold" grpId="0" nodeType="withEffect">
                                  <p:stCondLst>
                                    <p:cond delay="800"/>
                                  </p:stCondLst>
                                  <p:childTnLst>
                                    <p:set>
                                      <p:cBhvr>
                                        <p:cTn id="54" dur="1" fill="hold">
                                          <p:stCondLst>
                                            <p:cond delay="0"/>
                                          </p:stCondLst>
                                        </p:cTn>
                                        <p:tgtEl>
                                          <p:spTgt spid="22"/>
                                        </p:tgtEl>
                                        <p:attrNameLst>
                                          <p:attrName>style.visibility</p:attrName>
                                        </p:attrNameLst>
                                      </p:cBhvr>
                                      <p:to>
                                        <p:strVal val="visible"/>
                                      </p:to>
                                    </p:set>
                                    <p:animScale>
                                      <p:cBhvr>
                                        <p:cTn id="55" dur="1000" decel="50000" fill="hold">
                                          <p:stCondLst>
                                            <p:cond delay="0"/>
                                          </p:stCondLst>
                                        </p:cTn>
                                        <p:tgtEl>
                                          <p:spTgt spid="2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6" dur="1000" decel="50000" fill="hold">
                                          <p:stCondLst>
                                            <p:cond delay="0"/>
                                          </p:stCondLst>
                                        </p:cTn>
                                        <p:tgtEl>
                                          <p:spTgt spid="22"/>
                                        </p:tgtEl>
                                        <p:attrNameLst>
                                          <p:attrName>ppt_x</p:attrName>
                                          <p:attrName>ppt_y</p:attrName>
                                        </p:attrNameLst>
                                      </p:cBhvr>
                                    </p:animMotion>
                                    <p:animEffect transition="in" filter="fade">
                                      <p:cBhvr>
                                        <p:cTn id="57" dur="1000"/>
                                        <p:tgtEl>
                                          <p:spTgt spid="22"/>
                                        </p:tgtEl>
                                      </p:cBhvr>
                                    </p:animEffect>
                                  </p:childTnLst>
                                </p:cTn>
                              </p:par>
                              <p:par>
                                <p:cTn id="58" presetID="52" presetClass="entr" presetSubtype="0" fill="hold" grpId="0" nodeType="withEffect">
                                  <p:stCondLst>
                                    <p:cond delay="1000"/>
                                  </p:stCondLst>
                                  <p:childTnLst>
                                    <p:set>
                                      <p:cBhvr>
                                        <p:cTn id="59" dur="1" fill="hold">
                                          <p:stCondLst>
                                            <p:cond delay="0"/>
                                          </p:stCondLst>
                                        </p:cTn>
                                        <p:tgtEl>
                                          <p:spTgt spid="20"/>
                                        </p:tgtEl>
                                        <p:attrNameLst>
                                          <p:attrName>style.visibility</p:attrName>
                                        </p:attrNameLst>
                                      </p:cBhvr>
                                      <p:to>
                                        <p:strVal val="visible"/>
                                      </p:to>
                                    </p:set>
                                    <p:animScale>
                                      <p:cBhvr>
                                        <p:cTn id="60" dur="1000" decel="50000" fill="hold">
                                          <p:stCondLst>
                                            <p:cond delay="0"/>
                                          </p:stCondLst>
                                        </p:cTn>
                                        <p:tgtEl>
                                          <p:spTgt spid="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1" dur="1000" decel="50000" fill="hold">
                                          <p:stCondLst>
                                            <p:cond delay="0"/>
                                          </p:stCondLst>
                                        </p:cTn>
                                        <p:tgtEl>
                                          <p:spTgt spid="20"/>
                                        </p:tgtEl>
                                        <p:attrNameLst>
                                          <p:attrName>ppt_x</p:attrName>
                                          <p:attrName>ppt_y</p:attrName>
                                        </p:attrNameLst>
                                      </p:cBhvr>
                                    </p:animMotion>
                                    <p:animEffect transition="in" filter="fade">
                                      <p:cBhvr>
                                        <p:cTn id="62" dur="1000"/>
                                        <p:tgtEl>
                                          <p:spTgt spid="20"/>
                                        </p:tgtEl>
                                      </p:cBhvr>
                                    </p:animEffect>
                                  </p:childTnLst>
                                </p:cTn>
                              </p:par>
                            </p:childTnLst>
                          </p:cTn>
                        </p:par>
                        <p:par>
                          <p:cTn id="63" fill="hold">
                            <p:stCondLst>
                              <p:cond delay="3850"/>
                            </p:stCondLst>
                            <p:childTnLst>
                              <p:par>
                                <p:cTn id="64" presetID="12" presetClass="entr" presetSubtype="8" fill="hold" nodeType="afterEffect">
                                  <p:stCondLst>
                                    <p:cond delay="0"/>
                                  </p:stCondLst>
                                  <p:childTnLst>
                                    <p:set>
                                      <p:cBhvr>
                                        <p:cTn id="65" dur="1" fill="hold">
                                          <p:stCondLst>
                                            <p:cond delay="0"/>
                                          </p:stCondLst>
                                        </p:cTn>
                                        <p:tgtEl>
                                          <p:spTgt spid="8"/>
                                        </p:tgtEl>
                                        <p:attrNameLst>
                                          <p:attrName>style.visibility</p:attrName>
                                        </p:attrNameLst>
                                      </p:cBhvr>
                                      <p:to>
                                        <p:strVal val="visible"/>
                                      </p:to>
                                    </p:set>
                                    <p:anim calcmode="lin" valueType="num">
                                      <p:cBhvr additive="base">
                                        <p:cTn id="66" dur="500"/>
                                        <p:tgtEl>
                                          <p:spTgt spid="8"/>
                                        </p:tgtEl>
                                        <p:attrNameLst>
                                          <p:attrName>ppt_x</p:attrName>
                                        </p:attrNameLst>
                                      </p:cBhvr>
                                      <p:tavLst>
                                        <p:tav tm="0">
                                          <p:val>
                                            <p:strVal val="#ppt_x-#ppt_w*1.125000"/>
                                          </p:val>
                                        </p:tav>
                                        <p:tav tm="100000">
                                          <p:val>
                                            <p:strVal val="#ppt_x"/>
                                          </p:val>
                                        </p:tav>
                                      </p:tavLst>
                                    </p:anim>
                                    <p:animEffect transition="in" filter="wipe(right)">
                                      <p:cBhvr>
                                        <p:cTn id="67" dur="500"/>
                                        <p:tgtEl>
                                          <p:spTgt spid="8"/>
                                        </p:tgtEl>
                                      </p:cBhvr>
                                    </p:animEffect>
                                  </p:childTnLst>
                                </p:cTn>
                              </p:par>
                              <p:par>
                                <p:cTn id="68" presetID="12" presetClass="entr" presetSubtype="8" fill="hold" nodeType="withEffect">
                                  <p:stCondLst>
                                    <p:cond delay="0"/>
                                  </p:stCondLst>
                                  <p:childTnLst>
                                    <p:set>
                                      <p:cBhvr>
                                        <p:cTn id="69" dur="1" fill="hold">
                                          <p:stCondLst>
                                            <p:cond delay="0"/>
                                          </p:stCondLst>
                                        </p:cTn>
                                        <p:tgtEl>
                                          <p:spTgt spid="9"/>
                                        </p:tgtEl>
                                        <p:attrNameLst>
                                          <p:attrName>style.visibility</p:attrName>
                                        </p:attrNameLst>
                                      </p:cBhvr>
                                      <p:to>
                                        <p:strVal val="visible"/>
                                      </p:to>
                                    </p:set>
                                    <p:anim calcmode="lin" valueType="num">
                                      <p:cBhvr additive="base">
                                        <p:cTn id="70" dur="500"/>
                                        <p:tgtEl>
                                          <p:spTgt spid="9"/>
                                        </p:tgtEl>
                                        <p:attrNameLst>
                                          <p:attrName>ppt_x</p:attrName>
                                        </p:attrNameLst>
                                      </p:cBhvr>
                                      <p:tavLst>
                                        <p:tav tm="0">
                                          <p:val>
                                            <p:strVal val="#ppt_x-#ppt_w*1.125000"/>
                                          </p:val>
                                        </p:tav>
                                        <p:tav tm="100000">
                                          <p:val>
                                            <p:strVal val="#ppt_x"/>
                                          </p:val>
                                        </p:tav>
                                      </p:tavLst>
                                    </p:anim>
                                    <p:animEffect transition="in" filter="wipe(right)">
                                      <p:cBhvr>
                                        <p:cTn id="71" dur="500"/>
                                        <p:tgtEl>
                                          <p:spTgt spid="9"/>
                                        </p:tgtEl>
                                      </p:cBhvr>
                                    </p:animEffect>
                                  </p:childTnLst>
                                </p:cTn>
                              </p:par>
                              <p:par>
                                <p:cTn id="72" presetID="12" presetClass="entr" presetSubtype="8" fill="hold" nodeType="withEffect">
                                  <p:stCondLst>
                                    <p:cond delay="0"/>
                                  </p:stCondLst>
                                  <p:childTnLst>
                                    <p:set>
                                      <p:cBhvr>
                                        <p:cTn id="73" dur="1" fill="hold">
                                          <p:stCondLst>
                                            <p:cond delay="0"/>
                                          </p:stCondLst>
                                        </p:cTn>
                                        <p:tgtEl>
                                          <p:spTgt spid="10"/>
                                        </p:tgtEl>
                                        <p:attrNameLst>
                                          <p:attrName>style.visibility</p:attrName>
                                        </p:attrNameLst>
                                      </p:cBhvr>
                                      <p:to>
                                        <p:strVal val="visible"/>
                                      </p:to>
                                    </p:set>
                                    <p:anim calcmode="lin" valueType="num">
                                      <p:cBhvr additive="base">
                                        <p:cTn id="74" dur="500"/>
                                        <p:tgtEl>
                                          <p:spTgt spid="10"/>
                                        </p:tgtEl>
                                        <p:attrNameLst>
                                          <p:attrName>ppt_x</p:attrName>
                                        </p:attrNameLst>
                                      </p:cBhvr>
                                      <p:tavLst>
                                        <p:tav tm="0">
                                          <p:val>
                                            <p:strVal val="#ppt_x-#ppt_w*1.125000"/>
                                          </p:val>
                                        </p:tav>
                                        <p:tav tm="100000">
                                          <p:val>
                                            <p:strVal val="#ppt_x"/>
                                          </p:val>
                                        </p:tav>
                                      </p:tavLst>
                                    </p:anim>
                                    <p:animEffect transition="in" filter="wipe(right)">
                                      <p:cBhvr>
                                        <p:cTn id="75" dur="500"/>
                                        <p:tgtEl>
                                          <p:spTgt spid="10"/>
                                        </p:tgtEl>
                                      </p:cBhvr>
                                    </p:animEffect>
                                  </p:childTnLst>
                                </p:cTn>
                              </p:par>
                              <p:par>
                                <p:cTn id="76" presetID="12" presetClass="entr" presetSubtype="2" fill="hold" nodeType="withEffect">
                                  <p:stCondLst>
                                    <p:cond delay="0"/>
                                  </p:stCondLst>
                                  <p:childTnLst>
                                    <p:set>
                                      <p:cBhvr>
                                        <p:cTn id="77" dur="1" fill="hold">
                                          <p:stCondLst>
                                            <p:cond delay="0"/>
                                          </p:stCondLst>
                                        </p:cTn>
                                        <p:tgtEl>
                                          <p:spTgt spid="13"/>
                                        </p:tgtEl>
                                        <p:attrNameLst>
                                          <p:attrName>style.visibility</p:attrName>
                                        </p:attrNameLst>
                                      </p:cBhvr>
                                      <p:to>
                                        <p:strVal val="visible"/>
                                      </p:to>
                                    </p:set>
                                    <p:anim calcmode="lin" valueType="num">
                                      <p:cBhvr additive="base">
                                        <p:cTn id="78" dur="500"/>
                                        <p:tgtEl>
                                          <p:spTgt spid="13"/>
                                        </p:tgtEl>
                                        <p:attrNameLst>
                                          <p:attrName>ppt_x</p:attrName>
                                        </p:attrNameLst>
                                      </p:cBhvr>
                                      <p:tavLst>
                                        <p:tav tm="0">
                                          <p:val>
                                            <p:strVal val="#ppt_x+#ppt_w*1.125000"/>
                                          </p:val>
                                        </p:tav>
                                        <p:tav tm="100000">
                                          <p:val>
                                            <p:strVal val="#ppt_x"/>
                                          </p:val>
                                        </p:tav>
                                      </p:tavLst>
                                    </p:anim>
                                    <p:animEffect transition="in" filter="wipe(left)">
                                      <p:cBhvr>
                                        <p:cTn id="79" dur="500"/>
                                        <p:tgtEl>
                                          <p:spTgt spid="13"/>
                                        </p:tgtEl>
                                      </p:cBhvr>
                                    </p:animEffect>
                                  </p:childTnLst>
                                </p:cTn>
                              </p:par>
                              <p:par>
                                <p:cTn id="80" presetID="12" presetClass="entr" presetSubtype="2" fill="hold" nodeType="withEffect">
                                  <p:stCondLst>
                                    <p:cond delay="0"/>
                                  </p:stCondLst>
                                  <p:childTnLst>
                                    <p:set>
                                      <p:cBhvr>
                                        <p:cTn id="81" dur="1" fill="hold">
                                          <p:stCondLst>
                                            <p:cond delay="0"/>
                                          </p:stCondLst>
                                        </p:cTn>
                                        <p:tgtEl>
                                          <p:spTgt spid="12"/>
                                        </p:tgtEl>
                                        <p:attrNameLst>
                                          <p:attrName>style.visibility</p:attrName>
                                        </p:attrNameLst>
                                      </p:cBhvr>
                                      <p:to>
                                        <p:strVal val="visible"/>
                                      </p:to>
                                    </p:set>
                                    <p:anim calcmode="lin" valueType="num">
                                      <p:cBhvr additive="base">
                                        <p:cTn id="82" dur="500"/>
                                        <p:tgtEl>
                                          <p:spTgt spid="12"/>
                                        </p:tgtEl>
                                        <p:attrNameLst>
                                          <p:attrName>ppt_x</p:attrName>
                                        </p:attrNameLst>
                                      </p:cBhvr>
                                      <p:tavLst>
                                        <p:tav tm="0">
                                          <p:val>
                                            <p:strVal val="#ppt_x+#ppt_w*1.125000"/>
                                          </p:val>
                                        </p:tav>
                                        <p:tav tm="100000">
                                          <p:val>
                                            <p:strVal val="#ppt_x"/>
                                          </p:val>
                                        </p:tav>
                                      </p:tavLst>
                                    </p:anim>
                                    <p:animEffect transition="in" filter="wipe(left)">
                                      <p:cBhvr>
                                        <p:cTn id="83" dur="500"/>
                                        <p:tgtEl>
                                          <p:spTgt spid="12"/>
                                        </p:tgtEl>
                                      </p:cBhvr>
                                    </p:animEffect>
                                  </p:childTnLst>
                                </p:cTn>
                              </p:par>
                              <p:par>
                                <p:cTn id="84" presetID="12" presetClass="entr" presetSubtype="2" fill="hold" nodeType="withEffect">
                                  <p:stCondLst>
                                    <p:cond delay="0"/>
                                  </p:stCondLst>
                                  <p:childTnLst>
                                    <p:set>
                                      <p:cBhvr>
                                        <p:cTn id="85" dur="1" fill="hold">
                                          <p:stCondLst>
                                            <p:cond delay="0"/>
                                          </p:stCondLst>
                                        </p:cTn>
                                        <p:tgtEl>
                                          <p:spTgt spid="11"/>
                                        </p:tgtEl>
                                        <p:attrNameLst>
                                          <p:attrName>style.visibility</p:attrName>
                                        </p:attrNameLst>
                                      </p:cBhvr>
                                      <p:to>
                                        <p:strVal val="visible"/>
                                      </p:to>
                                    </p:set>
                                    <p:anim calcmode="lin" valueType="num">
                                      <p:cBhvr additive="base">
                                        <p:cTn id="86" dur="500"/>
                                        <p:tgtEl>
                                          <p:spTgt spid="11"/>
                                        </p:tgtEl>
                                        <p:attrNameLst>
                                          <p:attrName>ppt_x</p:attrName>
                                        </p:attrNameLst>
                                      </p:cBhvr>
                                      <p:tavLst>
                                        <p:tav tm="0">
                                          <p:val>
                                            <p:strVal val="#ppt_x+#ppt_w*1.125000"/>
                                          </p:val>
                                        </p:tav>
                                        <p:tav tm="100000">
                                          <p:val>
                                            <p:strVal val="#ppt_x"/>
                                          </p:val>
                                        </p:tav>
                                      </p:tavLst>
                                    </p:anim>
                                    <p:animEffect transition="in" filter="wipe(left)">
                                      <p:cBhvr>
                                        <p:cTn id="87" dur="500"/>
                                        <p:tgtEl>
                                          <p:spTgt spid="11"/>
                                        </p:tgtEl>
                                      </p:cBhvr>
                                    </p:animEffect>
                                  </p:childTnLst>
                                </p:cTn>
                              </p:par>
                            </p:childTnLst>
                          </p:cTn>
                        </p:par>
                        <p:par>
                          <p:cTn id="88" fill="hold">
                            <p:stCondLst>
                              <p:cond delay="4350"/>
                            </p:stCondLst>
                            <p:childTnLst>
                              <p:par>
                                <p:cTn id="89" presetID="22" presetClass="entr" presetSubtype="8" fill="hold" grpId="0" nodeType="afterEffect">
                                  <p:stCondLst>
                                    <p:cond delay="0"/>
                                  </p:stCondLst>
                                  <p:childTnLst>
                                    <p:set>
                                      <p:cBhvr>
                                        <p:cTn id="90" dur="1" fill="hold">
                                          <p:stCondLst>
                                            <p:cond delay="0"/>
                                          </p:stCondLst>
                                        </p:cTn>
                                        <p:tgtEl>
                                          <p:spTgt spid="23"/>
                                        </p:tgtEl>
                                        <p:attrNameLst>
                                          <p:attrName>style.visibility</p:attrName>
                                        </p:attrNameLst>
                                      </p:cBhvr>
                                      <p:to>
                                        <p:strVal val="visible"/>
                                      </p:to>
                                    </p:set>
                                    <p:animEffect transition="in" filter="wipe(left)">
                                      <p:cBhvr>
                                        <p:cTn id="91" dur="500"/>
                                        <p:tgtEl>
                                          <p:spTgt spid="23"/>
                                        </p:tgtEl>
                                      </p:cBhvr>
                                    </p:animEffect>
                                  </p:childTnLst>
                                </p:cTn>
                              </p:par>
                              <p:par>
                                <p:cTn id="92" presetID="22" presetClass="entr" presetSubtype="8" fill="hold" grpId="0" nodeType="withEffect">
                                  <p:stCondLst>
                                    <p:cond delay="0"/>
                                  </p:stCondLst>
                                  <p:childTnLst>
                                    <p:set>
                                      <p:cBhvr>
                                        <p:cTn id="93" dur="1" fill="hold">
                                          <p:stCondLst>
                                            <p:cond delay="0"/>
                                          </p:stCondLst>
                                        </p:cTn>
                                        <p:tgtEl>
                                          <p:spTgt spid="24"/>
                                        </p:tgtEl>
                                        <p:attrNameLst>
                                          <p:attrName>style.visibility</p:attrName>
                                        </p:attrNameLst>
                                      </p:cBhvr>
                                      <p:to>
                                        <p:strVal val="visible"/>
                                      </p:to>
                                    </p:set>
                                    <p:animEffect transition="in" filter="wipe(left)">
                                      <p:cBhvr>
                                        <p:cTn id="94" dur="500"/>
                                        <p:tgtEl>
                                          <p:spTgt spid="24"/>
                                        </p:tgtEl>
                                      </p:cBhvr>
                                    </p:animEffect>
                                  </p:childTnLst>
                                </p:cTn>
                              </p:par>
                              <p:par>
                                <p:cTn id="95" presetID="22" presetClass="entr" presetSubtype="8" fill="hold" grpId="0" nodeType="withEffect">
                                  <p:stCondLst>
                                    <p:cond delay="0"/>
                                  </p:stCondLst>
                                  <p:childTnLst>
                                    <p:set>
                                      <p:cBhvr>
                                        <p:cTn id="96" dur="1" fill="hold">
                                          <p:stCondLst>
                                            <p:cond delay="0"/>
                                          </p:stCondLst>
                                        </p:cTn>
                                        <p:tgtEl>
                                          <p:spTgt spid="25"/>
                                        </p:tgtEl>
                                        <p:attrNameLst>
                                          <p:attrName>style.visibility</p:attrName>
                                        </p:attrNameLst>
                                      </p:cBhvr>
                                      <p:to>
                                        <p:strVal val="visible"/>
                                      </p:to>
                                    </p:set>
                                    <p:animEffect transition="in" filter="wipe(left)">
                                      <p:cBhvr>
                                        <p:cTn id="97" dur="500"/>
                                        <p:tgtEl>
                                          <p:spTgt spid="25"/>
                                        </p:tgtEl>
                                      </p:cBhvr>
                                    </p:animEffect>
                                  </p:childTnLst>
                                </p:cTn>
                              </p:par>
                              <p:par>
                                <p:cTn id="98" presetID="22" presetClass="entr" presetSubtype="8" fill="hold" grpId="0" nodeType="withEffect">
                                  <p:stCondLst>
                                    <p:cond delay="0"/>
                                  </p:stCondLst>
                                  <p:childTnLst>
                                    <p:set>
                                      <p:cBhvr>
                                        <p:cTn id="99" dur="1" fill="hold">
                                          <p:stCondLst>
                                            <p:cond delay="0"/>
                                          </p:stCondLst>
                                        </p:cTn>
                                        <p:tgtEl>
                                          <p:spTgt spid="26"/>
                                        </p:tgtEl>
                                        <p:attrNameLst>
                                          <p:attrName>style.visibility</p:attrName>
                                        </p:attrNameLst>
                                      </p:cBhvr>
                                      <p:to>
                                        <p:strVal val="visible"/>
                                      </p:to>
                                    </p:set>
                                    <p:animEffect transition="in" filter="wipe(left)">
                                      <p:cBhvr>
                                        <p:cTn id="100" dur="500"/>
                                        <p:tgtEl>
                                          <p:spTgt spid="26"/>
                                        </p:tgtEl>
                                      </p:cBhvr>
                                    </p:animEffect>
                                  </p:childTnLst>
                                </p:cTn>
                              </p:par>
                              <p:par>
                                <p:cTn id="101" presetID="22" presetClass="entr" presetSubtype="8" fill="hold" grpId="0" nodeType="withEffect">
                                  <p:stCondLst>
                                    <p:cond delay="0"/>
                                  </p:stCondLst>
                                  <p:childTnLst>
                                    <p:set>
                                      <p:cBhvr>
                                        <p:cTn id="102" dur="1" fill="hold">
                                          <p:stCondLst>
                                            <p:cond delay="0"/>
                                          </p:stCondLst>
                                        </p:cTn>
                                        <p:tgtEl>
                                          <p:spTgt spid="27"/>
                                        </p:tgtEl>
                                        <p:attrNameLst>
                                          <p:attrName>style.visibility</p:attrName>
                                        </p:attrNameLst>
                                      </p:cBhvr>
                                      <p:to>
                                        <p:strVal val="visible"/>
                                      </p:to>
                                    </p:set>
                                    <p:animEffect transition="in" filter="wipe(left)">
                                      <p:cBhvr>
                                        <p:cTn id="103" dur="500"/>
                                        <p:tgtEl>
                                          <p:spTgt spid="27"/>
                                        </p:tgtEl>
                                      </p:cBhvr>
                                    </p:animEffect>
                                  </p:childTnLst>
                                </p:cTn>
                              </p:par>
                              <p:par>
                                <p:cTn id="104" presetID="22" presetClass="entr" presetSubtype="8" fill="hold" grpId="0" nodeType="withEffect">
                                  <p:stCondLst>
                                    <p:cond delay="0"/>
                                  </p:stCondLst>
                                  <p:childTnLst>
                                    <p:set>
                                      <p:cBhvr>
                                        <p:cTn id="105" dur="1" fill="hold">
                                          <p:stCondLst>
                                            <p:cond delay="0"/>
                                          </p:stCondLst>
                                        </p:cTn>
                                        <p:tgtEl>
                                          <p:spTgt spid="28"/>
                                        </p:tgtEl>
                                        <p:attrNameLst>
                                          <p:attrName>style.visibility</p:attrName>
                                        </p:attrNameLst>
                                      </p:cBhvr>
                                      <p:to>
                                        <p:strVal val="visible"/>
                                      </p:to>
                                    </p:set>
                                    <p:animEffect transition="in" filter="wipe(left)">
                                      <p:cBhvr>
                                        <p:cTn id="10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17" grpId="0" animBg="1"/>
      <p:bldP spid="18" grpId="0" animBg="1"/>
      <p:bldP spid="19" grpId="0" animBg="1"/>
      <p:bldP spid="20" grpId="0" animBg="1"/>
      <p:bldP spid="21" grpId="0" animBg="1"/>
      <p:bldP spid="22" grpId="0" animBg="1"/>
      <p:bldP spid="23" grpId="0"/>
      <p:bldP spid="24" grpId="0"/>
      <p:bldP spid="25" grpId="0"/>
      <p:bldP spid="26" grpId="0"/>
      <p:bldP spid="27" grpId="0"/>
      <p:bldP spid="28" grpId="0"/>
      <p:bldP spid="3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Box 30"/>
          <p:cNvSpPr>
            <a:spLocks noChangeArrowheads="1"/>
          </p:cNvSpPr>
          <p:nvPr/>
        </p:nvSpPr>
        <p:spPr bwMode="auto">
          <a:xfrm>
            <a:off x="3892992" y="3789835"/>
            <a:ext cx="335220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atinLnBrk="1">
              <a:buClr>
                <a:srgbClr val="FF0000"/>
              </a:buClr>
              <a:buSzPct val="70000"/>
            </a:pPr>
            <a:r>
              <a:rPr lang="en-US" altLang="zh-CN" sz="2000" b="1" dirty="0">
                <a:solidFill>
                  <a:srgbClr val="000000"/>
                </a:solidFill>
                <a:latin typeface="微软雅黑" pitchFamily="34" charset="-122"/>
                <a:ea typeface="微软雅黑" pitchFamily="34" charset="-122"/>
                <a:sym typeface="微软雅黑" pitchFamily="34" charset="-122"/>
              </a:rPr>
              <a:t>10</a:t>
            </a:r>
            <a:r>
              <a:rPr lang="en-US" altLang="zh-CN" sz="2400" b="1" dirty="0">
                <a:solidFill>
                  <a:srgbClr val="000000"/>
                </a:solidFill>
                <a:latin typeface="微软雅黑" pitchFamily="34" charset="-122"/>
                <a:ea typeface="微软雅黑" pitchFamily="34" charset="-122"/>
                <a:sym typeface="微软雅黑" pitchFamily="34" charset="-122"/>
              </a:rPr>
              <a:t> </a:t>
            </a:r>
            <a:r>
              <a:rPr lang="zh-CN" altLang="en-US" sz="1600" dirty="0">
                <a:solidFill>
                  <a:srgbClr val="000000"/>
                </a:solidFill>
                <a:latin typeface="微软雅黑" pitchFamily="34" charset="-122"/>
                <a:ea typeface="微软雅黑" pitchFamily="34" charset="-122"/>
                <a:sym typeface="微软雅黑" pitchFamily="34" charset="-122"/>
              </a:rPr>
              <a:t>条成绩，点击添加文本</a:t>
            </a:r>
            <a:endParaRPr lang="zh-CN" altLang="en-US" dirty="0"/>
          </a:p>
        </p:txBody>
      </p:sp>
      <p:sp>
        <p:nvSpPr>
          <p:cNvPr id="15" name="Freeform 7"/>
          <p:cNvSpPr>
            <a:spLocks noChangeArrowheads="1"/>
          </p:cNvSpPr>
          <p:nvPr/>
        </p:nvSpPr>
        <p:spPr bwMode="auto">
          <a:xfrm>
            <a:off x="1201849" y="1557586"/>
            <a:ext cx="5903360" cy="4115966"/>
          </a:xfrm>
          <a:custGeom>
            <a:avLst/>
            <a:gdLst>
              <a:gd name="T0" fmla="*/ 0 w 625"/>
              <a:gd name="T1" fmla="*/ 2147483647 h 495"/>
              <a:gd name="T2" fmla="*/ 2147483647 w 625"/>
              <a:gd name="T3" fmla="*/ 2147483647 h 495"/>
              <a:gd name="T4" fmla="*/ 2147483647 w 625"/>
              <a:gd name="T5" fmla="*/ 2147483647 h 495"/>
              <a:gd name="T6" fmla="*/ 2147483647 w 625"/>
              <a:gd name="T7" fmla="*/ 2147483647 h 495"/>
              <a:gd name="T8" fmla="*/ 2147483647 w 625"/>
              <a:gd name="T9" fmla="*/ 2147483647 h 495"/>
              <a:gd name="T10" fmla="*/ 2147483647 w 625"/>
              <a:gd name="T11" fmla="*/ 2147483647 h 495"/>
              <a:gd name="T12" fmla="*/ 2147483647 w 625"/>
              <a:gd name="T13" fmla="*/ 2147483647 h 495"/>
              <a:gd name="T14" fmla="*/ 2147483647 w 625"/>
              <a:gd name="T15" fmla="*/ 2147483647 h 495"/>
              <a:gd name="T16" fmla="*/ 2147483647 w 625"/>
              <a:gd name="T17" fmla="*/ 2147483647 h 495"/>
              <a:gd name="T18" fmla="*/ 2147483647 w 625"/>
              <a:gd name="T19" fmla="*/ 2147483647 h 495"/>
              <a:gd name="T20" fmla="*/ 2147483647 w 625"/>
              <a:gd name="T21" fmla="*/ 2147483647 h 495"/>
              <a:gd name="T22" fmla="*/ 2147483647 w 625"/>
              <a:gd name="T23" fmla="*/ 2147483647 h 495"/>
              <a:gd name="T24" fmla="*/ 2147483647 w 625"/>
              <a:gd name="T25" fmla="*/ 2147483647 h 495"/>
              <a:gd name="T26" fmla="*/ 2147483647 w 625"/>
              <a:gd name="T27" fmla="*/ 2147483647 h 495"/>
              <a:gd name="T28" fmla="*/ 2147483647 w 625"/>
              <a:gd name="T29" fmla="*/ 1772890328 h 495"/>
              <a:gd name="T30" fmla="*/ 2147483647 w 625"/>
              <a:gd name="T31" fmla="*/ 1283821987 h 495"/>
              <a:gd name="T32" fmla="*/ 2147483647 w 625"/>
              <a:gd name="T33" fmla="*/ 611339336 h 495"/>
              <a:gd name="T34" fmla="*/ 2147483647 w 625"/>
              <a:gd name="T35" fmla="*/ 0 h 495"/>
              <a:gd name="T36" fmla="*/ 2147483647 w 625"/>
              <a:gd name="T37" fmla="*/ 1956296820 h 495"/>
              <a:gd name="T38" fmla="*/ 2147483647 w 625"/>
              <a:gd name="T39" fmla="*/ 2147483647 h 495"/>
              <a:gd name="T40" fmla="*/ 2147483647 w 625"/>
              <a:gd name="T41" fmla="*/ 2147483647 h 495"/>
              <a:gd name="T42" fmla="*/ 2147483647 w 625"/>
              <a:gd name="T43" fmla="*/ 2147483647 h 495"/>
              <a:gd name="T44" fmla="*/ 2147483647 w 625"/>
              <a:gd name="T45" fmla="*/ 2147483647 h 495"/>
              <a:gd name="T46" fmla="*/ 2147483647 w 625"/>
              <a:gd name="T47" fmla="*/ 2147483647 h 495"/>
              <a:gd name="T48" fmla="*/ 2147483647 w 625"/>
              <a:gd name="T49" fmla="*/ 2147483647 h 495"/>
              <a:gd name="T50" fmla="*/ 2147483647 w 625"/>
              <a:gd name="T51" fmla="*/ 2147483647 h 495"/>
              <a:gd name="T52" fmla="*/ 2147483647 w 625"/>
              <a:gd name="T53" fmla="*/ 2147483647 h 495"/>
              <a:gd name="T54" fmla="*/ 2147483647 w 625"/>
              <a:gd name="T55" fmla="*/ 2147483647 h 495"/>
              <a:gd name="T56" fmla="*/ 2147483647 w 625"/>
              <a:gd name="T57" fmla="*/ 2147483647 h 495"/>
              <a:gd name="T58" fmla="*/ 2147483647 w 625"/>
              <a:gd name="T59" fmla="*/ 2147483647 h 495"/>
              <a:gd name="T60" fmla="*/ 2147483647 w 625"/>
              <a:gd name="T61" fmla="*/ 2147483647 h 495"/>
              <a:gd name="T62" fmla="*/ 2147483647 w 625"/>
              <a:gd name="T63" fmla="*/ 2147483647 h 495"/>
              <a:gd name="T64" fmla="*/ 2147483647 w 625"/>
              <a:gd name="T65" fmla="*/ 2147483647 h 495"/>
              <a:gd name="T66" fmla="*/ 2147483647 w 625"/>
              <a:gd name="T67" fmla="*/ 2147483647 h 495"/>
              <a:gd name="T68" fmla="*/ 2147483647 w 625"/>
              <a:gd name="T69" fmla="*/ 2147483647 h 495"/>
              <a:gd name="T70" fmla="*/ 0 w 625"/>
              <a:gd name="T71" fmla="*/ 2147483647 h 495"/>
              <a:gd name="T72" fmla="*/ 0 w 625"/>
              <a:gd name="T73" fmla="*/ 2147483647 h 49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25"/>
              <a:gd name="T112" fmla="*/ 0 h 495"/>
              <a:gd name="T113" fmla="*/ 625 w 625"/>
              <a:gd name="T114" fmla="*/ 495 h 495"/>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25" h="495">
                <a:moveTo>
                  <a:pt x="0" y="455"/>
                </a:moveTo>
                <a:lnTo>
                  <a:pt x="117" y="455"/>
                </a:lnTo>
                <a:lnTo>
                  <a:pt x="117" y="378"/>
                </a:lnTo>
                <a:lnTo>
                  <a:pt x="117" y="337"/>
                </a:lnTo>
                <a:lnTo>
                  <a:pt x="158" y="337"/>
                </a:lnTo>
                <a:lnTo>
                  <a:pt x="235" y="337"/>
                </a:lnTo>
                <a:lnTo>
                  <a:pt x="235" y="260"/>
                </a:lnTo>
                <a:lnTo>
                  <a:pt x="235" y="219"/>
                </a:lnTo>
                <a:lnTo>
                  <a:pt x="276" y="219"/>
                </a:lnTo>
                <a:lnTo>
                  <a:pt x="353" y="219"/>
                </a:lnTo>
                <a:lnTo>
                  <a:pt x="353" y="142"/>
                </a:lnTo>
                <a:lnTo>
                  <a:pt x="353" y="101"/>
                </a:lnTo>
                <a:lnTo>
                  <a:pt x="394" y="101"/>
                </a:lnTo>
                <a:lnTo>
                  <a:pt x="495" y="101"/>
                </a:lnTo>
                <a:lnTo>
                  <a:pt x="568" y="29"/>
                </a:lnTo>
                <a:lnTo>
                  <a:pt x="560" y="21"/>
                </a:lnTo>
                <a:lnTo>
                  <a:pt x="593" y="10"/>
                </a:lnTo>
                <a:lnTo>
                  <a:pt x="625" y="0"/>
                </a:lnTo>
                <a:lnTo>
                  <a:pt x="615" y="32"/>
                </a:lnTo>
                <a:lnTo>
                  <a:pt x="604" y="65"/>
                </a:lnTo>
                <a:lnTo>
                  <a:pt x="596" y="57"/>
                </a:lnTo>
                <a:lnTo>
                  <a:pt x="512" y="142"/>
                </a:lnTo>
                <a:lnTo>
                  <a:pt x="394" y="142"/>
                </a:lnTo>
                <a:lnTo>
                  <a:pt x="394" y="219"/>
                </a:lnTo>
                <a:lnTo>
                  <a:pt x="394" y="260"/>
                </a:lnTo>
                <a:lnTo>
                  <a:pt x="353" y="260"/>
                </a:lnTo>
                <a:lnTo>
                  <a:pt x="276" y="260"/>
                </a:lnTo>
                <a:lnTo>
                  <a:pt x="276" y="337"/>
                </a:lnTo>
                <a:lnTo>
                  <a:pt x="276" y="378"/>
                </a:lnTo>
                <a:lnTo>
                  <a:pt x="235" y="378"/>
                </a:lnTo>
                <a:lnTo>
                  <a:pt x="158" y="378"/>
                </a:lnTo>
                <a:lnTo>
                  <a:pt x="158" y="455"/>
                </a:lnTo>
                <a:lnTo>
                  <a:pt x="158" y="495"/>
                </a:lnTo>
                <a:lnTo>
                  <a:pt x="117" y="495"/>
                </a:lnTo>
                <a:lnTo>
                  <a:pt x="0" y="495"/>
                </a:lnTo>
                <a:lnTo>
                  <a:pt x="0" y="455"/>
                </a:lnTo>
              </a:path>
            </a:pathLst>
          </a:custGeom>
          <a:solidFill>
            <a:srgbClr val="C00000"/>
          </a:solidFill>
          <a:ln>
            <a:noFill/>
          </a:ln>
        </p:spPr>
        <p:txBody>
          <a:bodyPr anchor="ctr"/>
          <a:lstStyle/>
          <a:p>
            <a:endParaRPr lang="zh-CN" altLang="en-US"/>
          </a:p>
        </p:txBody>
      </p:sp>
      <p:sp>
        <p:nvSpPr>
          <p:cNvPr id="17" name="矩形 8"/>
          <p:cNvSpPr>
            <a:spLocks noChangeArrowheads="1"/>
          </p:cNvSpPr>
          <p:nvPr/>
        </p:nvSpPr>
        <p:spPr bwMode="auto">
          <a:xfrm>
            <a:off x="1196462" y="4899571"/>
            <a:ext cx="9861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1800" b="1" dirty="0">
                <a:solidFill>
                  <a:schemeClr val="tx1">
                    <a:lumMod val="85000"/>
                    <a:lumOff val="15000"/>
                  </a:schemeClr>
                </a:solidFill>
                <a:latin typeface="微软雅黑" pitchFamily="34" charset="-122"/>
                <a:ea typeface="微软雅黑" pitchFamily="34" charset="-122"/>
                <a:sym typeface="微软雅黑" pitchFamily="34" charset="-122"/>
              </a:rPr>
              <a:t>2011</a:t>
            </a:r>
            <a:r>
              <a:rPr lang="zh-CN" altLang="en-US" sz="1800" b="1" dirty="0">
                <a:solidFill>
                  <a:schemeClr val="tx1">
                    <a:lumMod val="85000"/>
                    <a:lumOff val="15000"/>
                  </a:schemeClr>
                </a:solidFill>
                <a:latin typeface="微软雅黑" pitchFamily="34" charset="-122"/>
                <a:ea typeface="微软雅黑" pitchFamily="34" charset="-122"/>
                <a:sym typeface="微软雅黑" pitchFamily="34" charset="-122"/>
              </a:rPr>
              <a:t>年</a:t>
            </a:r>
            <a:endParaRPr lang="zh-CN" altLang="en-US" sz="1800" b="1" dirty="0">
              <a:solidFill>
                <a:schemeClr val="tx1">
                  <a:lumMod val="85000"/>
                  <a:lumOff val="15000"/>
                </a:schemeClr>
              </a:solidFill>
              <a:ea typeface="微软雅黑" pitchFamily="34" charset="-122"/>
            </a:endParaRPr>
          </a:p>
        </p:txBody>
      </p:sp>
      <p:sp>
        <p:nvSpPr>
          <p:cNvPr id="20" name="矩形 9"/>
          <p:cNvSpPr>
            <a:spLocks noChangeArrowheads="1"/>
          </p:cNvSpPr>
          <p:nvPr/>
        </p:nvSpPr>
        <p:spPr bwMode="auto">
          <a:xfrm>
            <a:off x="2327783" y="3891459"/>
            <a:ext cx="9861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latinLnBrk="1">
              <a:buClr>
                <a:srgbClr val="FF0000"/>
              </a:buClr>
              <a:buSzPct val="70000"/>
            </a:pPr>
            <a:r>
              <a:rPr lang="en-US" altLang="zh-CN" sz="1800" b="1" dirty="0">
                <a:solidFill>
                  <a:schemeClr val="tx1">
                    <a:lumMod val="85000"/>
                    <a:lumOff val="15000"/>
                  </a:schemeClr>
                </a:solidFill>
                <a:latin typeface="微软雅黑" pitchFamily="34" charset="-122"/>
                <a:ea typeface="微软雅黑" pitchFamily="34" charset="-122"/>
                <a:sym typeface="微软雅黑" pitchFamily="34" charset="-122"/>
              </a:rPr>
              <a:t>2016</a:t>
            </a:r>
            <a:r>
              <a:rPr lang="zh-CN" altLang="en-US" sz="1800" b="1" dirty="0">
                <a:solidFill>
                  <a:schemeClr val="tx1">
                    <a:lumMod val="85000"/>
                    <a:lumOff val="15000"/>
                  </a:schemeClr>
                </a:solidFill>
                <a:latin typeface="微软雅黑" pitchFamily="34" charset="-122"/>
                <a:ea typeface="微软雅黑" pitchFamily="34" charset="-122"/>
                <a:sym typeface="微软雅黑" pitchFamily="34" charset="-122"/>
              </a:rPr>
              <a:t>年</a:t>
            </a:r>
          </a:p>
        </p:txBody>
      </p:sp>
      <p:sp>
        <p:nvSpPr>
          <p:cNvPr id="23" name="矩形 10"/>
          <p:cNvSpPr>
            <a:spLocks noChangeArrowheads="1"/>
          </p:cNvSpPr>
          <p:nvPr/>
        </p:nvSpPr>
        <p:spPr bwMode="auto">
          <a:xfrm>
            <a:off x="3454254" y="2946063"/>
            <a:ext cx="9861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latinLnBrk="1">
              <a:buClr>
                <a:srgbClr val="FF0000"/>
              </a:buClr>
              <a:buSzPct val="70000"/>
            </a:pPr>
            <a:r>
              <a:rPr lang="en-US" altLang="zh-CN" sz="1800" b="1" dirty="0">
                <a:solidFill>
                  <a:schemeClr val="tx1">
                    <a:lumMod val="85000"/>
                    <a:lumOff val="15000"/>
                  </a:schemeClr>
                </a:solidFill>
                <a:latin typeface="微软雅黑" pitchFamily="34" charset="-122"/>
                <a:ea typeface="微软雅黑" pitchFamily="34" charset="-122"/>
                <a:sym typeface="微软雅黑" pitchFamily="34" charset="-122"/>
              </a:rPr>
              <a:t>2018</a:t>
            </a:r>
            <a:r>
              <a:rPr lang="zh-CN" altLang="en-US" sz="1800" b="1" dirty="0">
                <a:solidFill>
                  <a:schemeClr val="tx1">
                    <a:lumMod val="85000"/>
                    <a:lumOff val="15000"/>
                  </a:schemeClr>
                </a:solidFill>
                <a:latin typeface="微软雅黑" pitchFamily="34" charset="-122"/>
                <a:ea typeface="微软雅黑" pitchFamily="34" charset="-122"/>
                <a:sym typeface="微软雅黑" pitchFamily="34" charset="-122"/>
              </a:rPr>
              <a:t>年</a:t>
            </a:r>
            <a:endParaRPr lang="zh-CN" altLang="en-US" sz="1800" b="1" dirty="0">
              <a:solidFill>
                <a:schemeClr val="tx1">
                  <a:lumMod val="85000"/>
                  <a:lumOff val="15000"/>
                </a:schemeClr>
              </a:solidFill>
            </a:endParaRPr>
          </a:p>
        </p:txBody>
      </p:sp>
      <p:sp>
        <p:nvSpPr>
          <p:cNvPr id="26" name="矩形 11"/>
          <p:cNvSpPr>
            <a:spLocks noChangeArrowheads="1"/>
          </p:cNvSpPr>
          <p:nvPr/>
        </p:nvSpPr>
        <p:spPr bwMode="auto">
          <a:xfrm>
            <a:off x="4605633" y="1937951"/>
            <a:ext cx="9861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latinLnBrk="1">
              <a:buClr>
                <a:srgbClr val="FF0000"/>
              </a:buClr>
              <a:buSzPct val="70000"/>
              <a:buFont typeface="Wingdings" pitchFamily="2" charset="2"/>
              <a:buNone/>
            </a:pPr>
            <a:r>
              <a:rPr lang="en-US" altLang="zh-CN" sz="1800" b="1" dirty="0">
                <a:solidFill>
                  <a:schemeClr val="tx1">
                    <a:lumMod val="85000"/>
                    <a:lumOff val="15000"/>
                  </a:schemeClr>
                </a:solidFill>
                <a:latin typeface="微软雅黑" pitchFamily="34" charset="-122"/>
                <a:ea typeface="微软雅黑" pitchFamily="34" charset="-122"/>
                <a:sym typeface="微软雅黑" pitchFamily="34" charset="-122"/>
              </a:rPr>
              <a:t>2019</a:t>
            </a:r>
            <a:r>
              <a:rPr lang="zh-CN" altLang="en-US" sz="1800" b="1" dirty="0">
                <a:solidFill>
                  <a:schemeClr val="tx1">
                    <a:lumMod val="85000"/>
                    <a:lumOff val="15000"/>
                  </a:schemeClr>
                </a:solidFill>
                <a:latin typeface="微软雅黑" pitchFamily="34" charset="-122"/>
                <a:ea typeface="微软雅黑" pitchFamily="34" charset="-122"/>
                <a:sym typeface="微软雅黑" pitchFamily="34" charset="-122"/>
              </a:rPr>
              <a:t>年</a:t>
            </a:r>
          </a:p>
        </p:txBody>
      </p:sp>
      <p:sp>
        <p:nvSpPr>
          <p:cNvPr id="28" name="Text Box 30"/>
          <p:cNvSpPr>
            <a:spLocks noChangeArrowheads="1"/>
          </p:cNvSpPr>
          <p:nvPr/>
        </p:nvSpPr>
        <p:spPr bwMode="auto">
          <a:xfrm>
            <a:off x="5116332" y="2811340"/>
            <a:ext cx="27779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atinLnBrk="1">
              <a:buClr>
                <a:srgbClr val="FF0000"/>
              </a:buClr>
              <a:buSzPct val="70000"/>
            </a:pPr>
            <a:r>
              <a:rPr lang="en-US" altLang="zh-CN" sz="2000" b="1" dirty="0">
                <a:solidFill>
                  <a:srgbClr val="000000"/>
                </a:solidFill>
                <a:latin typeface="微软雅黑" pitchFamily="34" charset="-122"/>
                <a:ea typeface="微软雅黑" pitchFamily="34" charset="-122"/>
                <a:sym typeface="微软雅黑" pitchFamily="34" charset="-122"/>
              </a:rPr>
              <a:t>10</a:t>
            </a:r>
            <a:r>
              <a:rPr lang="en-US" altLang="zh-CN" sz="2400" b="1" dirty="0">
                <a:solidFill>
                  <a:srgbClr val="000000"/>
                </a:solidFill>
                <a:latin typeface="微软雅黑" pitchFamily="34" charset="-122"/>
                <a:ea typeface="微软雅黑" pitchFamily="34" charset="-122"/>
                <a:sym typeface="微软雅黑" pitchFamily="34" charset="-122"/>
              </a:rPr>
              <a:t> </a:t>
            </a:r>
            <a:r>
              <a:rPr lang="zh-CN" altLang="en-US" sz="1600" dirty="0">
                <a:solidFill>
                  <a:srgbClr val="000000"/>
                </a:solidFill>
                <a:latin typeface="微软雅黑" pitchFamily="34" charset="-122"/>
                <a:ea typeface="微软雅黑" pitchFamily="34" charset="-122"/>
                <a:sym typeface="微软雅黑" pitchFamily="34" charset="-122"/>
              </a:rPr>
              <a:t>条成绩，点击添加文本</a:t>
            </a:r>
            <a:endParaRPr lang="zh-CN" altLang="en-US" dirty="0"/>
          </a:p>
        </p:txBody>
      </p:sp>
      <p:sp>
        <p:nvSpPr>
          <p:cNvPr id="29" name="Text Box 30"/>
          <p:cNvSpPr>
            <a:spLocks noChangeArrowheads="1"/>
          </p:cNvSpPr>
          <p:nvPr/>
        </p:nvSpPr>
        <p:spPr bwMode="auto">
          <a:xfrm>
            <a:off x="2816549" y="4755556"/>
            <a:ext cx="33506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atinLnBrk="1">
              <a:buClr>
                <a:srgbClr val="FF0000"/>
              </a:buClr>
              <a:buSzPct val="70000"/>
            </a:pPr>
            <a:r>
              <a:rPr lang="en-US" altLang="zh-CN" sz="2000" b="1" dirty="0">
                <a:solidFill>
                  <a:srgbClr val="000000"/>
                </a:solidFill>
                <a:latin typeface="微软雅黑" pitchFamily="34" charset="-122"/>
                <a:ea typeface="微软雅黑" pitchFamily="34" charset="-122"/>
                <a:sym typeface="微软雅黑" pitchFamily="34" charset="-122"/>
              </a:rPr>
              <a:t>10</a:t>
            </a:r>
            <a:r>
              <a:rPr lang="en-US" altLang="zh-CN" sz="2400" b="1" dirty="0">
                <a:solidFill>
                  <a:srgbClr val="000000"/>
                </a:solidFill>
                <a:latin typeface="微软雅黑" pitchFamily="34" charset="-122"/>
                <a:ea typeface="微软雅黑" pitchFamily="34" charset="-122"/>
                <a:sym typeface="微软雅黑" pitchFamily="34" charset="-122"/>
              </a:rPr>
              <a:t> </a:t>
            </a:r>
            <a:r>
              <a:rPr lang="zh-CN" altLang="en-US" sz="1600" dirty="0">
                <a:solidFill>
                  <a:srgbClr val="000000"/>
                </a:solidFill>
                <a:latin typeface="微软雅黑" pitchFamily="34" charset="-122"/>
                <a:ea typeface="微软雅黑" pitchFamily="34" charset="-122"/>
                <a:sym typeface="微软雅黑" pitchFamily="34" charset="-122"/>
              </a:rPr>
              <a:t>条成绩，点击添加文本</a:t>
            </a:r>
            <a:endParaRPr lang="zh-CN" altLang="en-US" dirty="0"/>
          </a:p>
        </p:txBody>
      </p:sp>
      <p:sp>
        <p:nvSpPr>
          <p:cNvPr id="30" name="Text Box 30"/>
          <p:cNvSpPr>
            <a:spLocks noChangeArrowheads="1"/>
          </p:cNvSpPr>
          <p:nvPr/>
        </p:nvSpPr>
        <p:spPr bwMode="auto">
          <a:xfrm>
            <a:off x="1201849" y="5734051"/>
            <a:ext cx="33506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atinLnBrk="1">
              <a:buClr>
                <a:srgbClr val="FF0000"/>
              </a:buClr>
              <a:buSzPct val="70000"/>
            </a:pPr>
            <a:r>
              <a:rPr lang="en-US" altLang="zh-CN" sz="2000" b="1" dirty="0">
                <a:solidFill>
                  <a:srgbClr val="000000"/>
                </a:solidFill>
                <a:latin typeface="微软雅黑" pitchFamily="34" charset="-122"/>
                <a:ea typeface="微软雅黑" pitchFamily="34" charset="-122"/>
                <a:sym typeface="微软雅黑" pitchFamily="34" charset="-122"/>
              </a:rPr>
              <a:t>10</a:t>
            </a:r>
            <a:r>
              <a:rPr lang="en-US" altLang="zh-CN" sz="2400" b="1" dirty="0">
                <a:solidFill>
                  <a:srgbClr val="000000"/>
                </a:solidFill>
                <a:latin typeface="微软雅黑" pitchFamily="34" charset="-122"/>
                <a:ea typeface="微软雅黑" pitchFamily="34" charset="-122"/>
                <a:sym typeface="微软雅黑" pitchFamily="34" charset="-122"/>
              </a:rPr>
              <a:t> </a:t>
            </a:r>
            <a:r>
              <a:rPr lang="zh-CN" altLang="en-US" sz="1600" dirty="0">
                <a:solidFill>
                  <a:srgbClr val="000000"/>
                </a:solidFill>
                <a:latin typeface="微软雅黑" pitchFamily="34" charset="-122"/>
                <a:ea typeface="微软雅黑" pitchFamily="34" charset="-122"/>
                <a:sym typeface="微软雅黑" pitchFamily="34" charset="-122"/>
              </a:rPr>
              <a:t>条成绩，点击添加文本</a:t>
            </a:r>
            <a:endParaRPr lang="zh-CN" altLang="en-US" dirty="0"/>
          </a:p>
        </p:txBody>
      </p:sp>
      <p:sp>
        <p:nvSpPr>
          <p:cNvPr id="31" name="矩形 30"/>
          <p:cNvSpPr/>
          <p:nvPr/>
        </p:nvSpPr>
        <p:spPr>
          <a:xfrm>
            <a:off x="8038158" y="2163199"/>
            <a:ext cx="3022368" cy="3785652"/>
          </a:xfrm>
          <a:prstGeom prst="rect">
            <a:avLst/>
          </a:prstGeom>
        </p:spPr>
        <p:txBody>
          <a:bodyPr wrap="square">
            <a:spAutoFit/>
          </a:bodyPr>
          <a:lstStyle/>
          <a:p>
            <a:pPr>
              <a:lnSpc>
                <a:spcPct val="150000"/>
              </a:lnSpc>
            </a:pPr>
            <a:r>
              <a:rPr lang="zh-CN" altLang="en-US" sz="1600" dirty="0">
                <a:solidFill>
                  <a:schemeClr val="tx1">
                    <a:lumMod val="85000"/>
                    <a:lumOff val="15000"/>
                  </a:schemeClr>
                </a:solidFill>
                <a:latin typeface="微软雅黑" pitchFamily="34" charset="-122"/>
                <a:ea typeface="微软雅黑" pitchFamily="34" charset="-122"/>
              </a:rPr>
              <a:t>您的内容打在这里，或者通过复制您的文本后，在此框中选择粘贴，并选择只保留文字。</a:t>
            </a:r>
            <a:endParaRPr lang="en-US" altLang="zh-CN" sz="1600" dirty="0">
              <a:solidFill>
                <a:schemeClr val="tx1">
                  <a:lumMod val="85000"/>
                  <a:lumOff val="15000"/>
                </a:schemeClr>
              </a:solidFill>
              <a:latin typeface="微软雅黑" pitchFamily="34" charset="-122"/>
              <a:ea typeface="微软雅黑" pitchFamily="34" charset="-122"/>
            </a:endParaRPr>
          </a:p>
          <a:p>
            <a:pPr>
              <a:lnSpc>
                <a:spcPct val="150000"/>
              </a:lnSpc>
            </a:pPr>
            <a:r>
              <a:rPr lang="zh-CN" altLang="en-US" sz="1600" dirty="0">
                <a:solidFill>
                  <a:schemeClr val="tx1">
                    <a:lumMod val="85000"/>
                    <a:lumOff val="15000"/>
                  </a:schemeClr>
                </a:solidFill>
                <a:latin typeface="微软雅黑" pitchFamily="34" charset="-122"/>
                <a:ea typeface="微软雅黑" pitchFamily="34" charset="-122"/>
              </a:rPr>
              <a:t>您的内容打在这里，或者通过复制您的文本后，在此框中选择粘贴，并选择只保留文字。</a:t>
            </a:r>
            <a:endParaRPr lang="en-US" altLang="zh-CN" sz="1600" dirty="0">
              <a:solidFill>
                <a:schemeClr val="tx1">
                  <a:lumMod val="85000"/>
                  <a:lumOff val="15000"/>
                </a:schemeClr>
              </a:solidFill>
              <a:latin typeface="微软雅黑" pitchFamily="34" charset="-122"/>
              <a:ea typeface="微软雅黑" pitchFamily="34" charset="-122"/>
            </a:endParaRPr>
          </a:p>
          <a:p>
            <a:pPr>
              <a:lnSpc>
                <a:spcPct val="150000"/>
              </a:lnSpc>
            </a:pPr>
            <a:r>
              <a:rPr lang="zh-CN" altLang="en-US" sz="1600" dirty="0">
                <a:solidFill>
                  <a:schemeClr val="tx1">
                    <a:lumMod val="85000"/>
                    <a:lumOff val="15000"/>
                  </a:schemeClr>
                </a:solidFill>
                <a:latin typeface="微软雅黑" pitchFamily="34" charset="-122"/>
                <a:ea typeface="微软雅黑" pitchFamily="34" charset="-122"/>
              </a:rPr>
              <a:t>您的内容打在这里，或者通过复制您的文本后，在此框中选择粘贴，并选择只保留文字。</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a:lnSpc>
                <a:spcPct val="150000"/>
              </a:lnSpc>
            </a:pP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p:txBody>
      </p:sp>
      <p:sp>
        <p:nvSpPr>
          <p:cNvPr id="16"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277529678"/>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15"/>
                                        </p:tgtEl>
                                        <p:attrNameLst>
                                          <p:attrName>style.visibility</p:attrName>
                                        </p:attrNameLst>
                                      </p:cBhvr>
                                      <p:to>
                                        <p:strVal val="visible"/>
                                      </p:to>
                                    </p:set>
                                    <p:animEffect>
                                      <p:cBhvr>
                                        <p:cTn id="14" dur="750"/>
                                        <p:tgtEl>
                                          <p:spTgt spid="15"/>
                                        </p:tgtEl>
                                      </p:cBhvr>
                                    </p:animEffect>
                                  </p:childTnLst>
                                </p:cTn>
                              </p:par>
                            </p:childTnLst>
                          </p:cTn>
                        </p:par>
                        <p:par>
                          <p:cTn id="15" fill="hold">
                            <p:stCondLst>
                              <p:cond delay="850"/>
                            </p:stCondLst>
                            <p:childTnLst>
                              <p:par>
                                <p:cTn id="16" presetID="2" presetClass="entr" presetSubtype="2"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p:cTn id="18" dur="500" fill="hold"/>
                                        <p:tgtEl>
                                          <p:spTgt spid="28"/>
                                        </p:tgtEl>
                                        <p:attrNameLst>
                                          <p:attrName>ppt_x</p:attrName>
                                        </p:attrNameLst>
                                      </p:cBhvr>
                                      <p:tavLst>
                                        <p:tav tm="0">
                                          <p:val>
                                            <p:strVal val="1+#ppt_w/2"/>
                                          </p:val>
                                        </p:tav>
                                        <p:tav tm="100000">
                                          <p:val>
                                            <p:strVal val="#ppt_x"/>
                                          </p:val>
                                        </p:tav>
                                      </p:tavLst>
                                    </p:anim>
                                    <p:anim calcmode="lin" valueType="num">
                                      <p:cBhvr>
                                        <p:cTn id="19" dur="500" fill="hold"/>
                                        <p:tgtEl>
                                          <p:spTgt spid="28"/>
                                        </p:tgtEl>
                                        <p:attrNameLst>
                                          <p:attrName>ppt_y</p:attrName>
                                        </p:attrNameLst>
                                      </p:cBhvr>
                                      <p:tavLst>
                                        <p:tav tm="0">
                                          <p:val>
                                            <p:strVal val="#ppt_y"/>
                                          </p:val>
                                        </p:tav>
                                        <p:tav tm="100000">
                                          <p:val>
                                            <p:strVal val="#ppt_y"/>
                                          </p:val>
                                        </p:tav>
                                      </p:tavLst>
                                    </p:anim>
                                  </p:childTnLst>
                                </p:cTn>
                              </p:par>
                              <p:par>
                                <p:cTn id="20" presetID="2" presetClass="entr" presetSubtype="2" fill="hold" grpId="0" nodeType="withEffect">
                                  <p:stCondLst>
                                    <p:cond delay="250"/>
                                  </p:stCondLst>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ppt_x</p:attrName>
                                        </p:attrNameLst>
                                      </p:cBhvr>
                                      <p:tavLst>
                                        <p:tav tm="0">
                                          <p:val>
                                            <p:strVal val="1+#ppt_w/2"/>
                                          </p:val>
                                        </p:tav>
                                        <p:tav tm="100000">
                                          <p:val>
                                            <p:strVal val="#ppt_x"/>
                                          </p:val>
                                        </p:tav>
                                      </p:tavLst>
                                    </p:anim>
                                    <p:anim calcmode="lin" valueType="num">
                                      <p:cBhvr>
                                        <p:cTn id="23" dur="500" fill="hold"/>
                                        <p:tgtEl>
                                          <p:spTgt spid="14"/>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500"/>
                                  </p:stCondLst>
                                  <p:childTnLst>
                                    <p:set>
                                      <p:cBhvr>
                                        <p:cTn id="25" dur="1" fill="hold">
                                          <p:stCondLst>
                                            <p:cond delay="0"/>
                                          </p:stCondLst>
                                        </p:cTn>
                                        <p:tgtEl>
                                          <p:spTgt spid="29"/>
                                        </p:tgtEl>
                                        <p:attrNameLst>
                                          <p:attrName>style.visibility</p:attrName>
                                        </p:attrNameLst>
                                      </p:cBhvr>
                                      <p:to>
                                        <p:strVal val="visible"/>
                                      </p:to>
                                    </p:set>
                                    <p:anim calcmode="lin" valueType="num">
                                      <p:cBhvr>
                                        <p:cTn id="26" dur="500" fill="hold"/>
                                        <p:tgtEl>
                                          <p:spTgt spid="29"/>
                                        </p:tgtEl>
                                        <p:attrNameLst>
                                          <p:attrName>ppt_x</p:attrName>
                                        </p:attrNameLst>
                                      </p:cBhvr>
                                      <p:tavLst>
                                        <p:tav tm="0">
                                          <p:val>
                                            <p:strVal val="1+#ppt_w/2"/>
                                          </p:val>
                                        </p:tav>
                                        <p:tav tm="100000">
                                          <p:val>
                                            <p:strVal val="#ppt_x"/>
                                          </p:val>
                                        </p:tav>
                                      </p:tavLst>
                                    </p:anim>
                                    <p:anim calcmode="lin" valueType="num">
                                      <p:cBhvr>
                                        <p:cTn id="27" dur="500" fill="hold"/>
                                        <p:tgtEl>
                                          <p:spTgt spid="29"/>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75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ppt_x</p:attrName>
                                        </p:attrNameLst>
                                      </p:cBhvr>
                                      <p:tavLst>
                                        <p:tav tm="0">
                                          <p:val>
                                            <p:strVal val="1+#ppt_w/2"/>
                                          </p:val>
                                        </p:tav>
                                        <p:tav tm="100000">
                                          <p:val>
                                            <p:strVal val="#ppt_x"/>
                                          </p:val>
                                        </p:tav>
                                      </p:tavLst>
                                    </p:anim>
                                    <p:anim calcmode="lin" valueType="num">
                                      <p:cBhvr>
                                        <p:cTn id="31" dur="500" fill="hold"/>
                                        <p:tgtEl>
                                          <p:spTgt spid="30"/>
                                        </p:tgtEl>
                                        <p:attrNameLst>
                                          <p:attrName>ppt_y</p:attrName>
                                        </p:attrNameLst>
                                      </p:cBhvr>
                                      <p:tavLst>
                                        <p:tav tm="0">
                                          <p:val>
                                            <p:strVal val="#ppt_y"/>
                                          </p:val>
                                        </p:tav>
                                        <p:tav tm="100000">
                                          <p:val>
                                            <p:strVal val="#ppt_y"/>
                                          </p:val>
                                        </p:tav>
                                      </p:tavLst>
                                    </p:anim>
                                  </p:childTnLst>
                                </p:cTn>
                              </p:par>
                            </p:childTnLst>
                          </p:cTn>
                        </p:par>
                        <p:par>
                          <p:cTn id="32" fill="hold">
                            <p:stCondLst>
                              <p:cond delay="2100"/>
                            </p:stCondLst>
                            <p:childTnLst>
                              <p:par>
                                <p:cTn id="33" presetID="22" presetClass="entr" presetSubtype="8" fill="hold" grpId="0"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wipe(left)">
                                      <p:cBhvr>
                                        <p:cTn id="3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utoUpdateAnimBg="0"/>
      <p:bldP spid="15" grpId="0" animBg="1"/>
      <p:bldP spid="28" grpId="0" bldLvl="0" autoUpdateAnimBg="0"/>
      <p:bldP spid="29" grpId="0" bldLvl="0" autoUpdateAnimBg="0"/>
      <p:bldP spid="30" grpId="0" bldLvl="0" autoUpdateAnimBg="0"/>
      <p:bldP spid="31" grpId="0"/>
      <p:bldP spid="1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箭头3"/>
          <p:cNvSpPr>
            <a:spLocks/>
          </p:cNvSpPr>
          <p:nvPr/>
        </p:nvSpPr>
        <p:spPr bwMode="gray">
          <a:xfrm flipV="1">
            <a:off x="2520037" y="3573810"/>
            <a:ext cx="1608305" cy="1876425"/>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rgbClr val="969696"/>
          </a:solidFill>
          <a:ln>
            <a:noFill/>
          </a:ln>
          <a:effectLst/>
        </p:spPr>
        <p:txBody>
          <a:bodyPr wrap="none"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sp>
        <p:nvSpPr>
          <p:cNvPr id="212" name="箭头2"/>
          <p:cNvSpPr>
            <a:spLocks/>
          </p:cNvSpPr>
          <p:nvPr/>
        </p:nvSpPr>
        <p:spPr bwMode="gray">
          <a:xfrm rot="16200000">
            <a:off x="2943919" y="2883100"/>
            <a:ext cx="477838" cy="191169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rgbClr val="969696"/>
          </a:solidFill>
          <a:ln>
            <a:noFill/>
          </a:ln>
          <a:effectLst/>
        </p:spPr>
        <p:txBody>
          <a:bodyPr wrap="none"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sp>
        <p:nvSpPr>
          <p:cNvPr id="213" name="箭头1"/>
          <p:cNvSpPr>
            <a:spLocks/>
          </p:cNvSpPr>
          <p:nvPr/>
        </p:nvSpPr>
        <p:spPr bwMode="gray">
          <a:xfrm>
            <a:off x="2509694" y="2129433"/>
            <a:ext cx="1608305" cy="1876425"/>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rgbClr val="969696"/>
          </a:solidFill>
          <a:ln>
            <a:noFill/>
          </a:ln>
          <a:effectLst/>
        </p:spPr>
        <p:txBody>
          <a:bodyPr wrap="none"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sp>
        <p:nvSpPr>
          <p:cNvPr id="215" name="标题1"/>
          <p:cNvSpPr>
            <a:spLocks noChangeArrowheads="1"/>
          </p:cNvSpPr>
          <p:nvPr/>
        </p:nvSpPr>
        <p:spPr bwMode="gray">
          <a:xfrm>
            <a:off x="4229113" y="1773609"/>
            <a:ext cx="2657507" cy="1155600"/>
          </a:xfrm>
          <a:prstGeom prst="roundRect">
            <a:avLst>
              <a:gd name="adj" fmla="val 11921"/>
            </a:avLst>
          </a:prstGeom>
          <a:solidFill>
            <a:srgbClr val="C00000"/>
          </a:solidFill>
          <a:ln w="25400" cap="flat" cmpd="sng" algn="ctr">
            <a:noFill/>
            <a:prstDash val="solid"/>
          </a:ln>
          <a:effectLst>
            <a:outerShdw blurRad="50800" dist="38100" dir="2700000" algn="tl" rotWithShape="0">
              <a:prstClr val="black">
                <a:alpha val="40000"/>
              </a:prstClr>
            </a:outerShdw>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fontAlgn="base">
              <a:lnSpc>
                <a:spcPct val="120000"/>
              </a:lnSpc>
              <a:spcBef>
                <a:spcPct val="0"/>
              </a:spcBef>
              <a:spcAft>
                <a:spcPct val="0"/>
              </a:spcAft>
              <a:defRPr/>
            </a:pPr>
            <a:r>
              <a:rPr kumimoji="0" lang="zh-CN" altLang="en-US" sz="1600" b="1" i="0" u="none" strike="noStrike" kern="1200" cap="none" spc="0" normalizeH="0" baseline="0" noProof="0" dirty="0">
                <a:ln>
                  <a:noFill/>
                </a:ln>
                <a:solidFill>
                  <a:sysClr val="window" lastClr="FFFFFF">
                    <a:lumMod val="95000"/>
                  </a:sysClr>
                </a:solidFill>
                <a:effectLst/>
                <a:uLnTx/>
                <a:uFillTx/>
                <a:latin typeface="微软雅黑" pitchFamily="34" charset="-122"/>
                <a:ea typeface="微软雅黑" pitchFamily="34" charset="-122"/>
              </a:rPr>
              <a:t>          点击添加文本</a:t>
            </a:r>
            <a:endParaRPr kumimoji="0" lang="zh-CN" altLang="zh-CN" sz="1600" b="1" i="0" u="none" strike="noStrike" kern="1200" cap="none" spc="0" normalizeH="0" baseline="0" noProof="0" dirty="0">
              <a:ln>
                <a:noFill/>
              </a:ln>
              <a:solidFill>
                <a:sysClr val="window" lastClr="FFFFFF">
                  <a:lumMod val="95000"/>
                </a:sysClr>
              </a:solidFill>
              <a:effectLst/>
              <a:uLnTx/>
              <a:uFillTx/>
              <a:latin typeface="微软雅黑" pitchFamily="34" charset="-122"/>
              <a:ea typeface="微软雅黑" pitchFamily="34" charset="-122"/>
            </a:endParaRPr>
          </a:p>
        </p:txBody>
      </p:sp>
      <p:sp>
        <p:nvSpPr>
          <p:cNvPr id="217" name="标题2"/>
          <p:cNvSpPr>
            <a:spLocks noChangeArrowheads="1"/>
          </p:cNvSpPr>
          <p:nvPr/>
        </p:nvSpPr>
        <p:spPr bwMode="gray">
          <a:xfrm>
            <a:off x="4241805" y="3210297"/>
            <a:ext cx="2644815" cy="1155600"/>
          </a:xfrm>
          <a:prstGeom prst="roundRect">
            <a:avLst>
              <a:gd name="adj" fmla="val 11921"/>
            </a:avLst>
          </a:prstGeom>
          <a:solidFill>
            <a:srgbClr val="C00000"/>
          </a:solidFill>
          <a:ln w="25400" cap="flat" cmpd="sng" algn="ctr">
            <a:noFill/>
            <a:prstDash val="solid"/>
          </a:ln>
          <a:effectLst>
            <a:outerShdw blurRad="50800" dist="38100" dir="2700000" algn="tl" rotWithShape="0">
              <a:prstClr val="black">
                <a:alpha val="40000"/>
              </a:prstClr>
            </a:outerShdw>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fontAlgn="base">
              <a:lnSpc>
                <a:spcPct val="120000"/>
              </a:lnSpc>
              <a:spcBef>
                <a:spcPct val="0"/>
              </a:spcBef>
              <a:spcAft>
                <a:spcPct val="0"/>
              </a:spcAft>
              <a:defRPr/>
            </a:pPr>
            <a:r>
              <a:rPr kumimoji="0" lang="zh-CN" altLang="en-US" sz="1600" b="1" i="0" u="none" strike="noStrike" kern="1200" cap="none" spc="0" normalizeH="0" baseline="0" noProof="0" dirty="0">
                <a:ln>
                  <a:noFill/>
                </a:ln>
                <a:solidFill>
                  <a:sysClr val="window" lastClr="FFFFFF">
                    <a:lumMod val="95000"/>
                  </a:sysClr>
                </a:solidFill>
                <a:effectLst/>
                <a:uLnTx/>
                <a:uFillTx/>
                <a:latin typeface="微软雅黑" pitchFamily="34" charset="-122"/>
                <a:ea typeface="微软雅黑" pitchFamily="34" charset="-122"/>
              </a:rPr>
              <a:t>点击添加文本</a:t>
            </a:r>
            <a:endParaRPr kumimoji="0" lang="zh-CN" altLang="zh-CN" sz="1600" b="1" i="0" u="none" strike="noStrike" kern="1200" cap="none" spc="0" normalizeH="0" baseline="0" noProof="0" dirty="0">
              <a:ln>
                <a:noFill/>
              </a:ln>
              <a:solidFill>
                <a:sysClr val="window" lastClr="FFFFFF">
                  <a:lumMod val="95000"/>
                </a:sysClr>
              </a:solidFill>
              <a:effectLst/>
              <a:uLnTx/>
              <a:uFillTx/>
              <a:latin typeface="微软雅黑" pitchFamily="34" charset="-122"/>
              <a:ea typeface="微软雅黑" pitchFamily="34" charset="-122"/>
            </a:endParaRPr>
          </a:p>
        </p:txBody>
      </p:sp>
      <p:sp>
        <p:nvSpPr>
          <p:cNvPr id="219" name="标题3"/>
          <p:cNvSpPr>
            <a:spLocks noChangeArrowheads="1"/>
          </p:cNvSpPr>
          <p:nvPr/>
        </p:nvSpPr>
        <p:spPr bwMode="gray">
          <a:xfrm>
            <a:off x="4222767" y="4651499"/>
            <a:ext cx="2663853" cy="1154559"/>
          </a:xfrm>
          <a:prstGeom prst="roundRect">
            <a:avLst>
              <a:gd name="adj" fmla="val 11921"/>
            </a:avLst>
          </a:prstGeom>
          <a:solidFill>
            <a:srgbClr val="C00000"/>
          </a:solidFill>
          <a:ln w="25400" cap="flat" cmpd="sng" algn="ctr">
            <a:noFill/>
            <a:prstDash val="solid"/>
          </a:ln>
          <a:effectLst>
            <a:outerShdw blurRad="50800" dist="38100" dir="2700000" algn="tl" rotWithShape="0">
              <a:prstClr val="black">
                <a:alpha val="40000"/>
              </a:prstClr>
            </a:outerShdw>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fontAlgn="base">
              <a:lnSpc>
                <a:spcPct val="120000"/>
              </a:lnSpc>
              <a:spcBef>
                <a:spcPct val="0"/>
              </a:spcBef>
              <a:spcAft>
                <a:spcPct val="0"/>
              </a:spcAft>
              <a:defRPr/>
            </a:pPr>
            <a:r>
              <a:rPr kumimoji="0" lang="zh-CN" altLang="en-US" sz="1600" b="1" i="0" u="none" strike="noStrike" kern="1200" cap="none" spc="0" normalizeH="0" baseline="0" noProof="0" dirty="0">
                <a:ln>
                  <a:noFill/>
                </a:ln>
                <a:solidFill>
                  <a:sysClr val="window" lastClr="FFFFFF">
                    <a:lumMod val="95000"/>
                  </a:sysClr>
                </a:solidFill>
                <a:effectLst/>
                <a:uLnTx/>
                <a:uFillTx/>
                <a:latin typeface="微软雅黑" pitchFamily="34" charset="-122"/>
                <a:ea typeface="微软雅黑" pitchFamily="34" charset="-122"/>
              </a:rPr>
              <a:t>点击添加文本</a:t>
            </a:r>
            <a:endParaRPr kumimoji="0" lang="zh-CN" altLang="zh-CN" sz="1600" b="1" i="0" u="none" strike="noStrike" kern="1200" cap="none" spc="0" normalizeH="0" baseline="0" noProof="0" dirty="0">
              <a:ln>
                <a:noFill/>
              </a:ln>
              <a:solidFill>
                <a:sysClr val="window" lastClr="FFFFFF">
                  <a:lumMod val="95000"/>
                </a:sysClr>
              </a:solidFill>
              <a:effectLst/>
              <a:uLnTx/>
              <a:uFillTx/>
              <a:latin typeface="微软雅黑" pitchFamily="34" charset="-122"/>
              <a:ea typeface="微软雅黑" pitchFamily="34" charset="-122"/>
            </a:endParaRPr>
          </a:p>
        </p:txBody>
      </p:sp>
      <p:sp>
        <p:nvSpPr>
          <p:cNvPr id="220" name="Oval 19"/>
          <p:cNvSpPr>
            <a:spLocks noChangeArrowheads="1"/>
          </p:cNvSpPr>
          <p:nvPr/>
        </p:nvSpPr>
        <p:spPr bwMode="auto">
          <a:xfrm>
            <a:off x="1993421" y="3069913"/>
            <a:ext cx="1439063" cy="1440000"/>
          </a:xfrm>
          <a:prstGeom prst="roundRect">
            <a:avLst/>
          </a:prstGeom>
          <a:solidFill>
            <a:srgbClr val="C00000"/>
          </a:solidFill>
          <a:ln w="3175" cap="flat" cmpd="sng" algn="ctr">
            <a:noFill/>
            <a:prstDash val="solid"/>
          </a:ln>
          <a:effectLst>
            <a:outerShdw blurRad="50800" dist="38100" dir="2700000" algn="tl" rotWithShape="0">
              <a:prstClr val="black">
                <a:alpha val="40000"/>
              </a:prstClr>
            </a:outerShdw>
          </a:effectLst>
        </p:spPr>
        <p:txBody>
          <a:bodyPr lIns="126000" rIns="126000" bIns="180000" anchor="ctr"/>
          <a:lstStyle/>
          <a:p>
            <a:pPr algn="ctr">
              <a:lnSpc>
                <a:spcPct val="120000"/>
              </a:lnSpc>
            </a:pPr>
            <a:r>
              <a:rPr lang="zh-CN" altLang="en-US" sz="2000" b="1" kern="0" dirty="0">
                <a:solidFill>
                  <a:srgbClr val="F9F9F9"/>
                </a:solidFill>
                <a:latin typeface="微软雅黑" pitchFamily="34" charset="-122"/>
                <a:ea typeface="微软雅黑" pitchFamily="34" charset="-122"/>
              </a:rPr>
              <a:t>添加内容</a:t>
            </a:r>
          </a:p>
        </p:txBody>
      </p:sp>
      <p:sp>
        <p:nvSpPr>
          <p:cNvPr id="14" name="文本框 2"/>
          <p:cNvSpPr txBox="1"/>
          <p:nvPr/>
        </p:nvSpPr>
        <p:spPr>
          <a:xfrm>
            <a:off x="1129658"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
        <p:nvSpPr>
          <p:cNvPr id="214" name="文本1"/>
          <p:cNvSpPr>
            <a:spLocks noChangeArrowheads="1"/>
          </p:cNvSpPr>
          <p:nvPr/>
        </p:nvSpPr>
        <p:spPr bwMode="gray">
          <a:xfrm>
            <a:off x="6886620" y="1773609"/>
            <a:ext cx="3379001" cy="1155600"/>
          </a:xfrm>
          <a:prstGeom prst="roundRect">
            <a:avLst>
              <a:gd name="adj" fmla="val 11505"/>
            </a:avLst>
          </a:prstGeom>
          <a:gradFill>
            <a:gsLst>
              <a:gs pos="33000">
                <a:srgbClr val="F9F9F9"/>
              </a:gs>
              <a:gs pos="100000">
                <a:srgbClr val="D7D7D7"/>
              </a:gs>
            </a:gsLst>
            <a:lin ang="5400000" scaled="0"/>
          </a:gradFill>
          <a:ln w="25400" cap="flat" cmpd="sng" algn="ctr">
            <a:noFill/>
            <a:prstDash val="solid"/>
          </a:ln>
          <a:effectLst>
            <a:outerShdw blurRad="50800" dist="38100" dir="2700000" algn="tl" rotWithShape="0">
              <a:prstClr val="black">
                <a:alpha val="40000"/>
              </a:prstClr>
            </a:outerShdw>
          </a:effectLst>
          <a:extLst>
            <a:ext uri="{91240B29-F687-4F45-9708-019B960494DF}">
              <a14:hiddenLine xmlns:a14="http://schemas.microsoft.com/office/drawing/2010/main" w="6350" algn="ctr">
                <a:solidFill>
                  <a:schemeClr val="tx1"/>
                </a:solidFill>
                <a:prstDash val="sysDot"/>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fontAlgn="base">
              <a:lnSpc>
                <a:spcPct val="120000"/>
              </a:lnSpc>
              <a:spcBef>
                <a:spcPct val="0"/>
              </a:spcBef>
              <a:spcAft>
                <a:spcPct val="0"/>
              </a:spcAft>
              <a:defRPr/>
            </a:pPr>
            <a:r>
              <a:rPr lang="zh-CN" altLang="en-US" sz="1600" dirty="0">
                <a:solidFill>
                  <a:srgbClr val="4D4D4D"/>
                </a:solidFill>
                <a:latin typeface="微软雅黑" pitchFamily="34" charset="-122"/>
                <a:ea typeface="微软雅黑" pitchFamily="34" charset="-122"/>
              </a:rPr>
              <a:t>    点击添加文字，点击添加文字</a:t>
            </a:r>
            <a:endParaRPr kumimoji="0" lang="zh-CN" altLang="zh-CN" sz="1600" i="0" u="none" strike="noStrike" kern="1200" cap="none" spc="0" normalizeH="0" baseline="0" noProof="0" dirty="0">
              <a:ln>
                <a:noFill/>
              </a:ln>
              <a:solidFill>
                <a:srgbClr val="4D4D4D"/>
              </a:solidFill>
              <a:effectLst/>
              <a:uLnTx/>
              <a:uFillTx/>
              <a:latin typeface="微软雅黑" pitchFamily="34" charset="-122"/>
              <a:ea typeface="微软雅黑" pitchFamily="34" charset="-122"/>
            </a:endParaRPr>
          </a:p>
        </p:txBody>
      </p:sp>
      <p:sp>
        <p:nvSpPr>
          <p:cNvPr id="216" name="文本2"/>
          <p:cNvSpPr>
            <a:spLocks noChangeArrowheads="1"/>
          </p:cNvSpPr>
          <p:nvPr/>
        </p:nvSpPr>
        <p:spPr bwMode="gray">
          <a:xfrm>
            <a:off x="6886620" y="3210297"/>
            <a:ext cx="3379001" cy="1155600"/>
          </a:xfrm>
          <a:prstGeom prst="roundRect">
            <a:avLst>
              <a:gd name="adj" fmla="val 11505"/>
            </a:avLst>
          </a:prstGeom>
          <a:gradFill>
            <a:gsLst>
              <a:gs pos="33000">
                <a:srgbClr val="F9F9F9"/>
              </a:gs>
              <a:gs pos="100000">
                <a:srgbClr val="D7D7D7"/>
              </a:gs>
            </a:gsLst>
            <a:lin ang="5400000" scaled="0"/>
          </a:gradFill>
          <a:ln w="25400" cap="flat" cmpd="sng" algn="ctr">
            <a:noFill/>
            <a:prstDash val="solid"/>
          </a:ln>
          <a:effectLst>
            <a:outerShdw blurRad="50800" dist="38100" dir="2700000" algn="tl" rotWithShape="0">
              <a:prstClr val="black">
                <a:alpha val="40000"/>
              </a:prstClr>
            </a:outerShdw>
          </a:effectLst>
          <a:extLst>
            <a:ext uri="{91240B29-F687-4F45-9708-019B960494DF}">
              <a14:hiddenLine xmlns:a14="http://schemas.microsoft.com/office/drawing/2010/main" w="6350" algn="ctr">
                <a:solidFill>
                  <a:schemeClr val="tx1"/>
                </a:solidFill>
                <a:prstDash val="sysDot"/>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lnSpc>
                <a:spcPct val="120000"/>
              </a:lnSpc>
              <a:spcBef>
                <a:spcPct val="0"/>
              </a:spcBef>
              <a:spcAft>
                <a:spcPct val="0"/>
              </a:spcAft>
              <a:defRPr/>
            </a:pPr>
            <a:endParaRPr lang="en-US" altLang="zh-CN" sz="1600" dirty="0">
              <a:solidFill>
                <a:srgbClr val="4D4D4D"/>
              </a:solidFill>
              <a:latin typeface="微软雅黑" pitchFamily="34" charset="-122"/>
              <a:ea typeface="微软雅黑" pitchFamily="34" charset="-122"/>
            </a:endParaRPr>
          </a:p>
          <a:p>
            <a:pPr fontAlgn="base">
              <a:lnSpc>
                <a:spcPct val="120000"/>
              </a:lnSpc>
              <a:spcBef>
                <a:spcPct val="0"/>
              </a:spcBef>
              <a:spcAft>
                <a:spcPct val="0"/>
              </a:spcAft>
              <a:defRPr/>
            </a:pPr>
            <a:r>
              <a:rPr lang="en-US" altLang="zh-CN" sz="1600" dirty="0">
                <a:solidFill>
                  <a:srgbClr val="4D4D4D"/>
                </a:solidFill>
                <a:latin typeface="微软雅黑" pitchFamily="34" charset="-122"/>
                <a:ea typeface="微软雅黑" pitchFamily="34" charset="-122"/>
              </a:rPr>
              <a:t>    </a:t>
            </a:r>
            <a:r>
              <a:rPr lang="zh-CN" altLang="en-US" sz="1600" dirty="0">
                <a:solidFill>
                  <a:srgbClr val="4D4D4D"/>
                </a:solidFill>
                <a:latin typeface="微软雅黑" pitchFamily="34" charset="-122"/>
                <a:ea typeface="微软雅黑" pitchFamily="34" charset="-122"/>
              </a:rPr>
              <a:t>点击添加文字，点击添加文字</a:t>
            </a:r>
            <a:endParaRPr lang="zh-CN" altLang="zh-CN" sz="1600" dirty="0">
              <a:solidFill>
                <a:srgbClr val="4D4D4D"/>
              </a:solidFill>
              <a:latin typeface="微软雅黑" pitchFamily="34" charset="-122"/>
              <a:ea typeface="微软雅黑" pitchFamily="34" charset="-122"/>
            </a:endParaRPr>
          </a:p>
          <a:p>
            <a:pPr lvl="0" fontAlgn="base">
              <a:lnSpc>
                <a:spcPct val="120000"/>
              </a:lnSpc>
              <a:spcBef>
                <a:spcPct val="0"/>
              </a:spcBef>
              <a:spcAft>
                <a:spcPct val="0"/>
              </a:spcAft>
              <a:defRPr/>
            </a:pPr>
            <a:endParaRPr kumimoji="0" lang="zh-CN" altLang="zh-CN" sz="1600" i="0" u="none" strike="noStrike" kern="1200" cap="none" spc="0" normalizeH="0" baseline="0" noProof="0" dirty="0">
              <a:ln>
                <a:noFill/>
              </a:ln>
              <a:solidFill>
                <a:srgbClr val="4D4D4D"/>
              </a:solidFill>
              <a:effectLst/>
              <a:uLnTx/>
              <a:uFillTx/>
              <a:latin typeface="微软雅黑" pitchFamily="34" charset="-122"/>
              <a:ea typeface="微软雅黑" pitchFamily="34" charset="-122"/>
            </a:endParaRPr>
          </a:p>
        </p:txBody>
      </p:sp>
      <p:sp>
        <p:nvSpPr>
          <p:cNvPr id="218" name="文本3"/>
          <p:cNvSpPr>
            <a:spLocks noChangeArrowheads="1"/>
          </p:cNvSpPr>
          <p:nvPr/>
        </p:nvSpPr>
        <p:spPr bwMode="ltGray">
          <a:xfrm>
            <a:off x="6886619" y="4661024"/>
            <a:ext cx="3382174" cy="1145034"/>
          </a:xfrm>
          <a:prstGeom prst="roundRect">
            <a:avLst>
              <a:gd name="adj" fmla="val 11505"/>
            </a:avLst>
          </a:prstGeom>
          <a:gradFill>
            <a:gsLst>
              <a:gs pos="33000">
                <a:srgbClr val="F9F9F9"/>
              </a:gs>
              <a:gs pos="100000">
                <a:srgbClr val="D7D7D7"/>
              </a:gs>
            </a:gsLst>
            <a:lin ang="5400000" scaled="0"/>
          </a:gradFill>
          <a:ln w="25400" cap="flat" cmpd="sng" algn="ctr">
            <a:noFill/>
            <a:prstDash val="solid"/>
          </a:ln>
          <a:effectLst>
            <a:outerShdw blurRad="50800" dist="38100" dir="2700000" algn="tl" rotWithShape="0">
              <a:prstClr val="black">
                <a:alpha val="40000"/>
              </a:prstClr>
            </a:outerShdw>
          </a:effectLst>
          <a:extLst>
            <a:ext uri="{91240B29-F687-4F45-9708-019B960494DF}">
              <a14:hiddenLine xmlns:a14="http://schemas.microsoft.com/office/drawing/2010/main" w="6350" algn="ctr">
                <a:solidFill>
                  <a:schemeClr val="tx1"/>
                </a:solidFill>
                <a:prstDash val="sysDot"/>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fontAlgn="base">
              <a:lnSpc>
                <a:spcPct val="120000"/>
              </a:lnSpc>
              <a:spcBef>
                <a:spcPct val="0"/>
              </a:spcBef>
              <a:spcAft>
                <a:spcPct val="0"/>
              </a:spcAft>
              <a:defRPr/>
            </a:pPr>
            <a:r>
              <a:rPr lang="zh-CN" altLang="en-US" sz="1600" dirty="0">
                <a:solidFill>
                  <a:srgbClr val="4D4D4D"/>
                </a:solidFill>
                <a:latin typeface="微软雅黑" pitchFamily="34" charset="-122"/>
                <a:ea typeface="微软雅黑" pitchFamily="34" charset="-122"/>
              </a:rPr>
              <a:t>    点击添加文字，点击添加文字</a:t>
            </a:r>
            <a:endParaRPr lang="zh-CN" altLang="zh-CN" sz="1600" dirty="0">
              <a:solidFill>
                <a:srgbClr val="4D4D4D"/>
              </a:solidFill>
              <a:latin typeface="微软雅黑" pitchFamily="34" charset="-122"/>
              <a:ea typeface="微软雅黑" pitchFamily="34" charset="-122"/>
            </a:endParaRPr>
          </a:p>
        </p:txBody>
      </p:sp>
    </p:spTree>
    <p:extLst>
      <p:ext uri="{BB962C8B-B14F-4D97-AF65-F5344CB8AC3E}">
        <p14:creationId xmlns:p14="http://schemas.microsoft.com/office/powerpoint/2010/main" val="544980916"/>
      </p:ext>
    </p:extLst>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4"/>
                                        </p:tgtEl>
                                        <p:attrNameLst>
                                          <p:attrName>ppt_y</p:attrName>
                                        </p:attrNameLst>
                                      </p:cBhvr>
                                      <p:tavLst>
                                        <p:tav tm="0">
                                          <p:val>
                                            <p:strVal val="#ppt_y"/>
                                          </p:val>
                                        </p:tav>
                                        <p:tav tm="100000">
                                          <p:val>
                                            <p:strVal val="#ppt_y"/>
                                          </p:val>
                                        </p:tav>
                                      </p:tavLst>
                                    </p:anim>
                                    <p:anim calcmode="lin" valueType="num">
                                      <p:cBhvr>
                                        <p:cTn id="9"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4"/>
                                        </p:tgtEl>
                                      </p:cBhvr>
                                    </p:animEffect>
                                  </p:childTnLst>
                                </p:cTn>
                              </p:par>
                            </p:childTnLst>
                          </p:cTn>
                        </p:par>
                        <p:par>
                          <p:cTn id="12" fill="hold">
                            <p:stCondLst>
                              <p:cond delay="850"/>
                            </p:stCondLst>
                            <p:childTnLst>
                              <p:par>
                                <p:cTn id="13" presetID="21" presetClass="entr" presetSubtype="1" fill="hold" grpId="0" nodeType="afterEffect">
                                  <p:stCondLst>
                                    <p:cond delay="0"/>
                                  </p:stCondLst>
                                  <p:childTnLst>
                                    <p:set>
                                      <p:cBhvr>
                                        <p:cTn id="14" dur="1" fill="hold">
                                          <p:stCondLst>
                                            <p:cond delay="0"/>
                                          </p:stCondLst>
                                        </p:cTn>
                                        <p:tgtEl>
                                          <p:spTgt spid="220"/>
                                        </p:tgtEl>
                                        <p:attrNameLst>
                                          <p:attrName>style.visibility</p:attrName>
                                        </p:attrNameLst>
                                      </p:cBhvr>
                                      <p:to>
                                        <p:strVal val="visible"/>
                                      </p:to>
                                    </p:set>
                                    <p:animEffect transition="in" filter="wheel(1)">
                                      <p:cBhvr>
                                        <p:cTn id="15" dur="500"/>
                                        <p:tgtEl>
                                          <p:spTgt spid="220"/>
                                        </p:tgtEl>
                                      </p:cBhvr>
                                    </p:animEffect>
                                  </p:childTnLst>
                                </p:cTn>
                              </p:par>
                            </p:childTnLst>
                          </p:cTn>
                        </p:par>
                        <p:par>
                          <p:cTn id="16" fill="hold">
                            <p:stCondLst>
                              <p:cond delay="1350"/>
                            </p:stCondLst>
                            <p:childTnLst>
                              <p:par>
                                <p:cTn id="17" presetID="22" presetClass="entr" presetSubtype="8" fill="hold" grpId="0" nodeType="afterEffect">
                                  <p:stCondLst>
                                    <p:cond delay="0"/>
                                  </p:stCondLst>
                                  <p:childTnLst>
                                    <p:set>
                                      <p:cBhvr>
                                        <p:cTn id="18" dur="1" fill="hold">
                                          <p:stCondLst>
                                            <p:cond delay="0"/>
                                          </p:stCondLst>
                                        </p:cTn>
                                        <p:tgtEl>
                                          <p:spTgt spid="213"/>
                                        </p:tgtEl>
                                        <p:attrNameLst>
                                          <p:attrName>style.visibility</p:attrName>
                                        </p:attrNameLst>
                                      </p:cBhvr>
                                      <p:to>
                                        <p:strVal val="visible"/>
                                      </p:to>
                                    </p:set>
                                    <p:animEffect transition="in" filter="wipe(left)">
                                      <p:cBhvr>
                                        <p:cTn id="19" dur="500"/>
                                        <p:tgtEl>
                                          <p:spTgt spid="213"/>
                                        </p:tgtEl>
                                      </p:cBhvr>
                                    </p:animEffect>
                                  </p:childTnLst>
                                </p:cTn>
                              </p:par>
                            </p:childTnLst>
                          </p:cTn>
                        </p:par>
                        <p:par>
                          <p:cTn id="20" fill="hold">
                            <p:stCondLst>
                              <p:cond delay="1850"/>
                            </p:stCondLst>
                            <p:childTnLst>
                              <p:par>
                                <p:cTn id="21" presetID="22" presetClass="entr" presetSubtype="8" fill="hold" grpId="0" nodeType="afterEffect">
                                  <p:stCondLst>
                                    <p:cond delay="0"/>
                                  </p:stCondLst>
                                  <p:childTnLst>
                                    <p:set>
                                      <p:cBhvr>
                                        <p:cTn id="22" dur="1" fill="hold">
                                          <p:stCondLst>
                                            <p:cond delay="0"/>
                                          </p:stCondLst>
                                        </p:cTn>
                                        <p:tgtEl>
                                          <p:spTgt spid="215"/>
                                        </p:tgtEl>
                                        <p:attrNameLst>
                                          <p:attrName>style.visibility</p:attrName>
                                        </p:attrNameLst>
                                      </p:cBhvr>
                                      <p:to>
                                        <p:strVal val="visible"/>
                                      </p:to>
                                    </p:set>
                                    <p:animEffect transition="in" filter="wipe(left)">
                                      <p:cBhvr>
                                        <p:cTn id="23" dur="500"/>
                                        <p:tgtEl>
                                          <p:spTgt spid="215"/>
                                        </p:tgtEl>
                                      </p:cBhvr>
                                    </p:animEffect>
                                  </p:childTnLst>
                                </p:cTn>
                              </p:par>
                            </p:childTnLst>
                          </p:cTn>
                        </p:par>
                        <p:par>
                          <p:cTn id="24" fill="hold">
                            <p:stCondLst>
                              <p:cond delay="2350"/>
                            </p:stCondLst>
                            <p:childTnLst>
                              <p:par>
                                <p:cTn id="25" presetID="22" presetClass="entr" presetSubtype="8" fill="hold" grpId="0" nodeType="afterEffect">
                                  <p:stCondLst>
                                    <p:cond delay="0"/>
                                  </p:stCondLst>
                                  <p:childTnLst>
                                    <p:set>
                                      <p:cBhvr>
                                        <p:cTn id="26" dur="1" fill="hold">
                                          <p:stCondLst>
                                            <p:cond delay="0"/>
                                          </p:stCondLst>
                                        </p:cTn>
                                        <p:tgtEl>
                                          <p:spTgt spid="214"/>
                                        </p:tgtEl>
                                        <p:attrNameLst>
                                          <p:attrName>style.visibility</p:attrName>
                                        </p:attrNameLst>
                                      </p:cBhvr>
                                      <p:to>
                                        <p:strVal val="visible"/>
                                      </p:to>
                                    </p:set>
                                    <p:animEffect transition="in" filter="wipe(left)">
                                      <p:cBhvr>
                                        <p:cTn id="27" dur="500"/>
                                        <p:tgtEl>
                                          <p:spTgt spid="21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212"/>
                                        </p:tgtEl>
                                        <p:attrNameLst>
                                          <p:attrName>style.visibility</p:attrName>
                                        </p:attrNameLst>
                                      </p:cBhvr>
                                      <p:to>
                                        <p:strVal val="visible"/>
                                      </p:to>
                                    </p:set>
                                    <p:animEffect transition="in" filter="wipe(left)">
                                      <p:cBhvr>
                                        <p:cTn id="30" dur="500"/>
                                        <p:tgtEl>
                                          <p:spTgt spid="212"/>
                                        </p:tgtEl>
                                      </p:cBhvr>
                                    </p:animEffect>
                                  </p:childTnLst>
                                </p:cTn>
                              </p:par>
                            </p:childTnLst>
                          </p:cTn>
                        </p:par>
                        <p:par>
                          <p:cTn id="31" fill="hold">
                            <p:stCondLst>
                              <p:cond delay="2850"/>
                            </p:stCondLst>
                            <p:childTnLst>
                              <p:par>
                                <p:cTn id="32" presetID="22" presetClass="entr" presetSubtype="8" fill="hold" grpId="0" nodeType="afterEffect">
                                  <p:stCondLst>
                                    <p:cond delay="0"/>
                                  </p:stCondLst>
                                  <p:childTnLst>
                                    <p:set>
                                      <p:cBhvr>
                                        <p:cTn id="33" dur="1" fill="hold">
                                          <p:stCondLst>
                                            <p:cond delay="0"/>
                                          </p:stCondLst>
                                        </p:cTn>
                                        <p:tgtEl>
                                          <p:spTgt spid="217"/>
                                        </p:tgtEl>
                                        <p:attrNameLst>
                                          <p:attrName>style.visibility</p:attrName>
                                        </p:attrNameLst>
                                      </p:cBhvr>
                                      <p:to>
                                        <p:strVal val="visible"/>
                                      </p:to>
                                    </p:set>
                                    <p:animEffect transition="in" filter="wipe(left)">
                                      <p:cBhvr>
                                        <p:cTn id="34" dur="500"/>
                                        <p:tgtEl>
                                          <p:spTgt spid="217"/>
                                        </p:tgtEl>
                                      </p:cBhvr>
                                    </p:animEffect>
                                  </p:childTnLst>
                                </p:cTn>
                              </p:par>
                            </p:childTnLst>
                          </p:cTn>
                        </p:par>
                        <p:par>
                          <p:cTn id="35" fill="hold">
                            <p:stCondLst>
                              <p:cond delay="3350"/>
                            </p:stCondLst>
                            <p:childTnLst>
                              <p:par>
                                <p:cTn id="36" presetID="22" presetClass="entr" presetSubtype="8" fill="hold" grpId="0" nodeType="afterEffect">
                                  <p:stCondLst>
                                    <p:cond delay="0"/>
                                  </p:stCondLst>
                                  <p:childTnLst>
                                    <p:set>
                                      <p:cBhvr>
                                        <p:cTn id="37" dur="1" fill="hold">
                                          <p:stCondLst>
                                            <p:cond delay="0"/>
                                          </p:stCondLst>
                                        </p:cTn>
                                        <p:tgtEl>
                                          <p:spTgt spid="216"/>
                                        </p:tgtEl>
                                        <p:attrNameLst>
                                          <p:attrName>style.visibility</p:attrName>
                                        </p:attrNameLst>
                                      </p:cBhvr>
                                      <p:to>
                                        <p:strVal val="visible"/>
                                      </p:to>
                                    </p:set>
                                    <p:animEffect transition="in" filter="wipe(left)">
                                      <p:cBhvr>
                                        <p:cTn id="38" dur="500"/>
                                        <p:tgtEl>
                                          <p:spTgt spid="216"/>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1"/>
                                        </p:tgtEl>
                                        <p:attrNameLst>
                                          <p:attrName>style.visibility</p:attrName>
                                        </p:attrNameLst>
                                      </p:cBhvr>
                                      <p:to>
                                        <p:strVal val="visible"/>
                                      </p:to>
                                    </p:set>
                                    <p:animEffect transition="in" filter="wipe(left)">
                                      <p:cBhvr>
                                        <p:cTn id="41" dur="500"/>
                                        <p:tgtEl>
                                          <p:spTgt spid="211"/>
                                        </p:tgtEl>
                                      </p:cBhvr>
                                    </p:animEffect>
                                  </p:childTnLst>
                                </p:cTn>
                              </p:par>
                            </p:childTnLst>
                          </p:cTn>
                        </p:par>
                        <p:par>
                          <p:cTn id="42" fill="hold">
                            <p:stCondLst>
                              <p:cond delay="3850"/>
                            </p:stCondLst>
                            <p:childTnLst>
                              <p:par>
                                <p:cTn id="43" presetID="22" presetClass="entr" presetSubtype="8" fill="hold" grpId="0" nodeType="afterEffect">
                                  <p:stCondLst>
                                    <p:cond delay="0"/>
                                  </p:stCondLst>
                                  <p:childTnLst>
                                    <p:set>
                                      <p:cBhvr>
                                        <p:cTn id="44" dur="1" fill="hold">
                                          <p:stCondLst>
                                            <p:cond delay="0"/>
                                          </p:stCondLst>
                                        </p:cTn>
                                        <p:tgtEl>
                                          <p:spTgt spid="219"/>
                                        </p:tgtEl>
                                        <p:attrNameLst>
                                          <p:attrName>style.visibility</p:attrName>
                                        </p:attrNameLst>
                                      </p:cBhvr>
                                      <p:to>
                                        <p:strVal val="visible"/>
                                      </p:to>
                                    </p:set>
                                    <p:animEffect transition="in" filter="wipe(left)">
                                      <p:cBhvr>
                                        <p:cTn id="45" dur="500"/>
                                        <p:tgtEl>
                                          <p:spTgt spid="219"/>
                                        </p:tgtEl>
                                      </p:cBhvr>
                                    </p:animEffect>
                                  </p:childTnLst>
                                </p:cTn>
                              </p:par>
                            </p:childTnLst>
                          </p:cTn>
                        </p:par>
                        <p:par>
                          <p:cTn id="46" fill="hold">
                            <p:stCondLst>
                              <p:cond delay="4350"/>
                            </p:stCondLst>
                            <p:childTnLst>
                              <p:par>
                                <p:cTn id="47" presetID="22" presetClass="entr" presetSubtype="8" fill="hold" grpId="0" nodeType="afterEffect">
                                  <p:stCondLst>
                                    <p:cond delay="0"/>
                                  </p:stCondLst>
                                  <p:childTnLst>
                                    <p:set>
                                      <p:cBhvr>
                                        <p:cTn id="48" dur="1" fill="hold">
                                          <p:stCondLst>
                                            <p:cond delay="0"/>
                                          </p:stCondLst>
                                        </p:cTn>
                                        <p:tgtEl>
                                          <p:spTgt spid="218"/>
                                        </p:tgtEl>
                                        <p:attrNameLst>
                                          <p:attrName>style.visibility</p:attrName>
                                        </p:attrNameLst>
                                      </p:cBhvr>
                                      <p:to>
                                        <p:strVal val="visible"/>
                                      </p:to>
                                    </p:set>
                                    <p:animEffect transition="in" filter="wipe(left)">
                                      <p:cBhvr>
                                        <p:cTn id="49" dur="500"/>
                                        <p:tgtEl>
                                          <p:spTgt spid="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 grpId="0" animBg="1"/>
      <p:bldP spid="212" grpId="0" animBg="1"/>
      <p:bldP spid="213" grpId="0" animBg="1"/>
      <p:bldP spid="215" grpId="0" animBg="1"/>
      <p:bldP spid="217" grpId="0" animBg="1"/>
      <p:bldP spid="219" grpId="0" animBg="1"/>
      <p:bldP spid="220" grpId="0" animBg="1"/>
      <p:bldP spid="14" grpId="0"/>
      <p:bldP spid="214" grpId="0" animBg="1"/>
      <p:bldP spid="216" grpId="0" animBg="1"/>
      <p:bldP spid="21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右箭头 3"/>
          <p:cNvSpPr>
            <a:spLocks noChangeArrowheads="1"/>
          </p:cNvSpPr>
          <p:nvPr/>
        </p:nvSpPr>
        <p:spPr bwMode="auto">
          <a:xfrm>
            <a:off x="3564021" y="2094572"/>
            <a:ext cx="4744170" cy="526115"/>
          </a:xfrm>
          <a:prstGeom prst="rightArrow">
            <a:avLst>
              <a:gd name="adj1" fmla="val 50000"/>
              <a:gd name="adj2" fmla="val 50092"/>
            </a:avLst>
          </a:prstGeom>
          <a:solidFill>
            <a:srgbClr val="C00000"/>
          </a:solidFill>
          <a:ln>
            <a:noFill/>
          </a:ln>
          <a:effectLst>
            <a:outerShdw blurRad="50800" dist="38100" dir="2700000" algn="tl" rotWithShape="0">
              <a:prstClr val="black">
                <a:alpha val="40000"/>
              </a:prstClr>
            </a:outerShdw>
          </a:effectLst>
        </p:spPr>
        <p:txBody>
          <a:bodyPr lIns="128296" tIns="64146" rIns="128296" bIns="64146" anchor="ctr"/>
          <a:lstStyle/>
          <a:p>
            <a:pPr>
              <a:lnSpc>
                <a:spcPct val="120000"/>
              </a:lnSpc>
              <a:defRPr/>
            </a:pPr>
            <a:endParaRPr lang="zh-CN" altLang="en-US" sz="2500" b="1" kern="0" dirty="0">
              <a:solidFill>
                <a:sysClr val="window" lastClr="FFFFFF"/>
              </a:solidFill>
              <a:latin typeface="微软雅黑" pitchFamily="34" charset="-122"/>
              <a:ea typeface="微软雅黑" pitchFamily="34" charset="-122"/>
            </a:endParaRPr>
          </a:p>
        </p:txBody>
      </p:sp>
      <p:sp>
        <p:nvSpPr>
          <p:cNvPr id="5" name="右箭头 4"/>
          <p:cNvSpPr>
            <a:spLocks noChangeArrowheads="1"/>
          </p:cNvSpPr>
          <p:nvPr/>
        </p:nvSpPr>
        <p:spPr bwMode="auto">
          <a:xfrm flipH="1">
            <a:off x="3738991" y="2883742"/>
            <a:ext cx="4912498" cy="523867"/>
          </a:xfrm>
          <a:prstGeom prst="rightArrow">
            <a:avLst>
              <a:gd name="adj1" fmla="val 50000"/>
              <a:gd name="adj2" fmla="val 50064"/>
            </a:avLst>
          </a:prstGeom>
          <a:solidFill>
            <a:srgbClr val="C00000"/>
          </a:solidFill>
          <a:ln>
            <a:noFill/>
          </a:ln>
          <a:effectLst>
            <a:outerShdw blurRad="50800" dist="38100" dir="2700000" algn="tl" rotWithShape="0">
              <a:prstClr val="black">
                <a:alpha val="40000"/>
              </a:prstClr>
            </a:outerShdw>
          </a:effectLst>
        </p:spPr>
        <p:txBody>
          <a:bodyPr lIns="128296" tIns="64146" rIns="128296" bIns="64146" anchor="ctr"/>
          <a:lstStyle/>
          <a:p>
            <a:pPr>
              <a:lnSpc>
                <a:spcPct val="120000"/>
              </a:lnSpc>
              <a:defRPr/>
            </a:pPr>
            <a:endParaRPr lang="zh-CN" altLang="en-US" sz="2500" b="1" kern="0" dirty="0">
              <a:solidFill>
                <a:sysClr val="window" lastClr="FFFFFF"/>
              </a:solidFill>
              <a:latin typeface="微软雅黑" pitchFamily="34" charset="-122"/>
              <a:ea typeface="微软雅黑" pitchFamily="34" charset="-122"/>
            </a:endParaRPr>
          </a:p>
        </p:txBody>
      </p:sp>
      <p:sp>
        <p:nvSpPr>
          <p:cNvPr id="6" name="椭圆 5"/>
          <p:cNvSpPr>
            <a:spLocks noChangeArrowheads="1"/>
          </p:cNvSpPr>
          <p:nvPr/>
        </p:nvSpPr>
        <p:spPr bwMode="auto">
          <a:xfrm>
            <a:off x="1238444" y="1438054"/>
            <a:ext cx="2500547" cy="2538389"/>
          </a:xfrm>
          <a:prstGeom prst="ellipse">
            <a:avLst/>
          </a:prstGeom>
          <a:solidFill>
            <a:srgbClr val="C00000"/>
          </a:solidFill>
          <a:ln>
            <a:noFill/>
          </a:ln>
          <a:effectLst>
            <a:outerShdw blurRad="50800" dist="38100" dir="2700000" algn="tl" rotWithShape="0">
              <a:prstClr val="black">
                <a:alpha val="40000"/>
              </a:prstClr>
            </a:outerShdw>
          </a:effectLst>
        </p:spPr>
        <p:txBody>
          <a:bodyPr lIns="128296" tIns="64146" rIns="128296" bIns="64146" anchor="ctr"/>
          <a:lstStyle/>
          <a:p>
            <a:pPr>
              <a:lnSpc>
                <a:spcPct val="120000"/>
              </a:lnSpc>
              <a:defRPr/>
            </a:pPr>
            <a:r>
              <a:rPr lang="zh-CN" altLang="en-US" sz="2500" kern="0" dirty="0">
                <a:solidFill>
                  <a:srgbClr val="FFFFFF"/>
                </a:solidFill>
                <a:latin typeface="微软雅黑" pitchFamily="34" charset="-122"/>
                <a:ea typeface="微软雅黑" pitchFamily="34" charset="-122"/>
              </a:rPr>
              <a:t>  添加内容</a:t>
            </a:r>
          </a:p>
        </p:txBody>
      </p:sp>
      <p:sp>
        <p:nvSpPr>
          <p:cNvPr id="7" name="椭圆 6"/>
          <p:cNvSpPr>
            <a:spLocks noChangeArrowheads="1"/>
          </p:cNvSpPr>
          <p:nvPr/>
        </p:nvSpPr>
        <p:spPr bwMode="auto">
          <a:xfrm>
            <a:off x="8392355" y="1438054"/>
            <a:ext cx="2502760" cy="2538389"/>
          </a:xfrm>
          <a:prstGeom prst="ellipse">
            <a:avLst/>
          </a:prstGeom>
          <a:solidFill>
            <a:srgbClr val="C00000"/>
          </a:solidFill>
          <a:ln>
            <a:noFill/>
          </a:ln>
          <a:effectLst>
            <a:outerShdw blurRad="50800" dist="38100" dir="2700000" algn="tl" rotWithShape="0">
              <a:prstClr val="black">
                <a:alpha val="40000"/>
              </a:prstClr>
            </a:outerShdw>
          </a:effectLst>
        </p:spPr>
        <p:txBody>
          <a:bodyPr lIns="128296" tIns="64146" rIns="128296" bIns="64146" anchor="ctr"/>
          <a:lstStyle/>
          <a:p>
            <a:pPr>
              <a:lnSpc>
                <a:spcPct val="120000"/>
              </a:lnSpc>
              <a:defRPr/>
            </a:pPr>
            <a:r>
              <a:rPr lang="zh-CN" altLang="en-US" sz="2500" kern="0" dirty="0">
                <a:solidFill>
                  <a:srgbClr val="FFFFFF"/>
                </a:solidFill>
                <a:latin typeface="微软雅黑" pitchFamily="34" charset="-122"/>
                <a:ea typeface="微软雅黑" pitchFamily="34" charset="-122"/>
              </a:rPr>
              <a:t>  添加内容</a:t>
            </a:r>
          </a:p>
        </p:txBody>
      </p:sp>
      <p:sp>
        <p:nvSpPr>
          <p:cNvPr id="8" name="矩形 7"/>
          <p:cNvSpPr/>
          <p:nvPr/>
        </p:nvSpPr>
        <p:spPr>
          <a:xfrm>
            <a:off x="4901780" y="1921449"/>
            <a:ext cx="1982275" cy="1661533"/>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sx="97000" sy="97000" algn="ctr" rotWithShape="0">
              <a:srgbClr val="000000">
                <a:alpha val="40000"/>
              </a:srgbClr>
            </a:outerShdw>
          </a:effectLst>
        </p:spPr>
        <p:txBody>
          <a:bodyPr lIns="128296" tIns="64146" rIns="128296" bIns="64146" anchor="ctr"/>
          <a:lstStyle/>
          <a:p>
            <a:pPr>
              <a:lnSpc>
                <a:spcPct val="120000"/>
              </a:lnSpc>
              <a:defRPr/>
            </a:pPr>
            <a:r>
              <a:rPr lang="zh-CN" altLang="en-US" b="1" kern="0" dirty="0">
                <a:solidFill>
                  <a:srgbClr val="414455"/>
                </a:solidFill>
                <a:latin typeface="微软雅黑" pitchFamily="34" charset="-122"/>
                <a:ea typeface="微软雅黑" pitchFamily="34" charset="-122"/>
              </a:rPr>
              <a:t>   添加内容</a:t>
            </a:r>
          </a:p>
        </p:txBody>
      </p:sp>
      <p:sp>
        <p:nvSpPr>
          <p:cNvPr id="9" name="下箭头 8"/>
          <p:cNvSpPr>
            <a:spLocks noChangeArrowheads="1"/>
          </p:cNvSpPr>
          <p:nvPr/>
        </p:nvSpPr>
        <p:spPr bwMode="auto">
          <a:xfrm>
            <a:off x="5366893" y="4028154"/>
            <a:ext cx="1122922" cy="786922"/>
          </a:xfrm>
          <a:prstGeom prst="downArrow">
            <a:avLst>
              <a:gd name="adj1" fmla="val 50000"/>
              <a:gd name="adj2" fmla="val 50000"/>
            </a:avLst>
          </a:prstGeom>
          <a:solidFill>
            <a:srgbClr val="C00000"/>
          </a:solidFill>
          <a:ln>
            <a:noFill/>
          </a:ln>
          <a:effectLst>
            <a:outerShdw blurRad="50800" dist="38100" dir="2700000" algn="tl" rotWithShape="0">
              <a:prstClr val="black">
                <a:alpha val="40000"/>
              </a:prstClr>
            </a:outerShdw>
          </a:effectLst>
        </p:spPr>
        <p:txBody>
          <a:bodyPr lIns="128296" tIns="64146" rIns="128296" bIns="64146" anchor="ctr"/>
          <a:lstStyle/>
          <a:p>
            <a:pPr>
              <a:lnSpc>
                <a:spcPct val="120000"/>
              </a:lnSpc>
              <a:defRPr/>
            </a:pPr>
            <a:endParaRPr lang="zh-CN" altLang="en-US" sz="2500" b="1" kern="0" dirty="0">
              <a:solidFill>
                <a:sysClr val="window" lastClr="FFFFFF"/>
              </a:solidFill>
              <a:latin typeface="微软雅黑" pitchFamily="34" charset="-122"/>
              <a:ea typeface="微软雅黑" pitchFamily="34" charset="-122"/>
            </a:endParaRPr>
          </a:p>
        </p:txBody>
      </p:sp>
      <p:sp>
        <p:nvSpPr>
          <p:cNvPr id="10" name="TextBox 9"/>
          <p:cNvSpPr txBox="1"/>
          <p:nvPr/>
        </p:nvSpPr>
        <p:spPr bwMode="auto">
          <a:xfrm>
            <a:off x="1378158" y="4243996"/>
            <a:ext cx="2068653" cy="1764657"/>
          </a:xfrm>
          <a:prstGeom prst="rect">
            <a:avLst/>
          </a:prstGeom>
          <a:noFill/>
        </p:spPr>
        <p:txBody>
          <a:bodyPr lIns="128296" tIns="64146" rIns="128296" bIns="64146">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11" name="TextBox 10"/>
          <p:cNvSpPr txBox="1"/>
          <p:nvPr/>
        </p:nvSpPr>
        <p:spPr bwMode="auto">
          <a:xfrm>
            <a:off x="8609587" y="4329434"/>
            <a:ext cx="2070869" cy="1764657"/>
          </a:xfrm>
          <a:prstGeom prst="rect">
            <a:avLst/>
          </a:prstGeom>
          <a:noFill/>
        </p:spPr>
        <p:txBody>
          <a:bodyPr lIns="128296" tIns="64146" rIns="128296" bIns="64146">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12" name="TextBox 19"/>
          <p:cNvSpPr txBox="1">
            <a:spLocks noChangeArrowheads="1"/>
          </p:cNvSpPr>
          <p:nvPr/>
        </p:nvSpPr>
        <p:spPr bwMode="auto">
          <a:xfrm>
            <a:off x="5292876" y="5071389"/>
            <a:ext cx="1570316" cy="905142"/>
          </a:xfrm>
          <a:prstGeom prst="rect">
            <a:avLst/>
          </a:prstGeom>
          <a:noFill/>
          <a:ln>
            <a:noFill/>
          </a:ln>
        </p:spPr>
        <p:txBody>
          <a:bodyPr lIns="128296" tIns="64146" rIns="128296" bIns="64146">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lnSpc>
                <a:spcPct val="120000"/>
              </a:lnSpc>
              <a:defRPr/>
            </a:pPr>
            <a:r>
              <a:rPr lang="zh-CN" altLang="en-US" sz="2100" kern="0" dirty="0">
                <a:solidFill>
                  <a:srgbClr val="4D4D4D"/>
                </a:solidFill>
                <a:latin typeface="微软雅黑" pitchFamily="34" charset="-122"/>
                <a:ea typeface="微软雅黑" pitchFamily="34" charset="-122"/>
              </a:rPr>
              <a:t>单击此处添加标题</a:t>
            </a:r>
          </a:p>
        </p:txBody>
      </p:sp>
      <p:sp>
        <p:nvSpPr>
          <p:cNvPr id="14"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1642945958"/>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4"/>
                                        </p:tgtEl>
                                        <p:attrNameLst>
                                          <p:attrName>ppt_y</p:attrName>
                                        </p:attrNameLst>
                                      </p:cBhvr>
                                      <p:tavLst>
                                        <p:tav tm="0">
                                          <p:val>
                                            <p:strVal val="#ppt_y"/>
                                          </p:val>
                                        </p:tav>
                                        <p:tav tm="100000">
                                          <p:val>
                                            <p:strVal val="#ppt_y"/>
                                          </p:val>
                                        </p:tav>
                                      </p:tavLst>
                                    </p:anim>
                                    <p:anim calcmode="lin" valueType="num">
                                      <p:cBhvr>
                                        <p:cTn id="9"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4"/>
                                        </p:tgtEl>
                                      </p:cBhvr>
                                    </p:animEffect>
                                  </p:childTnLst>
                                </p:cTn>
                              </p:par>
                            </p:childTnLst>
                          </p:cTn>
                        </p:par>
                        <p:par>
                          <p:cTn id="12" fill="hold">
                            <p:stCondLst>
                              <p:cond delay="850"/>
                            </p:stCondLst>
                            <p:childTnLst>
                              <p:par>
                                <p:cTn id="13" presetID="49" presetClass="entr" presetSubtype="0" decel="10000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 calcmode="lin" valueType="num">
                                      <p:cBhvr>
                                        <p:cTn id="17" dur="500" fill="hold"/>
                                        <p:tgtEl>
                                          <p:spTgt spid="6"/>
                                        </p:tgtEl>
                                        <p:attrNameLst>
                                          <p:attrName>style.rotation</p:attrName>
                                        </p:attrNameLst>
                                      </p:cBhvr>
                                      <p:tavLst>
                                        <p:tav tm="0">
                                          <p:val>
                                            <p:fltVal val="360"/>
                                          </p:val>
                                        </p:tav>
                                        <p:tav tm="100000">
                                          <p:val>
                                            <p:fltVal val="0"/>
                                          </p:val>
                                        </p:tav>
                                      </p:tavLst>
                                    </p:anim>
                                    <p:animEffect transition="in" filter="fade">
                                      <p:cBhvr>
                                        <p:cTn id="18" dur="500"/>
                                        <p:tgtEl>
                                          <p:spTgt spid="6"/>
                                        </p:tgtEl>
                                      </p:cBhvr>
                                    </p:animEffect>
                                  </p:childTnLst>
                                </p:cTn>
                              </p:par>
                              <p:par>
                                <p:cTn id="19" presetID="49" presetClass="entr" presetSubtype="0" decel="10000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 calcmode="lin" valueType="num">
                                      <p:cBhvr>
                                        <p:cTn id="23" dur="500" fill="hold"/>
                                        <p:tgtEl>
                                          <p:spTgt spid="7"/>
                                        </p:tgtEl>
                                        <p:attrNameLst>
                                          <p:attrName>style.rotation</p:attrName>
                                        </p:attrNameLst>
                                      </p:cBhvr>
                                      <p:tavLst>
                                        <p:tav tm="0">
                                          <p:val>
                                            <p:fltVal val="360"/>
                                          </p:val>
                                        </p:tav>
                                        <p:tav tm="100000">
                                          <p:val>
                                            <p:fltVal val="0"/>
                                          </p:val>
                                        </p:tav>
                                      </p:tavLst>
                                    </p:anim>
                                    <p:animEffect transition="in" filter="fade">
                                      <p:cBhvr>
                                        <p:cTn id="24" dur="500"/>
                                        <p:tgtEl>
                                          <p:spTgt spid="7"/>
                                        </p:tgtEl>
                                      </p:cBhvr>
                                    </p:animEffect>
                                  </p:childTnLst>
                                </p:cTn>
                              </p:par>
                            </p:childTnLst>
                          </p:cTn>
                        </p:par>
                        <p:par>
                          <p:cTn id="25" fill="hold">
                            <p:stCondLst>
                              <p:cond delay="1350"/>
                            </p:stCondLst>
                            <p:childTnLst>
                              <p:par>
                                <p:cTn id="26" presetID="12" presetClass="entr" presetSubtype="8"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slide(fromLeft)">
                                      <p:cBhvr>
                                        <p:cTn id="28" dur="500"/>
                                        <p:tgtEl>
                                          <p:spTgt spid="4"/>
                                        </p:tgtEl>
                                      </p:cBhvr>
                                    </p:animEffect>
                                  </p:childTnLst>
                                </p:cTn>
                              </p:par>
                              <p:par>
                                <p:cTn id="29" presetID="12" presetClass="entr" presetSubtype="2"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slide(fromRight)">
                                      <p:cBhvr>
                                        <p:cTn id="31" dur="500"/>
                                        <p:tgtEl>
                                          <p:spTgt spid="5"/>
                                        </p:tgtEl>
                                      </p:cBhvr>
                                    </p:animEffect>
                                  </p:childTnLst>
                                </p:cTn>
                              </p:par>
                            </p:childTnLst>
                          </p:cTn>
                        </p:par>
                        <p:par>
                          <p:cTn id="32" fill="hold">
                            <p:stCondLst>
                              <p:cond delay="1850"/>
                            </p:stCondLst>
                            <p:childTnLst>
                              <p:par>
                                <p:cTn id="33" presetID="17" presetClass="entr" presetSubtype="10"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strVal val="#ppt_h"/>
                                          </p:val>
                                        </p:tav>
                                        <p:tav tm="100000">
                                          <p:val>
                                            <p:strVal val="#ppt_h"/>
                                          </p:val>
                                        </p:tav>
                                      </p:tavLst>
                                    </p:anim>
                                  </p:childTnLst>
                                </p:cTn>
                              </p:par>
                            </p:childTnLst>
                          </p:cTn>
                        </p:par>
                        <p:par>
                          <p:cTn id="37" fill="hold">
                            <p:stCondLst>
                              <p:cond delay="2350"/>
                            </p:stCondLst>
                            <p:childTnLst>
                              <p:par>
                                <p:cTn id="38" presetID="47" presetClass="entr" presetSubtype="0"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1000"/>
                                        <p:tgtEl>
                                          <p:spTgt spid="9"/>
                                        </p:tgtEl>
                                      </p:cBhvr>
                                    </p:animEffect>
                                    <p:anim calcmode="lin" valueType="num">
                                      <p:cBhvr>
                                        <p:cTn id="41" dur="1000" fill="hold"/>
                                        <p:tgtEl>
                                          <p:spTgt spid="9"/>
                                        </p:tgtEl>
                                        <p:attrNameLst>
                                          <p:attrName>ppt_x</p:attrName>
                                        </p:attrNameLst>
                                      </p:cBhvr>
                                      <p:tavLst>
                                        <p:tav tm="0">
                                          <p:val>
                                            <p:strVal val="#ppt_x"/>
                                          </p:val>
                                        </p:tav>
                                        <p:tav tm="100000">
                                          <p:val>
                                            <p:strVal val="#ppt_x"/>
                                          </p:val>
                                        </p:tav>
                                      </p:tavLst>
                                    </p:anim>
                                    <p:anim calcmode="lin" valueType="num">
                                      <p:cBhvr>
                                        <p:cTn id="42" dur="1000" fill="hold"/>
                                        <p:tgtEl>
                                          <p:spTgt spid="9"/>
                                        </p:tgtEl>
                                        <p:attrNameLst>
                                          <p:attrName>ppt_y</p:attrName>
                                        </p:attrNameLst>
                                      </p:cBhvr>
                                      <p:tavLst>
                                        <p:tav tm="0">
                                          <p:val>
                                            <p:strVal val="#ppt_y-.1"/>
                                          </p:val>
                                        </p:tav>
                                        <p:tav tm="100000">
                                          <p:val>
                                            <p:strVal val="#ppt_y"/>
                                          </p:val>
                                        </p:tav>
                                      </p:tavLst>
                                    </p:anim>
                                  </p:childTnLst>
                                </p:cTn>
                              </p:par>
                            </p:childTnLst>
                          </p:cTn>
                        </p:par>
                        <p:par>
                          <p:cTn id="43" fill="hold">
                            <p:stCondLst>
                              <p:cond delay="3350"/>
                            </p:stCondLst>
                            <p:childTnLst>
                              <p:par>
                                <p:cTn id="44" presetID="8" presetClass="entr" presetSubtype="16" fill="hold" grpId="0"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diamond(in)">
                                      <p:cBhvr>
                                        <p:cTn id="46" dur="500"/>
                                        <p:tgtEl>
                                          <p:spTgt spid="12"/>
                                        </p:tgtEl>
                                      </p:cBhvr>
                                    </p:animEffect>
                                  </p:childTnLst>
                                </p:cTn>
                              </p:par>
                              <p:par>
                                <p:cTn id="47" presetID="8" presetClass="entr" presetSubtype="16" fill="hold" grpId="0" nodeType="with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diamond(in)">
                                      <p:cBhvr>
                                        <p:cTn id="49" dur="500"/>
                                        <p:tgtEl>
                                          <p:spTgt spid="10"/>
                                        </p:tgtEl>
                                      </p:cBhvr>
                                    </p:animEffect>
                                  </p:childTnLst>
                                </p:cTn>
                              </p:par>
                              <p:par>
                                <p:cTn id="50" presetID="8" presetClass="entr" presetSubtype="16"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diamond(in)">
                                      <p:cBhvr>
                                        <p:cTn id="5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p:bldP spid="11" grpId="0"/>
      <p:bldP spid="12" grpId="0"/>
      <p:bldP spid="1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83367" y="1854605"/>
            <a:ext cx="8308244" cy="4027508"/>
          </a:xfrm>
          <a:prstGeom prst="rect">
            <a:avLst/>
          </a:prstGeom>
          <a:noFill/>
          <a:ln>
            <a:solidFill>
              <a:srgbClr val="7F7F7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5" name="椭圆 4"/>
          <p:cNvSpPr/>
          <p:nvPr/>
        </p:nvSpPr>
        <p:spPr>
          <a:xfrm>
            <a:off x="1134713" y="3055793"/>
            <a:ext cx="1617570" cy="162513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2000">
                <a:latin typeface="微软雅黑" pitchFamily="34" charset="-122"/>
                <a:ea typeface="微软雅黑" pitchFamily="34" charset="-122"/>
              </a:rPr>
              <a:t>点击添加文本</a:t>
            </a:r>
          </a:p>
        </p:txBody>
      </p:sp>
      <p:sp>
        <p:nvSpPr>
          <p:cNvPr id="6" name="椭圆 5"/>
          <p:cNvSpPr/>
          <p:nvPr/>
        </p:nvSpPr>
        <p:spPr>
          <a:xfrm>
            <a:off x="9442956" y="3055793"/>
            <a:ext cx="1617570" cy="1625135"/>
          </a:xfrm>
          <a:prstGeom prst="ellips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2000">
                <a:latin typeface="微软雅黑" pitchFamily="34" charset="-122"/>
                <a:ea typeface="微软雅黑" pitchFamily="34" charset="-122"/>
              </a:rPr>
              <a:t>点击添加文本</a:t>
            </a:r>
          </a:p>
        </p:txBody>
      </p:sp>
      <p:sp>
        <p:nvSpPr>
          <p:cNvPr id="7" name="矩形 6"/>
          <p:cNvSpPr/>
          <p:nvPr/>
        </p:nvSpPr>
        <p:spPr>
          <a:xfrm>
            <a:off x="5344663" y="3046674"/>
            <a:ext cx="1821875" cy="418710"/>
          </a:xfrm>
          <a:prstGeom prst="rect">
            <a:avLst/>
          </a:prstGeom>
        </p:spPr>
        <p:txBody>
          <a:bodyPr wrap="none" lIns="89477" tIns="44738" rIns="89477" bIns="44738">
            <a:spAutoFit/>
          </a:bodyPr>
          <a:lstStyle/>
          <a:p>
            <a:r>
              <a:rPr lang="zh-CN" altLang="en-US" sz="2100">
                <a:solidFill>
                  <a:srgbClr val="666666"/>
                </a:solidFill>
                <a:latin typeface="微软雅黑" panose="020B0503020204020204" pitchFamily="34" charset="-122"/>
                <a:ea typeface="微软雅黑" panose="020B0503020204020204" pitchFamily="34" charset="-122"/>
              </a:rPr>
              <a:t>点击添加标题</a:t>
            </a:r>
            <a:endParaRPr lang="zh-CN" altLang="en-US" sz="2100"/>
          </a:p>
        </p:txBody>
      </p:sp>
      <p:sp>
        <p:nvSpPr>
          <p:cNvPr id="8" name="矩形 7"/>
          <p:cNvSpPr/>
          <p:nvPr/>
        </p:nvSpPr>
        <p:spPr>
          <a:xfrm>
            <a:off x="5344663" y="4327638"/>
            <a:ext cx="1821875" cy="418710"/>
          </a:xfrm>
          <a:prstGeom prst="rect">
            <a:avLst/>
          </a:prstGeom>
        </p:spPr>
        <p:txBody>
          <a:bodyPr wrap="none" lIns="89477" tIns="44738" rIns="89477" bIns="44738">
            <a:spAutoFit/>
          </a:bodyPr>
          <a:lstStyle/>
          <a:p>
            <a:r>
              <a:rPr lang="zh-CN" altLang="en-US" sz="2100">
                <a:solidFill>
                  <a:srgbClr val="666666"/>
                </a:solidFill>
                <a:latin typeface="微软雅黑" panose="020B0503020204020204" pitchFamily="34" charset="-122"/>
                <a:ea typeface="微软雅黑" panose="020B0503020204020204" pitchFamily="34" charset="-122"/>
              </a:rPr>
              <a:t>点击添加标题</a:t>
            </a:r>
            <a:endParaRPr lang="zh-CN" altLang="en-US" sz="2100"/>
          </a:p>
        </p:txBody>
      </p:sp>
      <p:sp>
        <p:nvSpPr>
          <p:cNvPr id="9" name="上箭头 8"/>
          <p:cNvSpPr/>
          <p:nvPr/>
        </p:nvSpPr>
        <p:spPr>
          <a:xfrm>
            <a:off x="5399032" y="2238668"/>
            <a:ext cx="1476911" cy="706581"/>
          </a:xfrm>
          <a:prstGeom prst="upArrow">
            <a:avLst/>
          </a:prstGeom>
          <a:noFill/>
          <a:ln>
            <a:solidFill>
              <a:srgbClr val="666666"/>
            </a:solid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10" name="上箭头 9"/>
          <p:cNvSpPr/>
          <p:nvPr/>
        </p:nvSpPr>
        <p:spPr>
          <a:xfrm flipV="1">
            <a:off x="5399032" y="4822244"/>
            <a:ext cx="1476911" cy="706581"/>
          </a:xfrm>
          <a:prstGeom prst="upArrow">
            <a:avLst/>
          </a:prstGeom>
          <a:no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11" name="矩形 10"/>
          <p:cNvSpPr/>
          <p:nvPr/>
        </p:nvSpPr>
        <p:spPr>
          <a:xfrm>
            <a:off x="3860663" y="5670141"/>
            <a:ext cx="4430734" cy="42394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2100">
                <a:latin typeface="微软雅黑" pitchFamily="34" charset="-122"/>
                <a:ea typeface="微软雅黑" pitchFamily="34" charset="-122"/>
              </a:rPr>
              <a:t>点击添加文本</a:t>
            </a:r>
          </a:p>
        </p:txBody>
      </p:sp>
      <p:sp>
        <p:nvSpPr>
          <p:cNvPr id="12" name="矩形 11"/>
          <p:cNvSpPr/>
          <p:nvPr/>
        </p:nvSpPr>
        <p:spPr>
          <a:xfrm>
            <a:off x="3860663" y="1642632"/>
            <a:ext cx="4430734" cy="42394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2100" dirty="0">
                <a:latin typeface="微软雅黑" pitchFamily="34" charset="-122"/>
                <a:ea typeface="微软雅黑" pitchFamily="34" charset="-122"/>
              </a:rPr>
              <a:t>点击添加文本</a:t>
            </a:r>
          </a:p>
        </p:txBody>
      </p:sp>
      <p:sp>
        <p:nvSpPr>
          <p:cNvPr id="13" name="五边形 2"/>
          <p:cNvSpPr/>
          <p:nvPr/>
        </p:nvSpPr>
        <p:spPr>
          <a:xfrm>
            <a:off x="3245205" y="3921354"/>
            <a:ext cx="5784569" cy="317962"/>
          </a:xfrm>
          <a:custGeom>
            <a:avLst/>
            <a:gdLst/>
            <a:ahLst/>
            <a:cxnLst/>
            <a:rect l="l" t="t" r="r" b="b"/>
            <a:pathLst>
              <a:path w="5922658" h="324036">
                <a:moveTo>
                  <a:pt x="0" y="0"/>
                </a:moveTo>
                <a:lnTo>
                  <a:pt x="5760640" y="0"/>
                </a:lnTo>
                <a:lnTo>
                  <a:pt x="5922658" y="162018"/>
                </a:lnTo>
                <a:lnTo>
                  <a:pt x="5760640" y="324036"/>
                </a:lnTo>
                <a:lnTo>
                  <a:pt x="0" y="324036"/>
                </a:lnTo>
                <a:lnTo>
                  <a:pt x="162018" y="162018"/>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14" name="五边形 2"/>
          <p:cNvSpPr/>
          <p:nvPr/>
        </p:nvSpPr>
        <p:spPr>
          <a:xfrm flipH="1">
            <a:off x="3245205" y="3497405"/>
            <a:ext cx="5784569" cy="317962"/>
          </a:xfrm>
          <a:custGeom>
            <a:avLst/>
            <a:gdLst/>
            <a:ahLst/>
            <a:cxnLst/>
            <a:rect l="l" t="t" r="r" b="b"/>
            <a:pathLst>
              <a:path w="5922658" h="324036">
                <a:moveTo>
                  <a:pt x="0" y="0"/>
                </a:moveTo>
                <a:lnTo>
                  <a:pt x="5760640" y="0"/>
                </a:lnTo>
                <a:lnTo>
                  <a:pt x="5922658" y="162018"/>
                </a:lnTo>
                <a:lnTo>
                  <a:pt x="5760640" y="324036"/>
                </a:lnTo>
                <a:lnTo>
                  <a:pt x="0" y="324036"/>
                </a:lnTo>
                <a:lnTo>
                  <a:pt x="162018" y="162018"/>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a:p>
        </p:txBody>
      </p:sp>
      <p:sp>
        <p:nvSpPr>
          <p:cNvPr id="16" name="文本框 2"/>
          <p:cNvSpPr txBox="1"/>
          <p:nvPr/>
        </p:nvSpPr>
        <p:spPr>
          <a:xfrm>
            <a:off x="1134712"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1642945958"/>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850"/>
                            </p:stCondLst>
                            <p:childTnLst>
                              <p:par>
                                <p:cTn id="13" presetID="53" presetClass="entr" presetSubtype="16"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p:cTn id="20" dur="500" fill="hold"/>
                                        <p:tgtEl>
                                          <p:spTgt spid="6"/>
                                        </p:tgtEl>
                                        <p:attrNameLst>
                                          <p:attrName>ppt_w</p:attrName>
                                        </p:attrNameLst>
                                      </p:cBhvr>
                                      <p:tavLst>
                                        <p:tav tm="0">
                                          <p:val>
                                            <p:fltVal val="0"/>
                                          </p:val>
                                        </p:tav>
                                        <p:tav tm="100000">
                                          <p:val>
                                            <p:strVal val="#ppt_w"/>
                                          </p:val>
                                        </p:tav>
                                      </p:tavLst>
                                    </p:anim>
                                    <p:anim calcmode="lin" valueType="num">
                                      <p:cBhvr>
                                        <p:cTn id="21" dur="500" fill="hold"/>
                                        <p:tgtEl>
                                          <p:spTgt spid="6"/>
                                        </p:tgtEl>
                                        <p:attrNameLst>
                                          <p:attrName>ppt_h</p:attrName>
                                        </p:attrNameLst>
                                      </p:cBhvr>
                                      <p:tavLst>
                                        <p:tav tm="0">
                                          <p:val>
                                            <p:fltVal val="0"/>
                                          </p:val>
                                        </p:tav>
                                        <p:tav tm="100000">
                                          <p:val>
                                            <p:strVal val="#ppt_h"/>
                                          </p:val>
                                        </p:tav>
                                      </p:tavLst>
                                    </p:anim>
                                    <p:animEffect transition="in" filter="fade">
                                      <p:cBhvr>
                                        <p:cTn id="22" dur="500"/>
                                        <p:tgtEl>
                                          <p:spTgt spid="6"/>
                                        </p:tgtEl>
                                      </p:cBhvr>
                                    </p:animEffect>
                                  </p:childTnLst>
                                </p:cTn>
                              </p:par>
                            </p:childTnLst>
                          </p:cTn>
                        </p:par>
                        <p:par>
                          <p:cTn id="23" fill="hold">
                            <p:stCondLst>
                              <p:cond delay="1350"/>
                            </p:stCondLst>
                            <p:childTnLst>
                              <p:par>
                                <p:cTn id="24" presetID="22" presetClass="entr" presetSubtype="8"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left)">
                                      <p:cBhvr>
                                        <p:cTn id="26" dur="500"/>
                                        <p:tgtEl>
                                          <p:spTgt spid="13"/>
                                        </p:tgtEl>
                                      </p:cBhvr>
                                    </p:animEffect>
                                  </p:childTnLst>
                                </p:cTn>
                              </p:par>
                              <p:par>
                                <p:cTn id="27" presetID="22" presetClass="entr" presetSubtype="2"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ipe(right)">
                                      <p:cBhvr>
                                        <p:cTn id="29" dur="500"/>
                                        <p:tgtEl>
                                          <p:spTgt spid="14"/>
                                        </p:tgtEl>
                                      </p:cBhvr>
                                    </p:animEffect>
                                  </p:childTnLst>
                                </p:cTn>
                              </p:par>
                            </p:childTnLst>
                          </p:cTn>
                        </p:par>
                        <p:par>
                          <p:cTn id="30" fill="hold">
                            <p:stCondLst>
                              <p:cond delay="1850"/>
                            </p:stCondLst>
                            <p:childTnLst>
                              <p:par>
                                <p:cTn id="31" presetID="47" presetClass="entr" presetSubtype="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1000"/>
                                        <p:tgtEl>
                                          <p:spTgt spid="8"/>
                                        </p:tgtEl>
                                      </p:cBhvr>
                                    </p:animEffect>
                                    <p:anim calcmode="lin" valueType="num">
                                      <p:cBhvr>
                                        <p:cTn id="34" dur="1000" fill="hold"/>
                                        <p:tgtEl>
                                          <p:spTgt spid="8"/>
                                        </p:tgtEl>
                                        <p:attrNameLst>
                                          <p:attrName>ppt_x</p:attrName>
                                        </p:attrNameLst>
                                      </p:cBhvr>
                                      <p:tavLst>
                                        <p:tav tm="0">
                                          <p:val>
                                            <p:strVal val="#ppt_x"/>
                                          </p:val>
                                        </p:tav>
                                        <p:tav tm="100000">
                                          <p:val>
                                            <p:strVal val="#ppt_x"/>
                                          </p:val>
                                        </p:tav>
                                      </p:tavLst>
                                    </p:anim>
                                    <p:anim calcmode="lin" valueType="num">
                                      <p:cBhvr>
                                        <p:cTn id="35" dur="1000" fill="hold"/>
                                        <p:tgtEl>
                                          <p:spTgt spid="8"/>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1000"/>
                                        <p:tgtEl>
                                          <p:spTgt spid="7"/>
                                        </p:tgtEl>
                                      </p:cBhvr>
                                    </p:animEffect>
                                    <p:anim calcmode="lin" valueType="num">
                                      <p:cBhvr>
                                        <p:cTn id="39" dur="1000" fill="hold"/>
                                        <p:tgtEl>
                                          <p:spTgt spid="7"/>
                                        </p:tgtEl>
                                        <p:attrNameLst>
                                          <p:attrName>ppt_x</p:attrName>
                                        </p:attrNameLst>
                                      </p:cBhvr>
                                      <p:tavLst>
                                        <p:tav tm="0">
                                          <p:val>
                                            <p:strVal val="#ppt_x"/>
                                          </p:val>
                                        </p:tav>
                                        <p:tav tm="100000">
                                          <p:val>
                                            <p:strVal val="#ppt_x"/>
                                          </p:val>
                                        </p:tav>
                                      </p:tavLst>
                                    </p:anim>
                                    <p:anim calcmode="lin" valueType="num">
                                      <p:cBhvr>
                                        <p:cTn id="40" dur="1000" fill="hold"/>
                                        <p:tgtEl>
                                          <p:spTgt spid="7"/>
                                        </p:tgtEl>
                                        <p:attrNameLst>
                                          <p:attrName>ppt_y</p:attrName>
                                        </p:attrNameLst>
                                      </p:cBhvr>
                                      <p:tavLst>
                                        <p:tav tm="0">
                                          <p:val>
                                            <p:strVal val="#ppt_y+.1"/>
                                          </p:val>
                                        </p:tav>
                                        <p:tav tm="100000">
                                          <p:val>
                                            <p:strVal val="#ppt_y"/>
                                          </p:val>
                                        </p:tav>
                                      </p:tavLst>
                                    </p:anim>
                                  </p:childTnLst>
                                </p:cTn>
                              </p:par>
                            </p:childTnLst>
                          </p:cTn>
                        </p:par>
                        <p:par>
                          <p:cTn id="41" fill="hold">
                            <p:stCondLst>
                              <p:cond delay="2850"/>
                            </p:stCondLst>
                            <p:childTnLst>
                              <p:par>
                                <p:cTn id="42" presetID="22" presetClass="entr" presetSubtype="4" fill="hold" grpId="0" nodeType="after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wipe(down)">
                                      <p:cBhvr>
                                        <p:cTn id="44" dur="500"/>
                                        <p:tgtEl>
                                          <p:spTgt spid="9"/>
                                        </p:tgtEl>
                                      </p:cBhvr>
                                    </p:animEffect>
                                  </p:childTnLst>
                                </p:cTn>
                              </p:par>
                              <p:par>
                                <p:cTn id="45" presetID="22" presetClass="entr" presetSubtype="1"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up)">
                                      <p:cBhvr>
                                        <p:cTn id="47" dur="500"/>
                                        <p:tgtEl>
                                          <p:spTgt spid="10"/>
                                        </p:tgtEl>
                                      </p:cBhvr>
                                    </p:animEffect>
                                  </p:childTnLst>
                                </p:cTn>
                              </p:par>
                            </p:childTnLst>
                          </p:cTn>
                        </p:par>
                        <p:par>
                          <p:cTn id="48" fill="hold">
                            <p:stCondLst>
                              <p:cond delay="3350"/>
                            </p:stCondLst>
                            <p:childTnLst>
                              <p:par>
                                <p:cTn id="49" presetID="16" presetClass="entr" presetSubtype="37" fill="hold" grpId="0" nodeType="afterEffect">
                                  <p:stCondLst>
                                    <p:cond delay="0"/>
                                  </p:stCondLst>
                                  <p:childTnLst>
                                    <p:set>
                                      <p:cBhvr>
                                        <p:cTn id="50" dur="1" fill="hold">
                                          <p:stCondLst>
                                            <p:cond delay="0"/>
                                          </p:stCondLst>
                                        </p:cTn>
                                        <p:tgtEl>
                                          <p:spTgt spid="12"/>
                                        </p:tgtEl>
                                        <p:attrNameLst>
                                          <p:attrName>style.visibility</p:attrName>
                                        </p:attrNameLst>
                                      </p:cBhvr>
                                      <p:to>
                                        <p:strVal val="visible"/>
                                      </p:to>
                                    </p:set>
                                    <p:animEffect transition="in" filter="barn(outVertical)">
                                      <p:cBhvr>
                                        <p:cTn id="51" dur="500"/>
                                        <p:tgtEl>
                                          <p:spTgt spid="12"/>
                                        </p:tgtEl>
                                      </p:cBhvr>
                                    </p:animEffect>
                                  </p:childTnLst>
                                </p:cTn>
                              </p:par>
                              <p:par>
                                <p:cTn id="52" presetID="16" presetClass="entr" presetSubtype="37" fill="hold" grpId="0"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barn(outVertical)">
                                      <p:cBhvr>
                                        <p:cTn id="54" dur="500"/>
                                        <p:tgtEl>
                                          <p:spTgt spid="11"/>
                                        </p:tgtEl>
                                      </p:cBhvr>
                                    </p:animEffect>
                                  </p:childTnLst>
                                </p:cTn>
                              </p:par>
                            </p:childTnLst>
                          </p:cTn>
                        </p:par>
                        <p:par>
                          <p:cTn id="55" fill="hold">
                            <p:stCondLst>
                              <p:cond delay="3850"/>
                            </p:stCondLst>
                            <p:childTnLst>
                              <p:par>
                                <p:cTn id="56" presetID="16" presetClass="entr" presetSubtype="37" fill="hold" grpId="0" nodeType="after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barn(outVertical)">
                                      <p:cBhvr>
                                        <p:cTn id="5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p:bldP spid="8" grpId="0"/>
      <p:bldP spid="9" grpId="0" animBg="1"/>
      <p:bldP spid="10" grpId="0" animBg="1"/>
      <p:bldP spid="11" grpId="0" animBg="1"/>
      <p:bldP spid="12" grpId="0" animBg="1"/>
      <p:bldP spid="13" grpId="0" animBg="1"/>
      <p:bldP spid="14" grpId="0" animBg="1"/>
      <p:bldP spid="1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4"/>
          <p:cNvSpPr>
            <a:spLocks noChangeArrowheads="1"/>
          </p:cNvSpPr>
          <p:nvPr/>
        </p:nvSpPr>
        <p:spPr bwMode="auto">
          <a:xfrm>
            <a:off x="5656824" y="1341562"/>
            <a:ext cx="1275540" cy="1294904"/>
          </a:xfrm>
          <a:prstGeom prst="ellipse">
            <a:avLst/>
          </a:prstGeom>
          <a:solidFill>
            <a:schemeClr val="bg1">
              <a:lumMod val="50000"/>
            </a:schemeClr>
          </a:solidFill>
          <a:ln w="12700">
            <a:noFill/>
            <a:round/>
            <a:headEnd/>
            <a:tailEnd/>
          </a:ln>
          <a:effectLst/>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5" name="Oval 4"/>
          <p:cNvSpPr>
            <a:spLocks noChangeArrowheads="1"/>
          </p:cNvSpPr>
          <p:nvPr/>
        </p:nvSpPr>
        <p:spPr bwMode="auto">
          <a:xfrm>
            <a:off x="5656824" y="1341562"/>
            <a:ext cx="1275540" cy="1294904"/>
          </a:xfrm>
          <a:prstGeom prst="ellipse">
            <a:avLst/>
          </a:prstGeom>
          <a:solidFill>
            <a:srgbClr val="C00000"/>
          </a:solidFill>
          <a:ln w="12700">
            <a:noFill/>
            <a:round/>
            <a:headEnd/>
            <a:tailEnd/>
          </a:ln>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6" name="Oval 4"/>
          <p:cNvSpPr>
            <a:spLocks noChangeArrowheads="1"/>
          </p:cNvSpPr>
          <p:nvPr/>
        </p:nvSpPr>
        <p:spPr bwMode="auto">
          <a:xfrm>
            <a:off x="4238298" y="1926971"/>
            <a:ext cx="1745094" cy="1771589"/>
          </a:xfrm>
          <a:prstGeom prst="ellipse">
            <a:avLst/>
          </a:prstGeom>
          <a:solidFill>
            <a:srgbClr val="969696"/>
          </a:solidFill>
          <a:ln w="12700">
            <a:noFill/>
            <a:round/>
            <a:headEnd/>
            <a:tailEnd/>
          </a:ln>
          <a:effectLst/>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7" name="Oval 4"/>
          <p:cNvSpPr>
            <a:spLocks noChangeArrowheads="1"/>
          </p:cNvSpPr>
          <p:nvPr/>
        </p:nvSpPr>
        <p:spPr bwMode="auto">
          <a:xfrm>
            <a:off x="4238298" y="2455971"/>
            <a:ext cx="1745094" cy="1242590"/>
          </a:xfrm>
          <a:custGeom>
            <a:avLst/>
            <a:gdLst/>
            <a:ahLst/>
            <a:cxnLst/>
            <a:rect l="l" t="t" r="r" b="b"/>
            <a:pathLst>
              <a:path w="1667532" h="1169451">
                <a:moveTo>
                  <a:pt x="71654" y="0"/>
                </a:moveTo>
                <a:lnTo>
                  <a:pt x="1595878" y="0"/>
                </a:lnTo>
                <a:cubicBezTo>
                  <a:pt x="1642324" y="102389"/>
                  <a:pt x="1667532" y="216148"/>
                  <a:pt x="1667532" y="335794"/>
                </a:cubicBezTo>
                <a:cubicBezTo>
                  <a:pt x="1667532" y="796210"/>
                  <a:pt x="1294242" y="1169451"/>
                  <a:pt x="833766" y="1169451"/>
                </a:cubicBezTo>
                <a:cubicBezTo>
                  <a:pt x="373290" y="1169451"/>
                  <a:pt x="0" y="796210"/>
                  <a:pt x="0" y="335794"/>
                </a:cubicBezTo>
                <a:cubicBezTo>
                  <a:pt x="0" y="216148"/>
                  <a:pt x="25208" y="102389"/>
                  <a:pt x="71654" y="0"/>
                </a:cubicBezTo>
                <a:close/>
              </a:path>
            </a:pathLst>
          </a:custGeom>
          <a:solidFill>
            <a:srgbClr val="C00000"/>
          </a:solidFill>
          <a:ln w="12700">
            <a:noFill/>
            <a:round/>
            <a:headEnd/>
            <a:tailEnd/>
          </a:ln>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8" name="Oval 4"/>
          <p:cNvSpPr>
            <a:spLocks noChangeArrowheads="1"/>
          </p:cNvSpPr>
          <p:nvPr/>
        </p:nvSpPr>
        <p:spPr bwMode="auto">
          <a:xfrm>
            <a:off x="2592165" y="2740647"/>
            <a:ext cx="2150799" cy="2183738"/>
          </a:xfrm>
          <a:prstGeom prst="ellipse">
            <a:avLst/>
          </a:prstGeom>
          <a:solidFill>
            <a:srgbClr val="969696"/>
          </a:solidFill>
          <a:ln w="12700">
            <a:noFill/>
            <a:round/>
            <a:headEnd/>
            <a:tailEnd/>
          </a:ln>
          <a:effectLst/>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9" name="Oval 4"/>
          <p:cNvSpPr>
            <a:spLocks noChangeArrowheads="1"/>
          </p:cNvSpPr>
          <p:nvPr/>
        </p:nvSpPr>
        <p:spPr bwMode="auto">
          <a:xfrm>
            <a:off x="2592165" y="3814186"/>
            <a:ext cx="2150799" cy="1110201"/>
          </a:xfrm>
          <a:custGeom>
            <a:avLst/>
            <a:gdLst/>
            <a:ahLst/>
            <a:cxnLst/>
            <a:rect l="l" t="t" r="r" b="b"/>
            <a:pathLst>
              <a:path w="2055204" h="1044854">
                <a:moveTo>
                  <a:pt x="871" y="0"/>
                </a:moveTo>
                <a:lnTo>
                  <a:pt x="2054333" y="0"/>
                </a:lnTo>
                <a:cubicBezTo>
                  <a:pt x="2055157" y="5732"/>
                  <a:pt x="2055204" y="11487"/>
                  <a:pt x="2055204" y="17253"/>
                </a:cubicBezTo>
                <a:cubicBezTo>
                  <a:pt x="2055204" y="584781"/>
                  <a:pt x="1595131" y="1044854"/>
                  <a:pt x="1027602" y="1044854"/>
                </a:cubicBezTo>
                <a:cubicBezTo>
                  <a:pt x="460073" y="1044854"/>
                  <a:pt x="0" y="584781"/>
                  <a:pt x="0" y="17253"/>
                </a:cubicBezTo>
                <a:close/>
              </a:path>
            </a:pathLst>
          </a:custGeom>
          <a:solidFill>
            <a:srgbClr val="C00000"/>
          </a:solidFill>
          <a:ln w="12700">
            <a:noFill/>
            <a:round/>
            <a:headEnd/>
            <a:tailEnd/>
          </a:ln>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10" name="Oval 4"/>
          <p:cNvSpPr>
            <a:spLocks noChangeArrowheads="1"/>
          </p:cNvSpPr>
          <p:nvPr/>
        </p:nvSpPr>
        <p:spPr bwMode="auto">
          <a:xfrm>
            <a:off x="648426" y="3785806"/>
            <a:ext cx="2639871" cy="2680302"/>
          </a:xfrm>
          <a:prstGeom prst="ellipse">
            <a:avLst/>
          </a:prstGeom>
          <a:solidFill>
            <a:srgbClr val="969696"/>
          </a:solidFill>
          <a:ln w="12700">
            <a:noFill/>
            <a:round/>
            <a:headEnd/>
            <a:tailEnd/>
          </a:ln>
          <a:effectLst/>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11" name="Oval 4"/>
          <p:cNvSpPr>
            <a:spLocks noChangeArrowheads="1"/>
          </p:cNvSpPr>
          <p:nvPr/>
        </p:nvSpPr>
        <p:spPr bwMode="auto">
          <a:xfrm>
            <a:off x="875867" y="5877984"/>
            <a:ext cx="2184991" cy="588123"/>
          </a:xfrm>
          <a:custGeom>
            <a:avLst/>
            <a:gdLst/>
            <a:ahLst/>
            <a:cxnLst/>
            <a:rect l="l" t="t" r="r" b="b"/>
            <a:pathLst>
              <a:path w="2087877" h="553506">
                <a:moveTo>
                  <a:pt x="0" y="0"/>
                </a:moveTo>
                <a:lnTo>
                  <a:pt x="2087877" y="0"/>
                </a:lnTo>
                <a:cubicBezTo>
                  <a:pt x="1861113" y="334090"/>
                  <a:pt x="1478149" y="553506"/>
                  <a:pt x="1043938" y="553506"/>
                </a:cubicBezTo>
                <a:cubicBezTo>
                  <a:pt x="609727" y="553506"/>
                  <a:pt x="226764" y="334090"/>
                  <a:pt x="0" y="0"/>
                </a:cubicBezTo>
                <a:close/>
              </a:path>
            </a:pathLst>
          </a:custGeom>
          <a:solidFill>
            <a:srgbClr val="C00000"/>
          </a:solidFill>
          <a:ln w="12700">
            <a:noFill/>
            <a:round/>
            <a:headEnd/>
            <a:tailEnd/>
          </a:ln>
        </p:spPr>
        <p:txBody>
          <a:bodyPr wrap="none" lIns="96248" tIns="48125" rIns="96248" bIns="48125" anchor="ctr"/>
          <a:lstStyle/>
          <a:p>
            <a:endParaRPr lang="ko-KR" altLang="en-US">
              <a:solidFill>
                <a:srgbClr val="000000"/>
              </a:solidFill>
              <a:latin typeface="굴림" pitchFamily="34" charset="-127"/>
              <a:ea typeface="굴림" pitchFamily="34" charset="-127"/>
            </a:endParaRPr>
          </a:p>
        </p:txBody>
      </p:sp>
      <p:sp>
        <p:nvSpPr>
          <p:cNvPr id="12" name="TextBox 11"/>
          <p:cNvSpPr txBox="1"/>
          <p:nvPr/>
        </p:nvSpPr>
        <p:spPr>
          <a:xfrm>
            <a:off x="1120187" y="4854223"/>
            <a:ext cx="1680869" cy="543466"/>
          </a:xfrm>
          <a:prstGeom prst="rect">
            <a:avLst/>
          </a:prstGeom>
          <a:noFill/>
        </p:spPr>
        <p:txBody>
          <a:bodyPr wrap="none" lIns="96248" tIns="48125" rIns="96248" bIns="48125" rtlCol="0" anchor="ctr">
            <a:spAutoFit/>
          </a:bodyPr>
          <a:lstStyle/>
          <a:p>
            <a:r>
              <a:rPr lang="zh-CN" altLang="en-US" sz="2900" dirty="0">
                <a:solidFill>
                  <a:schemeClr val="bg1"/>
                </a:solidFill>
                <a:latin typeface="微软雅黑" pitchFamily="34" charset="-122"/>
                <a:ea typeface="微软雅黑" pitchFamily="34" charset="-122"/>
              </a:rPr>
              <a:t>添加文字</a:t>
            </a:r>
          </a:p>
        </p:txBody>
      </p:sp>
      <p:sp>
        <p:nvSpPr>
          <p:cNvPr id="13" name="TextBox 12"/>
          <p:cNvSpPr txBox="1"/>
          <p:nvPr/>
        </p:nvSpPr>
        <p:spPr>
          <a:xfrm>
            <a:off x="2935407" y="3179633"/>
            <a:ext cx="1475817" cy="481911"/>
          </a:xfrm>
          <a:prstGeom prst="rect">
            <a:avLst/>
          </a:prstGeom>
          <a:noFill/>
        </p:spPr>
        <p:txBody>
          <a:bodyPr wrap="none" lIns="96248" tIns="48125" rIns="96248" bIns="48125" rtlCol="0" anchor="ctr">
            <a:spAutoFit/>
          </a:bodyPr>
          <a:lstStyle/>
          <a:p>
            <a:r>
              <a:rPr lang="zh-CN" altLang="en-US" sz="2500" dirty="0">
                <a:solidFill>
                  <a:schemeClr val="bg1"/>
                </a:solidFill>
                <a:latin typeface="微软雅黑" pitchFamily="34" charset="-122"/>
                <a:ea typeface="微软雅黑" pitchFamily="34" charset="-122"/>
              </a:rPr>
              <a:t>添加文字</a:t>
            </a:r>
          </a:p>
        </p:txBody>
      </p:sp>
      <p:sp>
        <p:nvSpPr>
          <p:cNvPr id="14" name="TextBox 13"/>
          <p:cNvSpPr txBox="1"/>
          <p:nvPr/>
        </p:nvSpPr>
        <p:spPr>
          <a:xfrm>
            <a:off x="4477397" y="2598733"/>
            <a:ext cx="1424554" cy="466522"/>
          </a:xfrm>
          <a:prstGeom prst="rect">
            <a:avLst/>
          </a:prstGeom>
          <a:noFill/>
        </p:spPr>
        <p:txBody>
          <a:bodyPr wrap="none" lIns="96248" tIns="48125" rIns="96248" bIns="48125" rtlCol="0" anchor="ctr">
            <a:spAutoFit/>
          </a:bodyPr>
          <a:lstStyle/>
          <a:p>
            <a:r>
              <a:rPr lang="zh-CN" altLang="en-US" dirty="0">
                <a:solidFill>
                  <a:schemeClr val="bg1"/>
                </a:solidFill>
                <a:latin typeface="微软雅黑" pitchFamily="34" charset="-122"/>
                <a:ea typeface="微软雅黑" pitchFamily="34" charset="-122"/>
              </a:rPr>
              <a:t>添加文字</a:t>
            </a:r>
          </a:p>
        </p:txBody>
      </p:sp>
      <p:cxnSp>
        <p:nvCxnSpPr>
          <p:cNvPr id="15" name="直接连接符 14"/>
          <p:cNvCxnSpPr/>
          <p:nvPr/>
        </p:nvCxnSpPr>
        <p:spPr>
          <a:xfrm>
            <a:off x="6296359" y="2168877"/>
            <a:ext cx="1121626"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6" name="直接连接符 15"/>
          <p:cNvCxnSpPr/>
          <p:nvPr/>
        </p:nvCxnSpPr>
        <p:spPr>
          <a:xfrm>
            <a:off x="5099163" y="3145017"/>
            <a:ext cx="2318823"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7" name="直接连接符 16"/>
          <p:cNvCxnSpPr/>
          <p:nvPr/>
        </p:nvCxnSpPr>
        <p:spPr>
          <a:xfrm>
            <a:off x="3618190" y="4257165"/>
            <a:ext cx="3799795"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8" name="直接连接符 17"/>
          <p:cNvCxnSpPr/>
          <p:nvPr/>
        </p:nvCxnSpPr>
        <p:spPr>
          <a:xfrm>
            <a:off x="1968361" y="5415794"/>
            <a:ext cx="5449624"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9" name="TextBox 18"/>
          <p:cNvSpPr txBox="1"/>
          <p:nvPr/>
        </p:nvSpPr>
        <p:spPr>
          <a:xfrm>
            <a:off x="7505945" y="5125957"/>
            <a:ext cx="4039443" cy="764454"/>
          </a:xfrm>
          <a:prstGeom prst="rect">
            <a:avLst/>
          </a:prstGeom>
          <a:noFill/>
        </p:spPr>
        <p:txBody>
          <a:bodyPr wrap="square" lIns="96248" tIns="48125" rIns="96248" bIns="48125" rtlCol="0">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a:t>
            </a:r>
          </a:p>
        </p:txBody>
      </p:sp>
      <p:sp>
        <p:nvSpPr>
          <p:cNvPr id="20" name="TextBox 19"/>
          <p:cNvSpPr txBox="1"/>
          <p:nvPr/>
        </p:nvSpPr>
        <p:spPr>
          <a:xfrm>
            <a:off x="7505945" y="3985133"/>
            <a:ext cx="4039443" cy="764454"/>
          </a:xfrm>
          <a:prstGeom prst="rect">
            <a:avLst/>
          </a:prstGeom>
          <a:noFill/>
        </p:spPr>
        <p:txBody>
          <a:bodyPr wrap="square" lIns="96248" tIns="48125" rIns="96248" bIns="48125" rtlCol="0">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a:t>
            </a:r>
          </a:p>
        </p:txBody>
      </p:sp>
      <p:sp>
        <p:nvSpPr>
          <p:cNvPr id="21" name="TextBox 20"/>
          <p:cNvSpPr txBox="1"/>
          <p:nvPr/>
        </p:nvSpPr>
        <p:spPr>
          <a:xfrm>
            <a:off x="7505945" y="2844310"/>
            <a:ext cx="4039443" cy="764454"/>
          </a:xfrm>
          <a:prstGeom prst="rect">
            <a:avLst/>
          </a:prstGeom>
          <a:noFill/>
        </p:spPr>
        <p:txBody>
          <a:bodyPr wrap="square" lIns="96248" tIns="48125" rIns="96248" bIns="48125" rtlCol="0">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a:t>
            </a:r>
          </a:p>
        </p:txBody>
      </p:sp>
      <p:sp>
        <p:nvSpPr>
          <p:cNvPr id="22" name="TextBox 21"/>
          <p:cNvSpPr txBox="1"/>
          <p:nvPr/>
        </p:nvSpPr>
        <p:spPr>
          <a:xfrm>
            <a:off x="7505945" y="1922792"/>
            <a:ext cx="4039443" cy="764454"/>
          </a:xfrm>
          <a:prstGeom prst="rect">
            <a:avLst/>
          </a:prstGeom>
          <a:noFill/>
        </p:spPr>
        <p:txBody>
          <a:bodyPr wrap="square" lIns="96248" tIns="48125" rIns="96248" bIns="48125" rtlCol="0">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a:t>
            </a:r>
          </a:p>
        </p:txBody>
      </p:sp>
      <p:sp>
        <p:nvSpPr>
          <p:cNvPr id="23" name="TextBox 22"/>
          <p:cNvSpPr txBox="1"/>
          <p:nvPr/>
        </p:nvSpPr>
        <p:spPr>
          <a:xfrm>
            <a:off x="5770278" y="1817309"/>
            <a:ext cx="1014453" cy="343411"/>
          </a:xfrm>
          <a:prstGeom prst="rect">
            <a:avLst/>
          </a:prstGeom>
          <a:noFill/>
        </p:spPr>
        <p:txBody>
          <a:bodyPr wrap="none" lIns="96248" tIns="48125" rIns="96248" bIns="48125" rtlCol="0" anchor="ctr">
            <a:spAutoFit/>
          </a:bodyPr>
          <a:lstStyle/>
          <a:p>
            <a:r>
              <a:rPr lang="zh-CN" altLang="en-US" sz="1600" dirty="0">
                <a:solidFill>
                  <a:schemeClr val="bg1"/>
                </a:solidFill>
                <a:latin typeface="微软雅黑" pitchFamily="34" charset="-122"/>
                <a:ea typeface="微软雅黑" pitchFamily="34" charset="-122"/>
              </a:rPr>
              <a:t>添加文字</a:t>
            </a:r>
          </a:p>
        </p:txBody>
      </p:sp>
      <p:sp>
        <p:nvSpPr>
          <p:cNvPr id="25"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222980139"/>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par>
                              <p:cTn id="12" fill="hold">
                                <p:stCondLst>
                                  <p:cond delay="850"/>
                                </p:stCondLst>
                                <p:childTnLst>
                                  <p:par>
                                    <p:cTn id="13" presetID="2" presetClass="entr" presetSubtype="1" fill="hold" grpId="0" nodeType="afterEffect" p14:presetBounceEnd="42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2000">
                                          <p:cBhvr additive="base">
                                            <p:cTn id="15" dur="500" fill="hold"/>
                                            <p:tgtEl>
                                              <p:spTgt spid="4"/>
                                            </p:tgtEl>
                                            <p:attrNameLst>
                                              <p:attrName>ppt_x</p:attrName>
                                            </p:attrNameLst>
                                          </p:cBhvr>
                                          <p:tavLst>
                                            <p:tav tm="0">
                                              <p:val>
                                                <p:strVal val="#ppt_x"/>
                                              </p:val>
                                            </p:tav>
                                            <p:tav tm="100000">
                                              <p:val>
                                                <p:strVal val="#ppt_x"/>
                                              </p:val>
                                            </p:tav>
                                          </p:tavLst>
                                        </p:anim>
                                        <p:anim calcmode="lin" valueType="num" p14:bounceEnd="42000">
                                          <p:cBhvr additive="base">
                                            <p:cTn id="16" dur="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42000">
                                      <p:stCondLst>
                                        <p:cond delay="200"/>
                                      </p:stCondLst>
                                      <p:childTnLst>
                                        <p:set>
                                          <p:cBhvr>
                                            <p:cTn id="18" dur="1" fill="hold">
                                              <p:stCondLst>
                                                <p:cond delay="0"/>
                                              </p:stCondLst>
                                            </p:cTn>
                                            <p:tgtEl>
                                              <p:spTgt spid="6"/>
                                            </p:tgtEl>
                                            <p:attrNameLst>
                                              <p:attrName>style.visibility</p:attrName>
                                            </p:attrNameLst>
                                          </p:cBhvr>
                                          <p:to>
                                            <p:strVal val="visible"/>
                                          </p:to>
                                        </p:set>
                                        <p:anim calcmode="lin" valueType="num" p14:bounceEnd="42000">
                                          <p:cBhvr additive="base">
                                            <p:cTn id="19" dur="500" fill="hold"/>
                                            <p:tgtEl>
                                              <p:spTgt spid="6"/>
                                            </p:tgtEl>
                                            <p:attrNameLst>
                                              <p:attrName>ppt_x</p:attrName>
                                            </p:attrNameLst>
                                          </p:cBhvr>
                                          <p:tavLst>
                                            <p:tav tm="0">
                                              <p:val>
                                                <p:strVal val="#ppt_x"/>
                                              </p:val>
                                            </p:tav>
                                            <p:tav tm="100000">
                                              <p:val>
                                                <p:strVal val="#ppt_x"/>
                                              </p:val>
                                            </p:tav>
                                          </p:tavLst>
                                        </p:anim>
                                        <p:anim calcmode="lin" valueType="num" p14:bounceEnd="42000">
                                          <p:cBhvr additive="base">
                                            <p:cTn id="20" dur="500" fill="hold"/>
                                            <p:tgtEl>
                                              <p:spTgt spid="6"/>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14:presetBounceEnd="42000">
                                      <p:stCondLst>
                                        <p:cond delay="400"/>
                                      </p:stCondLst>
                                      <p:childTnLst>
                                        <p:set>
                                          <p:cBhvr>
                                            <p:cTn id="22" dur="1" fill="hold">
                                              <p:stCondLst>
                                                <p:cond delay="0"/>
                                              </p:stCondLst>
                                            </p:cTn>
                                            <p:tgtEl>
                                              <p:spTgt spid="8"/>
                                            </p:tgtEl>
                                            <p:attrNameLst>
                                              <p:attrName>style.visibility</p:attrName>
                                            </p:attrNameLst>
                                          </p:cBhvr>
                                          <p:to>
                                            <p:strVal val="visible"/>
                                          </p:to>
                                        </p:set>
                                        <p:anim calcmode="lin" valueType="num" p14:bounceEnd="42000">
                                          <p:cBhvr additive="base">
                                            <p:cTn id="23" dur="500" fill="hold"/>
                                            <p:tgtEl>
                                              <p:spTgt spid="8"/>
                                            </p:tgtEl>
                                            <p:attrNameLst>
                                              <p:attrName>ppt_x</p:attrName>
                                            </p:attrNameLst>
                                          </p:cBhvr>
                                          <p:tavLst>
                                            <p:tav tm="0">
                                              <p:val>
                                                <p:strVal val="#ppt_x"/>
                                              </p:val>
                                            </p:tav>
                                            <p:tav tm="100000">
                                              <p:val>
                                                <p:strVal val="#ppt_x"/>
                                              </p:val>
                                            </p:tav>
                                          </p:tavLst>
                                        </p:anim>
                                        <p:anim calcmode="lin" valueType="num" p14:bounceEnd="42000">
                                          <p:cBhvr additive="base">
                                            <p:cTn id="24" dur="500" fill="hold"/>
                                            <p:tgtEl>
                                              <p:spTgt spid="8"/>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14:presetBounceEnd="42000">
                                      <p:stCondLst>
                                        <p:cond delay="600"/>
                                      </p:stCondLst>
                                      <p:childTnLst>
                                        <p:set>
                                          <p:cBhvr>
                                            <p:cTn id="26" dur="1" fill="hold">
                                              <p:stCondLst>
                                                <p:cond delay="0"/>
                                              </p:stCondLst>
                                            </p:cTn>
                                            <p:tgtEl>
                                              <p:spTgt spid="10"/>
                                            </p:tgtEl>
                                            <p:attrNameLst>
                                              <p:attrName>style.visibility</p:attrName>
                                            </p:attrNameLst>
                                          </p:cBhvr>
                                          <p:to>
                                            <p:strVal val="visible"/>
                                          </p:to>
                                        </p:set>
                                        <p:anim calcmode="lin" valueType="num" p14:bounceEnd="42000">
                                          <p:cBhvr additive="base">
                                            <p:cTn id="27" dur="500" fill="hold"/>
                                            <p:tgtEl>
                                              <p:spTgt spid="10"/>
                                            </p:tgtEl>
                                            <p:attrNameLst>
                                              <p:attrName>ppt_x</p:attrName>
                                            </p:attrNameLst>
                                          </p:cBhvr>
                                          <p:tavLst>
                                            <p:tav tm="0">
                                              <p:val>
                                                <p:strVal val="#ppt_x"/>
                                              </p:val>
                                            </p:tav>
                                            <p:tav tm="100000">
                                              <p:val>
                                                <p:strVal val="#ppt_x"/>
                                              </p:val>
                                            </p:tav>
                                          </p:tavLst>
                                        </p:anim>
                                        <p:anim calcmode="lin" valueType="num" p14:bounceEnd="42000">
                                          <p:cBhvr additive="base">
                                            <p:cTn id="28" dur="500" fill="hold"/>
                                            <p:tgtEl>
                                              <p:spTgt spid="10"/>
                                            </p:tgtEl>
                                            <p:attrNameLst>
                                              <p:attrName>ppt_y</p:attrName>
                                            </p:attrNameLst>
                                          </p:cBhvr>
                                          <p:tavLst>
                                            <p:tav tm="0">
                                              <p:val>
                                                <p:strVal val="0-#ppt_h/2"/>
                                              </p:val>
                                            </p:tav>
                                            <p:tav tm="100000">
                                              <p:val>
                                                <p:strVal val="#ppt_y"/>
                                              </p:val>
                                            </p:tav>
                                          </p:tavLst>
                                        </p:anim>
                                      </p:childTnLst>
                                    </p:cTn>
                                  </p:par>
                                </p:childTnLst>
                              </p:cTn>
                            </p:par>
                            <p:par>
                              <p:cTn id="29" fill="hold">
                                <p:stCondLst>
                                  <p:cond delay="1950"/>
                                </p:stCondLst>
                                <p:childTnLst>
                                  <p:par>
                                    <p:cTn id="30" presetID="22" presetClass="entr" presetSubtype="4"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childTnLst>
                              </p:cTn>
                            </p:par>
                            <p:par>
                              <p:cTn id="33" fill="hold">
                                <p:stCondLst>
                                  <p:cond delay="2450"/>
                                </p:stCondLst>
                                <p:childTnLst>
                                  <p:par>
                                    <p:cTn id="34" presetID="42" presetClass="entr" presetSubtype="0"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000"/>
                                            <p:tgtEl>
                                              <p:spTgt spid="12"/>
                                            </p:tgtEl>
                                          </p:cBhvr>
                                        </p:animEffect>
                                        <p:anim calcmode="lin" valueType="num">
                                          <p:cBhvr>
                                            <p:cTn id="37" dur="1000" fill="hold"/>
                                            <p:tgtEl>
                                              <p:spTgt spid="12"/>
                                            </p:tgtEl>
                                            <p:attrNameLst>
                                              <p:attrName>ppt_x</p:attrName>
                                            </p:attrNameLst>
                                          </p:cBhvr>
                                          <p:tavLst>
                                            <p:tav tm="0">
                                              <p:val>
                                                <p:strVal val="#ppt_x"/>
                                              </p:val>
                                            </p:tav>
                                            <p:tav tm="100000">
                                              <p:val>
                                                <p:strVal val="#ppt_x"/>
                                              </p:val>
                                            </p:tav>
                                          </p:tavLst>
                                        </p:anim>
                                        <p:anim calcmode="lin" valueType="num">
                                          <p:cBhvr>
                                            <p:cTn id="38" dur="1000" fill="hold"/>
                                            <p:tgtEl>
                                              <p:spTgt spid="12"/>
                                            </p:tgtEl>
                                            <p:attrNameLst>
                                              <p:attrName>ppt_y</p:attrName>
                                            </p:attrNameLst>
                                          </p:cBhvr>
                                          <p:tavLst>
                                            <p:tav tm="0">
                                              <p:val>
                                                <p:strVal val="#ppt_y+.1"/>
                                              </p:val>
                                            </p:tav>
                                            <p:tav tm="100000">
                                              <p:val>
                                                <p:strVal val="#ppt_y"/>
                                              </p:val>
                                            </p:tav>
                                          </p:tavLst>
                                        </p:anim>
                                      </p:childTnLst>
                                    </p:cTn>
                                  </p:par>
                                </p:childTnLst>
                              </p:cTn>
                            </p:par>
                            <p:par>
                              <p:cTn id="39" fill="hold">
                                <p:stCondLst>
                                  <p:cond delay="3450"/>
                                </p:stCondLst>
                                <p:childTnLst>
                                  <p:par>
                                    <p:cTn id="40" presetID="22" presetClass="entr" presetSubtype="8" fill="hold" nodeType="after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childTnLst>
                              </p:cTn>
                            </p:par>
                            <p:par>
                              <p:cTn id="43" fill="hold">
                                <p:stCondLst>
                                  <p:cond delay="3950"/>
                                </p:stCondLst>
                                <p:childTnLst>
                                  <p:par>
                                    <p:cTn id="44" presetID="22" presetClass="entr" presetSubtype="8" fill="hold" grpId="0" nodeType="after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wipe(left)">
                                          <p:cBhvr>
                                            <p:cTn id="46" dur="500"/>
                                            <p:tgtEl>
                                              <p:spTgt spid="19"/>
                                            </p:tgtEl>
                                          </p:cBhvr>
                                        </p:animEffect>
                                      </p:childTnLst>
                                    </p:cTn>
                                  </p:par>
                                </p:childTnLst>
                              </p:cTn>
                            </p:par>
                            <p:par>
                              <p:cTn id="47" fill="hold">
                                <p:stCondLst>
                                  <p:cond delay="4450"/>
                                </p:stCondLst>
                                <p:childTnLst>
                                  <p:par>
                                    <p:cTn id="48" presetID="22" presetClass="entr" presetSubtype="4" fill="hold" grpId="0"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down)">
                                          <p:cBhvr>
                                            <p:cTn id="50" dur="500"/>
                                            <p:tgtEl>
                                              <p:spTgt spid="9"/>
                                            </p:tgtEl>
                                          </p:cBhvr>
                                        </p:animEffect>
                                      </p:childTnLst>
                                    </p:cTn>
                                  </p:par>
                                </p:childTnLst>
                              </p:cTn>
                            </p:par>
                            <p:par>
                              <p:cTn id="51" fill="hold">
                                <p:stCondLst>
                                  <p:cond delay="4950"/>
                                </p:stCondLst>
                                <p:childTnLst>
                                  <p:par>
                                    <p:cTn id="52" presetID="42" presetClass="entr" presetSubtype="0" fill="hold" grpId="0" nodeType="after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fade">
                                          <p:cBhvr>
                                            <p:cTn id="54" dur="1000"/>
                                            <p:tgtEl>
                                              <p:spTgt spid="13"/>
                                            </p:tgtEl>
                                          </p:cBhvr>
                                        </p:animEffect>
                                        <p:anim calcmode="lin" valueType="num">
                                          <p:cBhvr>
                                            <p:cTn id="55" dur="1000" fill="hold"/>
                                            <p:tgtEl>
                                              <p:spTgt spid="13"/>
                                            </p:tgtEl>
                                            <p:attrNameLst>
                                              <p:attrName>ppt_x</p:attrName>
                                            </p:attrNameLst>
                                          </p:cBhvr>
                                          <p:tavLst>
                                            <p:tav tm="0">
                                              <p:val>
                                                <p:strVal val="#ppt_x"/>
                                              </p:val>
                                            </p:tav>
                                            <p:tav tm="100000">
                                              <p:val>
                                                <p:strVal val="#ppt_x"/>
                                              </p:val>
                                            </p:tav>
                                          </p:tavLst>
                                        </p:anim>
                                        <p:anim calcmode="lin" valueType="num">
                                          <p:cBhvr>
                                            <p:cTn id="56" dur="1000" fill="hold"/>
                                            <p:tgtEl>
                                              <p:spTgt spid="13"/>
                                            </p:tgtEl>
                                            <p:attrNameLst>
                                              <p:attrName>ppt_y</p:attrName>
                                            </p:attrNameLst>
                                          </p:cBhvr>
                                          <p:tavLst>
                                            <p:tav tm="0">
                                              <p:val>
                                                <p:strVal val="#ppt_y+.1"/>
                                              </p:val>
                                            </p:tav>
                                            <p:tav tm="100000">
                                              <p:val>
                                                <p:strVal val="#ppt_y"/>
                                              </p:val>
                                            </p:tav>
                                          </p:tavLst>
                                        </p:anim>
                                      </p:childTnLst>
                                    </p:cTn>
                                  </p:par>
                                </p:childTnLst>
                              </p:cTn>
                            </p:par>
                            <p:par>
                              <p:cTn id="57" fill="hold">
                                <p:stCondLst>
                                  <p:cond delay="5950"/>
                                </p:stCondLst>
                                <p:childTnLst>
                                  <p:par>
                                    <p:cTn id="58" presetID="22" presetClass="entr" presetSubtype="8" fill="hold" nodeType="after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childTnLst>
                              </p:cTn>
                            </p:par>
                            <p:par>
                              <p:cTn id="61" fill="hold">
                                <p:stCondLst>
                                  <p:cond delay="6450"/>
                                </p:stCondLst>
                                <p:childTnLst>
                                  <p:par>
                                    <p:cTn id="62" presetID="22" presetClass="entr" presetSubtype="8" fill="hold" grpId="0" nodeType="afterEffect">
                                      <p:stCondLst>
                                        <p:cond delay="0"/>
                                      </p:stCondLst>
                                      <p:childTnLst>
                                        <p:set>
                                          <p:cBhvr>
                                            <p:cTn id="63" dur="1" fill="hold">
                                              <p:stCondLst>
                                                <p:cond delay="0"/>
                                              </p:stCondLst>
                                            </p:cTn>
                                            <p:tgtEl>
                                              <p:spTgt spid="20"/>
                                            </p:tgtEl>
                                            <p:attrNameLst>
                                              <p:attrName>style.visibility</p:attrName>
                                            </p:attrNameLst>
                                          </p:cBhvr>
                                          <p:to>
                                            <p:strVal val="visible"/>
                                          </p:to>
                                        </p:set>
                                        <p:animEffect transition="in" filter="wipe(left)">
                                          <p:cBhvr>
                                            <p:cTn id="64" dur="500"/>
                                            <p:tgtEl>
                                              <p:spTgt spid="20"/>
                                            </p:tgtEl>
                                          </p:cBhvr>
                                        </p:animEffect>
                                      </p:childTnLst>
                                    </p:cTn>
                                  </p:par>
                                </p:childTnLst>
                              </p:cTn>
                            </p:par>
                            <p:par>
                              <p:cTn id="65" fill="hold">
                                <p:stCondLst>
                                  <p:cond delay="6950"/>
                                </p:stCondLst>
                                <p:childTnLst>
                                  <p:par>
                                    <p:cTn id="66" presetID="22" presetClass="entr" presetSubtype="4" fill="hold" grpId="0" nodeType="afterEffect">
                                      <p:stCondLst>
                                        <p:cond delay="0"/>
                                      </p:stCondLst>
                                      <p:childTnLst>
                                        <p:set>
                                          <p:cBhvr>
                                            <p:cTn id="67" dur="1" fill="hold">
                                              <p:stCondLst>
                                                <p:cond delay="0"/>
                                              </p:stCondLst>
                                            </p:cTn>
                                            <p:tgtEl>
                                              <p:spTgt spid="7"/>
                                            </p:tgtEl>
                                            <p:attrNameLst>
                                              <p:attrName>style.visibility</p:attrName>
                                            </p:attrNameLst>
                                          </p:cBhvr>
                                          <p:to>
                                            <p:strVal val="visible"/>
                                          </p:to>
                                        </p:set>
                                        <p:animEffect transition="in" filter="wipe(down)">
                                          <p:cBhvr>
                                            <p:cTn id="68" dur="500"/>
                                            <p:tgtEl>
                                              <p:spTgt spid="7"/>
                                            </p:tgtEl>
                                          </p:cBhvr>
                                        </p:animEffect>
                                      </p:childTnLst>
                                    </p:cTn>
                                  </p:par>
                                </p:childTnLst>
                              </p:cTn>
                            </p:par>
                            <p:par>
                              <p:cTn id="69" fill="hold">
                                <p:stCondLst>
                                  <p:cond delay="7450"/>
                                </p:stCondLst>
                                <p:childTnLst>
                                  <p:par>
                                    <p:cTn id="70" presetID="42" presetClass="entr" presetSubtype="0" fill="hold" grpId="0" nodeType="after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fade">
                                          <p:cBhvr>
                                            <p:cTn id="72" dur="1000"/>
                                            <p:tgtEl>
                                              <p:spTgt spid="14"/>
                                            </p:tgtEl>
                                          </p:cBhvr>
                                        </p:animEffect>
                                        <p:anim calcmode="lin" valueType="num">
                                          <p:cBhvr>
                                            <p:cTn id="73" dur="1000" fill="hold"/>
                                            <p:tgtEl>
                                              <p:spTgt spid="14"/>
                                            </p:tgtEl>
                                            <p:attrNameLst>
                                              <p:attrName>ppt_x</p:attrName>
                                            </p:attrNameLst>
                                          </p:cBhvr>
                                          <p:tavLst>
                                            <p:tav tm="0">
                                              <p:val>
                                                <p:strVal val="#ppt_x"/>
                                              </p:val>
                                            </p:tav>
                                            <p:tav tm="100000">
                                              <p:val>
                                                <p:strVal val="#ppt_x"/>
                                              </p:val>
                                            </p:tav>
                                          </p:tavLst>
                                        </p:anim>
                                        <p:anim calcmode="lin" valueType="num">
                                          <p:cBhvr>
                                            <p:cTn id="74" dur="1000" fill="hold"/>
                                            <p:tgtEl>
                                              <p:spTgt spid="14"/>
                                            </p:tgtEl>
                                            <p:attrNameLst>
                                              <p:attrName>ppt_y</p:attrName>
                                            </p:attrNameLst>
                                          </p:cBhvr>
                                          <p:tavLst>
                                            <p:tav tm="0">
                                              <p:val>
                                                <p:strVal val="#ppt_y+.1"/>
                                              </p:val>
                                            </p:tav>
                                            <p:tav tm="100000">
                                              <p:val>
                                                <p:strVal val="#ppt_y"/>
                                              </p:val>
                                            </p:tav>
                                          </p:tavLst>
                                        </p:anim>
                                      </p:childTnLst>
                                    </p:cTn>
                                  </p:par>
                                </p:childTnLst>
                              </p:cTn>
                            </p:par>
                            <p:par>
                              <p:cTn id="75" fill="hold">
                                <p:stCondLst>
                                  <p:cond delay="8450"/>
                                </p:stCondLst>
                                <p:childTnLst>
                                  <p:par>
                                    <p:cTn id="76" presetID="22" presetClass="entr" presetSubtype="8" fill="hold" nodeType="afterEffect">
                                      <p:stCondLst>
                                        <p:cond delay="0"/>
                                      </p:stCondLst>
                                      <p:childTnLst>
                                        <p:set>
                                          <p:cBhvr>
                                            <p:cTn id="77" dur="1" fill="hold">
                                              <p:stCondLst>
                                                <p:cond delay="0"/>
                                              </p:stCondLst>
                                            </p:cTn>
                                            <p:tgtEl>
                                              <p:spTgt spid="16"/>
                                            </p:tgtEl>
                                            <p:attrNameLst>
                                              <p:attrName>style.visibility</p:attrName>
                                            </p:attrNameLst>
                                          </p:cBhvr>
                                          <p:to>
                                            <p:strVal val="visible"/>
                                          </p:to>
                                        </p:set>
                                        <p:animEffect transition="in" filter="wipe(left)">
                                          <p:cBhvr>
                                            <p:cTn id="78" dur="500"/>
                                            <p:tgtEl>
                                              <p:spTgt spid="16"/>
                                            </p:tgtEl>
                                          </p:cBhvr>
                                        </p:animEffect>
                                      </p:childTnLst>
                                    </p:cTn>
                                  </p:par>
                                </p:childTnLst>
                              </p:cTn>
                            </p:par>
                            <p:par>
                              <p:cTn id="79" fill="hold">
                                <p:stCondLst>
                                  <p:cond delay="8950"/>
                                </p:stCondLst>
                                <p:childTnLst>
                                  <p:par>
                                    <p:cTn id="80" presetID="22" presetClass="entr" presetSubtype="8" fill="hold" grpId="0" nodeType="afterEffect">
                                      <p:stCondLst>
                                        <p:cond delay="0"/>
                                      </p:stCondLst>
                                      <p:childTnLst>
                                        <p:set>
                                          <p:cBhvr>
                                            <p:cTn id="81" dur="1" fill="hold">
                                              <p:stCondLst>
                                                <p:cond delay="0"/>
                                              </p:stCondLst>
                                            </p:cTn>
                                            <p:tgtEl>
                                              <p:spTgt spid="21"/>
                                            </p:tgtEl>
                                            <p:attrNameLst>
                                              <p:attrName>style.visibility</p:attrName>
                                            </p:attrNameLst>
                                          </p:cBhvr>
                                          <p:to>
                                            <p:strVal val="visible"/>
                                          </p:to>
                                        </p:set>
                                        <p:animEffect transition="in" filter="wipe(left)">
                                          <p:cBhvr>
                                            <p:cTn id="82" dur="500"/>
                                            <p:tgtEl>
                                              <p:spTgt spid="21"/>
                                            </p:tgtEl>
                                          </p:cBhvr>
                                        </p:animEffect>
                                      </p:childTnLst>
                                    </p:cTn>
                                  </p:par>
                                </p:childTnLst>
                              </p:cTn>
                            </p:par>
                            <p:par>
                              <p:cTn id="83" fill="hold">
                                <p:stCondLst>
                                  <p:cond delay="9450"/>
                                </p:stCondLst>
                                <p:childTnLst>
                                  <p:par>
                                    <p:cTn id="84" presetID="22" presetClass="entr" presetSubtype="4" fill="hold" grpId="0" nodeType="afterEffect">
                                      <p:stCondLst>
                                        <p:cond delay="0"/>
                                      </p:stCondLst>
                                      <p:childTnLst>
                                        <p:set>
                                          <p:cBhvr>
                                            <p:cTn id="85" dur="1" fill="hold">
                                              <p:stCondLst>
                                                <p:cond delay="0"/>
                                              </p:stCondLst>
                                            </p:cTn>
                                            <p:tgtEl>
                                              <p:spTgt spid="5"/>
                                            </p:tgtEl>
                                            <p:attrNameLst>
                                              <p:attrName>style.visibility</p:attrName>
                                            </p:attrNameLst>
                                          </p:cBhvr>
                                          <p:to>
                                            <p:strVal val="visible"/>
                                          </p:to>
                                        </p:set>
                                        <p:animEffect transition="in" filter="wipe(down)">
                                          <p:cBhvr>
                                            <p:cTn id="86" dur="500"/>
                                            <p:tgtEl>
                                              <p:spTgt spid="5"/>
                                            </p:tgtEl>
                                          </p:cBhvr>
                                        </p:animEffect>
                                      </p:childTnLst>
                                    </p:cTn>
                                  </p:par>
                                </p:childTnLst>
                              </p:cTn>
                            </p:par>
                            <p:par>
                              <p:cTn id="87" fill="hold">
                                <p:stCondLst>
                                  <p:cond delay="9950"/>
                                </p:stCondLst>
                                <p:childTnLst>
                                  <p:par>
                                    <p:cTn id="88" presetID="42" presetClass="entr" presetSubtype="0" fill="hold" grpId="0" nodeType="afterEffect">
                                      <p:stCondLst>
                                        <p:cond delay="0"/>
                                      </p:stCondLst>
                                      <p:childTnLst>
                                        <p:set>
                                          <p:cBhvr>
                                            <p:cTn id="89" dur="1" fill="hold">
                                              <p:stCondLst>
                                                <p:cond delay="0"/>
                                              </p:stCondLst>
                                            </p:cTn>
                                            <p:tgtEl>
                                              <p:spTgt spid="23"/>
                                            </p:tgtEl>
                                            <p:attrNameLst>
                                              <p:attrName>style.visibility</p:attrName>
                                            </p:attrNameLst>
                                          </p:cBhvr>
                                          <p:to>
                                            <p:strVal val="visible"/>
                                          </p:to>
                                        </p:set>
                                        <p:animEffect transition="in" filter="fade">
                                          <p:cBhvr>
                                            <p:cTn id="90" dur="1000"/>
                                            <p:tgtEl>
                                              <p:spTgt spid="23"/>
                                            </p:tgtEl>
                                          </p:cBhvr>
                                        </p:animEffect>
                                        <p:anim calcmode="lin" valueType="num">
                                          <p:cBhvr>
                                            <p:cTn id="91" dur="1000" fill="hold"/>
                                            <p:tgtEl>
                                              <p:spTgt spid="23"/>
                                            </p:tgtEl>
                                            <p:attrNameLst>
                                              <p:attrName>ppt_x</p:attrName>
                                            </p:attrNameLst>
                                          </p:cBhvr>
                                          <p:tavLst>
                                            <p:tav tm="0">
                                              <p:val>
                                                <p:strVal val="#ppt_x"/>
                                              </p:val>
                                            </p:tav>
                                            <p:tav tm="100000">
                                              <p:val>
                                                <p:strVal val="#ppt_x"/>
                                              </p:val>
                                            </p:tav>
                                          </p:tavLst>
                                        </p:anim>
                                        <p:anim calcmode="lin" valueType="num">
                                          <p:cBhvr>
                                            <p:cTn id="92" dur="1000" fill="hold"/>
                                            <p:tgtEl>
                                              <p:spTgt spid="23"/>
                                            </p:tgtEl>
                                            <p:attrNameLst>
                                              <p:attrName>ppt_y</p:attrName>
                                            </p:attrNameLst>
                                          </p:cBhvr>
                                          <p:tavLst>
                                            <p:tav tm="0">
                                              <p:val>
                                                <p:strVal val="#ppt_y+.1"/>
                                              </p:val>
                                            </p:tav>
                                            <p:tav tm="100000">
                                              <p:val>
                                                <p:strVal val="#ppt_y"/>
                                              </p:val>
                                            </p:tav>
                                          </p:tavLst>
                                        </p:anim>
                                      </p:childTnLst>
                                    </p:cTn>
                                  </p:par>
                                </p:childTnLst>
                              </p:cTn>
                            </p:par>
                            <p:par>
                              <p:cTn id="93" fill="hold">
                                <p:stCondLst>
                                  <p:cond delay="10950"/>
                                </p:stCondLst>
                                <p:childTnLst>
                                  <p:par>
                                    <p:cTn id="94" presetID="22" presetClass="entr" presetSubtype="8" fill="hold" nodeType="afterEffect">
                                      <p:stCondLst>
                                        <p:cond delay="0"/>
                                      </p:stCondLst>
                                      <p:childTnLst>
                                        <p:set>
                                          <p:cBhvr>
                                            <p:cTn id="95" dur="1" fill="hold">
                                              <p:stCondLst>
                                                <p:cond delay="0"/>
                                              </p:stCondLst>
                                            </p:cTn>
                                            <p:tgtEl>
                                              <p:spTgt spid="15"/>
                                            </p:tgtEl>
                                            <p:attrNameLst>
                                              <p:attrName>style.visibility</p:attrName>
                                            </p:attrNameLst>
                                          </p:cBhvr>
                                          <p:to>
                                            <p:strVal val="visible"/>
                                          </p:to>
                                        </p:set>
                                        <p:animEffect transition="in" filter="wipe(left)">
                                          <p:cBhvr>
                                            <p:cTn id="96" dur="500"/>
                                            <p:tgtEl>
                                              <p:spTgt spid="15"/>
                                            </p:tgtEl>
                                          </p:cBhvr>
                                        </p:animEffect>
                                      </p:childTnLst>
                                    </p:cTn>
                                  </p:par>
                                </p:childTnLst>
                              </p:cTn>
                            </p:par>
                            <p:par>
                              <p:cTn id="97" fill="hold">
                                <p:stCondLst>
                                  <p:cond delay="11450"/>
                                </p:stCondLst>
                                <p:childTnLst>
                                  <p:par>
                                    <p:cTn id="98" presetID="22" presetClass="entr" presetSubtype="8" fill="hold" grpId="0" nodeType="afterEffect">
                                      <p:stCondLst>
                                        <p:cond delay="0"/>
                                      </p:stCondLst>
                                      <p:childTnLst>
                                        <p:set>
                                          <p:cBhvr>
                                            <p:cTn id="99" dur="1" fill="hold">
                                              <p:stCondLst>
                                                <p:cond delay="0"/>
                                              </p:stCondLst>
                                            </p:cTn>
                                            <p:tgtEl>
                                              <p:spTgt spid="22"/>
                                            </p:tgtEl>
                                            <p:attrNameLst>
                                              <p:attrName>style.visibility</p:attrName>
                                            </p:attrNameLst>
                                          </p:cBhvr>
                                          <p:to>
                                            <p:strVal val="visible"/>
                                          </p:to>
                                        </p:set>
                                        <p:animEffect transition="in" filter="wipe(left)">
                                          <p:cBhvr>
                                            <p:cTn id="10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p:bldP spid="13" grpId="0"/>
          <p:bldP spid="14" grpId="0"/>
          <p:bldP spid="19" grpId="0"/>
          <p:bldP spid="20" grpId="0"/>
          <p:bldP spid="21" grpId="0"/>
          <p:bldP spid="22" grpId="0"/>
          <p:bldP spid="23"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par>
                              <p:cTn id="12" fill="hold">
                                <p:stCondLst>
                                  <p:cond delay="850"/>
                                </p:stCondLst>
                                <p:childTnLst>
                                  <p:par>
                                    <p:cTn id="13" presetID="2" presetClass="entr" presetSubtype="1"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2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40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60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0-#ppt_h/2"/>
                                              </p:val>
                                            </p:tav>
                                            <p:tav tm="100000">
                                              <p:val>
                                                <p:strVal val="#ppt_y"/>
                                              </p:val>
                                            </p:tav>
                                          </p:tavLst>
                                        </p:anim>
                                      </p:childTnLst>
                                    </p:cTn>
                                  </p:par>
                                </p:childTnLst>
                              </p:cTn>
                            </p:par>
                            <p:par>
                              <p:cTn id="29" fill="hold">
                                <p:stCondLst>
                                  <p:cond delay="1950"/>
                                </p:stCondLst>
                                <p:childTnLst>
                                  <p:par>
                                    <p:cTn id="30" presetID="22" presetClass="entr" presetSubtype="4"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childTnLst>
                              </p:cTn>
                            </p:par>
                            <p:par>
                              <p:cTn id="33" fill="hold">
                                <p:stCondLst>
                                  <p:cond delay="2450"/>
                                </p:stCondLst>
                                <p:childTnLst>
                                  <p:par>
                                    <p:cTn id="34" presetID="42" presetClass="entr" presetSubtype="0"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000"/>
                                            <p:tgtEl>
                                              <p:spTgt spid="12"/>
                                            </p:tgtEl>
                                          </p:cBhvr>
                                        </p:animEffect>
                                        <p:anim calcmode="lin" valueType="num">
                                          <p:cBhvr>
                                            <p:cTn id="37" dur="1000" fill="hold"/>
                                            <p:tgtEl>
                                              <p:spTgt spid="12"/>
                                            </p:tgtEl>
                                            <p:attrNameLst>
                                              <p:attrName>ppt_x</p:attrName>
                                            </p:attrNameLst>
                                          </p:cBhvr>
                                          <p:tavLst>
                                            <p:tav tm="0">
                                              <p:val>
                                                <p:strVal val="#ppt_x"/>
                                              </p:val>
                                            </p:tav>
                                            <p:tav tm="100000">
                                              <p:val>
                                                <p:strVal val="#ppt_x"/>
                                              </p:val>
                                            </p:tav>
                                          </p:tavLst>
                                        </p:anim>
                                        <p:anim calcmode="lin" valueType="num">
                                          <p:cBhvr>
                                            <p:cTn id="38" dur="1000" fill="hold"/>
                                            <p:tgtEl>
                                              <p:spTgt spid="12"/>
                                            </p:tgtEl>
                                            <p:attrNameLst>
                                              <p:attrName>ppt_y</p:attrName>
                                            </p:attrNameLst>
                                          </p:cBhvr>
                                          <p:tavLst>
                                            <p:tav tm="0">
                                              <p:val>
                                                <p:strVal val="#ppt_y+.1"/>
                                              </p:val>
                                            </p:tav>
                                            <p:tav tm="100000">
                                              <p:val>
                                                <p:strVal val="#ppt_y"/>
                                              </p:val>
                                            </p:tav>
                                          </p:tavLst>
                                        </p:anim>
                                      </p:childTnLst>
                                    </p:cTn>
                                  </p:par>
                                </p:childTnLst>
                              </p:cTn>
                            </p:par>
                            <p:par>
                              <p:cTn id="39" fill="hold">
                                <p:stCondLst>
                                  <p:cond delay="3450"/>
                                </p:stCondLst>
                                <p:childTnLst>
                                  <p:par>
                                    <p:cTn id="40" presetID="22" presetClass="entr" presetSubtype="8" fill="hold" nodeType="after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childTnLst>
                              </p:cTn>
                            </p:par>
                            <p:par>
                              <p:cTn id="43" fill="hold">
                                <p:stCondLst>
                                  <p:cond delay="3950"/>
                                </p:stCondLst>
                                <p:childTnLst>
                                  <p:par>
                                    <p:cTn id="44" presetID="22" presetClass="entr" presetSubtype="8" fill="hold" grpId="0" nodeType="after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wipe(left)">
                                          <p:cBhvr>
                                            <p:cTn id="46" dur="500"/>
                                            <p:tgtEl>
                                              <p:spTgt spid="19"/>
                                            </p:tgtEl>
                                          </p:cBhvr>
                                        </p:animEffect>
                                      </p:childTnLst>
                                    </p:cTn>
                                  </p:par>
                                </p:childTnLst>
                              </p:cTn>
                            </p:par>
                            <p:par>
                              <p:cTn id="47" fill="hold">
                                <p:stCondLst>
                                  <p:cond delay="4450"/>
                                </p:stCondLst>
                                <p:childTnLst>
                                  <p:par>
                                    <p:cTn id="48" presetID="22" presetClass="entr" presetSubtype="4" fill="hold" grpId="0"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down)">
                                          <p:cBhvr>
                                            <p:cTn id="50" dur="500"/>
                                            <p:tgtEl>
                                              <p:spTgt spid="9"/>
                                            </p:tgtEl>
                                          </p:cBhvr>
                                        </p:animEffect>
                                      </p:childTnLst>
                                    </p:cTn>
                                  </p:par>
                                </p:childTnLst>
                              </p:cTn>
                            </p:par>
                            <p:par>
                              <p:cTn id="51" fill="hold">
                                <p:stCondLst>
                                  <p:cond delay="4950"/>
                                </p:stCondLst>
                                <p:childTnLst>
                                  <p:par>
                                    <p:cTn id="52" presetID="42" presetClass="entr" presetSubtype="0" fill="hold" grpId="0" nodeType="after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fade">
                                          <p:cBhvr>
                                            <p:cTn id="54" dur="1000"/>
                                            <p:tgtEl>
                                              <p:spTgt spid="13"/>
                                            </p:tgtEl>
                                          </p:cBhvr>
                                        </p:animEffect>
                                        <p:anim calcmode="lin" valueType="num">
                                          <p:cBhvr>
                                            <p:cTn id="55" dur="1000" fill="hold"/>
                                            <p:tgtEl>
                                              <p:spTgt spid="13"/>
                                            </p:tgtEl>
                                            <p:attrNameLst>
                                              <p:attrName>ppt_x</p:attrName>
                                            </p:attrNameLst>
                                          </p:cBhvr>
                                          <p:tavLst>
                                            <p:tav tm="0">
                                              <p:val>
                                                <p:strVal val="#ppt_x"/>
                                              </p:val>
                                            </p:tav>
                                            <p:tav tm="100000">
                                              <p:val>
                                                <p:strVal val="#ppt_x"/>
                                              </p:val>
                                            </p:tav>
                                          </p:tavLst>
                                        </p:anim>
                                        <p:anim calcmode="lin" valueType="num">
                                          <p:cBhvr>
                                            <p:cTn id="56" dur="1000" fill="hold"/>
                                            <p:tgtEl>
                                              <p:spTgt spid="13"/>
                                            </p:tgtEl>
                                            <p:attrNameLst>
                                              <p:attrName>ppt_y</p:attrName>
                                            </p:attrNameLst>
                                          </p:cBhvr>
                                          <p:tavLst>
                                            <p:tav tm="0">
                                              <p:val>
                                                <p:strVal val="#ppt_y+.1"/>
                                              </p:val>
                                            </p:tav>
                                            <p:tav tm="100000">
                                              <p:val>
                                                <p:strVal val="#ppt_y"/>
                                              </p:val>
                                            </p:tav>
                                          </p:tavLst>
                                        </p:anim>
                                      </p:childTnLst>
                                    </p:cTn>
                                  </p:par>
                                </p:childTnLst>
                              </p:cTn>
                            </p:par>
                            <p:par>
                              <p:cTn id="57" fill="hold">
                                <p:stCondLst>
                                  <p:cond delay="5950"/>
                                </p:stCondLst>
                                <p:childTnLst>
                                  <p:par>
                                    <p:cTn id="58" presetID="22" presetClass="entr" presetSubtype="8" fill="hold" nodeType="after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childTnLst>
                              </p:cTn>
                            </p:par>
                            <p:par>
                              <p:cTn id="61" fill="hold">
                                <p:stCondLst>
                                  <p:cond delay="6450"/>
                                </p:stCondLst>
                                <p:childTnLst>
                                  <p:par>
                                    <p:cTn id="62" presetID="22" presetClass="entr" presetSubtype="8" fill="hold" grpId="0" nodeType="afterEffect">
                                      <p:stCondLst>
                                        <p:cond delay="0"/>
                                      </p:stCondLst>
                                      <p:childTnLst>
                                        <p:set>
                                          <p:cBhvr>
                                            <p:cTn id="63" dur="1" fill="hold">
                                              <p:stCondLst>
                                                <p:cond delay="0"/>
                                              </p:stCondLst>
                                            </p:cTn>
                                            <p:tgtEl>
                                              <p:spTgt spid="20"/>
                                            </p:tgtEl>
                                            <p:attrNameLst>
                                              <p:attrName>style.visibility</p:attrName>
                                            </p:attrNameLst>
                                          </p:cBhvr>
                                          <p:to>
                                            <p:strVal val="visible"/>
                                          </p:to>
                                        </p:set>
                                        <p:animEffect transition="in" filter="wipe(left)">
                                          <p:cBhvr>
                                            <p:cTn id="64" dur="500"/>
                                            <p:tgtEl>
                                              <p:spTgt spid="20"/>
                                            </p:tgtEl>
                                          </p:cBhvr>
                                        </p:animEffect>
                                      </p:childTnLst>
                                    </p:cTn>
                                  </p:par>
                                </p:childTnLst>
                              </p:cTn>
                            </p:par>
                            <p:par>
                              <p:cTn id="65" fill="hold">
                                <p:stCondLst>
                                  <p:cond delay="6950"/>
                                </p:stCondLst>
                                <p:childTnLst>
                                  <p:par>
                                    <p:cTn id="66" presetID="22" presetClass="entr" presetSubtype="4" fill="hold" grpId="0" nodeType="afterEffect">
                                      <p:stCondLst>
                                        <p:cond delay="0"/>
                                      </p:stCondLst>
                                      <p:childTnLst>
                                        <p:set>
                                          <p:cBhvr>
                                            <p:cTn id="67" dur="1" fill="hold">
                                              <p:stCondLst>
                                                <p:cond delay="0"/>
                                              </p:stCondLst>
                                            </p:cTn>
                                            <p:tgtEl>
                                              <p:spTgt spid="7"/>
                                            </p:tgtEl>
                                            <p:attrNameLst>
                                              <p:attrName>style.visibility</p:attrName>
                                            </p:attrNameLst>
                                          </p:cBhvr>
                                          <p:to>
                                            <p:strVal val="visible"/>
                                          </p:to>
                                        </p:set>
                                        <p:animEffect transition="in" filter="wipe(down)">
                                          <p:cBhvr>
                                            <p:cTn id="68" dur="500"/>
                                            <p:tgtEl>
                                              <p:spTgt spid="7"/>
                                            </p:tgtEl>
                                          </p:cBhvr>
                                        </p:animEffect>
                                      </p:childTnLst>
                                    </p:cTn>
                                  </p:par>
                                </p:childTnLst>
                              </p:cTn>
                            </p:par>
                            <p:par>
                              <p:cTn id="69" fill="hold">
                                <p:stCondLst>
                                  <p:cond delay="7450"/>
                                </p:stCondLst>
                                <p:childTnLst>
                                  <p:par>
                                    <p:cTn id="70" presetID="42" presetClass="entr" presetSubtype="0" fill="hold" grpId="0" nodeType="after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fade">
                                          <p:cBhvr>
                                            <p:cTn id="72" dur="1000"/>
                                            <p:tgtEl>
                                              <p:spTgt spid="14"/>
                                            </p:tgtEl>
                                          </p:cBhvr>
                                        </p:animEffect>
                                        <p:anim calcmode="lin" valueType="num">
                                          <p:cBhvr>
                                            <p:cTn id="73" dur="1000" fill="hold"/>
                                            <p:tgtEl>
                                              <p:spTgt spid="14"/>
                                            </p:tgtEl>
                                            <p:attrNameLst>
                                              <p:attrName>ppt_x</p:attrName>
                                            </p:attrNameLst>
                                          </p:cBhvr>
                                          <p:tavLst>
                                            <p:tav tm="0">
                                              <p:val>
                                                <p:strVal val="#ppt_x"/>
                                              </p:val>
                                            </p:tav>
                                            <p:tav tm="100000">
                                              <p:val>
                                                <p:strVal val="#ppt_x"/>
                                              </p:val>
                                            </p:tav>
                                          </p:tavLst>
                                        </p:anim>
                                        <p:anim calcmode="lin" valueType="num">
                                          <p:cBhvr>
                                            <p:cTn id="74" dur="1000" fill="hold"/>
                                            <p:tgtEl>
                                              <p:spTgt spid="14"/>
                                            </p:tgtEl>
                                            <p:attrNameLst>
                                              <p:attrName>ppt_y</p:attrName>
                                            </p:attrNameLst>
                                          </p:cBhvr>
                                          <p:tavLst>
                                            <p:tav tm="0">
                                              <p:val>
                                                <p:strVal val="#ppt_y+.1"/>
                                              </p:val>
                                            </p:tav>
                                            <p:tav tm="100000">
                                              <p:val>
                                                <p:strVal val="#ppt_y"/>
                                              </p:val>
                                            </p:tav>
                                          </p:tavLst>
                                        </p:anim>
                                      </p:childTnLst>
                                    </p:cTn>
                                  </p:par>
                                </p:childTnLst>
                              </p:cTn>
                            </p:par>
                            <p:par>
                              <p:cTn id="75" fill="hold">
                                <p:stCondLst>
                                  <p:cond delay="8450"/>
                                </p:stCondLst>
                                <p:childTnLst>
                                  <p:par>
                                    <p:cTn id="76" presetID="22" presetClass="entr" presetSubtype="8" fill="hold" nodeType="afterEffect">
                                      <p:stCondLst>
                                        <p:cond delay="0"/>
                                      </p:stCondLst>
                                      <p:childTnLst>
                                        <p:set>
                                          <p:cBhvr>
                                            <p:cTn id="77" dur="1" fill="hold">
                                              <p:stCondLst>
                                                <p:cond delay="0"/>
                                              </p:stCondLst>
                                            </p:cTn>
                                            <p:tgtEl>
                                              <p:spTgt spid="16"/>
                                            </p:tgtEl>
                                            <p:attrNameLst>
                                              <p:attrName>style.visibility</p:attrName>
                                            </p:attrNameLst>
                                          </p:cBhvr>
                                          <p:to>
                                            <p:strVal val="visible"/>
                                          </p:to>
                                        </p:set>
                                        <p:animEffect transition="in" filter="wipe(left)">
                                          <p:cBhvr>
                                            <p:cTn id="78" dur="500"/>
                                            <p:tgtEl>
                                              <p:spTgt spid="16"/>
                                            </p:tgtEl>
                                          </p:cBhvr>
                                        </p:animEffect>
                                      </p:childTnLst>
                                    </p:cTn>
                                  </p:par>
                                </p:childTnLst>
                              </p:cTn>
                            </p:par>
                            <p:par>
                              <p:cTn id="79" fill="hold">
                                <p:stCondLst>
                                  <p:cond delay="8950"/>
                                </p:stCondLst>
                                <p:childTnLst>
                                  <p:par>
                                    <p:cTn id="80" presetID="22" presetClass="entr" presetSubtype="8" fill="hold" grpId="0" nodeType="afterEffect">
                                      <p:stCondLst>
                                        <p:cond delay="0"/>
                                      </p:stCondLst>
                                      <p:childTnLst>
                                        <p:set>
                                          <p:cBhvr>
                                            <p:cTn id="81" dur="1" fill="hold">
                                              <p:stCondLst>
                                                <p:cond delay="0"/>
                                              </p:stCondLst>
                                            </p:cTn>
                                            <p:tgtEl>
                                              <p:spTgt spid="21"/>
                                            </p:tgtEl>
                                            <p:attrNameLst>
                                              <p:attrName>style.visibility</p:attrName>
                                            </p:attrNameLst>
                                          </p:cBhvr>
                                          <p:to>
                                            <p:strVal val="visible"/>
                                          </p:to>
                                        </p:set>
                                        <p:animEffect transition="in" filter="wipe(left)">
                                          <p:cBhvr>
                                            <p:cTn id="82" dur="500"/>
                                            <p:tgtEl>
                                              <p:spTgt spid="21"/>
                                            </p:tgtEl>
                                          </p:cBhvr>
                                        </p:animEffect>
                                      </p:childTnLst>
                                    </p:cTn>
                                  </p:par>
                                </p:childTnLst>
                              </p:cTn>
                            </p:par>
                            <p:par>
                              <p:cTn id="83" fill="hold">
                                <p:stCondLst>
                                  <p:cond delay="9450"/>
                                </p:stCondLst>
                                <p:childTnLst>
                                  <p:par>
                                    <p:cTn id="84" presetID="22" presetClass="entr" presetSubtype="4" fill="hold" grpId="0" nodeType="afterEffect">
                                      <p:stCondLst>
                                        <p:cond delay="0"/>
                                      </p:stCondLst>
                                      <p:childTnLst>
                                        <p:set>
                                          <p:cBhvr>
                                            <p:cTn id="85" dur="1" fill="hold">
                                              <p:stCondLst>
                                                <p:cond delay="0"/>
                                              </p:stCondLst>
                                            </p:cTn>
                                            <p:tgtEl>
                                              <p:spTgt spid="5"/>
                                            </p:tgtEl>
                                            <p:attrNameLst>
                                              <p:attrName>style.visibility</p:attrName>
                                            </p:attrNameLst>
                                          </p:cBhvr>
                                          <p:to>
                                            <p:strVal val="visible"/>
                                          </p:to>
                                        </p:set>
                                        <p:animEffect transition="in" filter="wipe(down)">
                                          <p:cBhvr>
                                            <p:cTn id="86" dur="500"/>
                                            <p:tgtEl>
                                              <p:spTgt spid="5"/>
                                            </p:tgtEl>
                                          </p:cBhvr>
                                        </p:animEffect>
                                      </p:childTnLst>
                                    </p:cTn>
                                  </p:par>
                                </p:childTnLst>
                              </p:cTn>
                            </p:par>
                            <p:par>
                              <p:cTn id="87" fill="hold">
                                <p:stCondLst>
                                  <p:cond delay="9950"/>
                                </p:stCondLst>
                                <p:childTnLst>
                                  <p:par>
                                    <p:cTn id="88" presetID="42" presetClass="entr" presetSubtype="0" fill="hold" grpId="0" nodeType="afterEffect">
                                      <p:stCondLst>
                                        <p:cond delay="0"/>
                                      </p:stCondLst>
                                      <p:childTnLst>
                                        <p:set>
                                          <p:cBhvr>
                                            <p:cTn id="89" dur="1" fill="hold">
                                              <p:stCondLst>
                                                <p:cond delay="0"/>
                                              </p:stCondLst>
                                            </p:cTn>
                                            <p:tgtEl>
                                              <p:spTgt spid="23"/>
                                            </p:tgtEl>
                                            <p:attrNameLst>
                                              <p:attrName>style.visibility</p:attrName>
                                            </p:attrNameLst>
                                          </p:cBhvr>
                                          <p:to>
                                            <p:strVal val="visible"/>
                                          </p:to>
                                        </p:set>
                                        <p:animEffect transition="in" filter="fade">
                                          <p:cBhvr>
                                            <p:cTn id="90" dur="1000"/>
                                            <p:tgtEl>
                                              <p:spTgt spid="23"/>
                                            </p:tgtEl>
                                          </p:cBhvr>
                                        </p:animEffect>
                                        <p:anim calcmode="lin" valueType="num">
                                          <p:cBhvr>
                                            <p:cTn id="91" dur="1000" fill="hold"/>
                                            <p:tgtEl>
                                              <p:spTgt spid="23"/>
                                            </p:tgtEl>
                                            <p:attrNameLst>
                                              <p:attrName>ppt_x</p:attrName>
                                            </p:attrNameLst>
                                          </p:cBhvr>
                                          <p:tavLst>
                                            <p:tav tm="0">
                                              <p:val>
                                                <p:strVal val="#ppt_x"/>
                                              </p:val>
                                            </p:tav>
                                            <p:tav tm="100000">
                                              <p:val>
                                                <p:strVal val="#ppt_x"/>
                                              </p:val>
                                            </p:tav>
                                          </p:tavLst>
                                        </p:anim>
                                        <p:anim calcmode="lin" valueType="num">
                                          <p:cBhvr>
                                            <p:cTn id="92" dur="1000" fill="hold"/>
                                            <p:tgtEl>
                                              <p:spTgt spid="23"/>
                                            </p:tgtEl>
                                            <p:attrNameLst>
                                              <p:attrName>ppt_y</p:attrName>
                                            </p:attrNameLst>
                                          </p:cBhvr>
                                          <p:tavLst>
                                            <p:tav tm="0">
                                              <p:val>
                                                <p:strVal val="#ppt_y+.1"/>
                                              </p:val>
                                            </p:tav>
                                            <p:tav tm="100000">
                                              <p:val>
                                                <p:strVal val="#ppt_y"/>
                                              </p:val>
                                            </p:tav>
                                          </p:tavLst>
                                        </p:anim>
                                      </p:childTnLst>
                                    </p:cTn>
                                  </p:par>
                                </p:childTnLst>
                              </p:cTn>
                            </p:par>
                            <p:par>
                              <p:cTn id="93" fill="hold">
                                <p:stCondLst>
                                  <p:cond delay="10950"/>
                                </p:stCondLst>
                                <p:childTnLst>
                                  <p:par>
                                    <p:cTn id="94" presetID="22" presetClass="entr" presetSubtype="8" fill="hold" nodeType="afterEffect">
                                      <p:stCondLst>
                                        <p:cond delay="0"/>
                                      </p:stCondLst>
                                      <p:childTnLst>
                                        <p:set>
                                          <p:cBhvr>
                                            <p:cTn id="95" dur="1" fill="hold">
                                              <p:stCondLst>
                                                <p:cond delay="0"/>
                                              </p:stCondLst>
                                            </p:cTn>
                                            <p:tgtEl>
                                              <p:spTgt spid="15"/>
                                            </p:tgtEl>
                                            <p:attrNameLst>
                                              <p:attrName>style.visibility</p:attrName>
                                            </p:attrNameLst>
                                          </p:cBhvr>
                                          <p:to>
                                            <p:strVal val="visible"/>
                                          </p:to>
                                        </p:set>
                                        <p:animEffect transition="in" filter="wipe(left)">
                                          <p:cBhvr>
                                            <p:cTn id="96" dur="500"/>
                                            <p:tgtEl>
                                              <p:spTgt spid="15"/>
                                            </p:tgtEl>
                                          </p:cBhvr>
                                        </p:animEffect>
                                      </p:childTnLst>
                                    </p:cTn>
                                  </p:par>
                                </p:childTnLst>
                              </p:cTn>
                            </p:par>
                            <p:par>
                              <p:cTn id="97" fill="hold">
                                <p:stCondLst>
                                  <p:cond delay="11450"/>
                                </p:stCondLst>
                                <p:childTnLst>
                                  <p:par>
                                    <p:cTn id="98" presetID="22" presetClass="entr" presetSubtype="8" fill="hold" grpId="0" nodeType="afterEffect">
                                      <p:stCondLst>
                                        <p:cond delay="0"/>
                                      </p:stCondLst>
                                      <p:childTnLst>
                                        <p:set>
                                          <p:cBhvr>
                                            <p:cTn id="99" dur="1" fill="hold">
                                              <p:stCondLst>
                                                <p:cond delay="0"/>
                                              </p:stCondLst>
                                            </p:cTn>
                                            <p:tgtEl>
                                              <p:spTgt spid="22"/>
                                            </p:tgtEl>
                                            <p:attrNameLst>
                                              <p:attrName>style.visibility</p:attrName>
                                            </p:attrNameLst>
                                          </p:cBhvr>
                                          <p:to>
                                            <p:strVal val="visible"/>
                                          </p:to>
                                        </p:set>
                                        <p:animEffect transition="in" filter="wipe(left)">
                                          <p:cBhvr>
                                            <p:cTn id="10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p:bldP spid="13" grpId="0"/>
          <p:bldP spid="14" grpId="0"/>
          <p:bldP spid="19" grpId="0"/>
          <p:bldP spid="20" grpId="0"/>
          <p:bldP spid="21" grpId="0"/>
          <p:bldP spid="22" grpId="0"/>
          <p:bldP spid="23" grpId="0"/>
          <p:bldP spid="25"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225396" y="251306"/>
            <a:ext cx="6414838" cy="6418848"/>
            <a:chOff x="-3227497" y="251306"/>
            <a:chExt cx="6419015" cy="6418848"/>
          </a:xfrm>
          <a:solidFill>
            <a:srgbClr val="C00000"/>
          </a:solidFill>
        </p:grpSpPr>
        <p:sp>
          <p:nvSpPr>
            <p:cNvPr id="26" name="椭圆 25"/>
            <p:cNvSpPr/>
            <p:nvPr/>
          </p:nvSpPr>
          <p:spPr>
            <a:xfrm>
              <a:off x="-3227497" y="251306"/>
              <a:ext cx="6419015" cy="6418848"/>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27" name="文本框 2"/>
            <p:cNvSpPr txBox="1">
              <a:spLocks noChangeArrowheads="1"/>
            </p:cNvSpPr>
            <p:nvPr/>
          </p:nvSpPr>
          <p:spPr bwMode="auto">
            <a:xfrm>
              <a:off x="914599" y="2355502"/>
              <a:ext cx="1326977" cy="2154412"/>
            </a:xfrm>
            <a:prstGeom prst="rect">
              <a:avLst/>
            </a:prstGeom>
            <a:grpFill/>
            <a:ln w="9525">
              <a:noFill/>
              <a:miter lim="800000"/>
              <a:headEnd/>
              <a:tailEnd/>
            </a:ln>
          </p:spPr>
          <p:txBody>
            <a:bodyPr lIns="121898" tIns="60948" rIns="121898" bIns="60948">
              <a:spAutoFit/>
            </a:bodyPr>
            <a:lstStyle/>
            <a:p>
              <a:pPr algn="ctr"/>
              <a:r>
                <a:rPr lang="zh-CN" altLang="en-US" sz="6600" b="1" dirty="0">
                  <a:solidFill>
                    <a:schemeClr val="bg1"/>
                  </a:solidFill>
                  <a:latin typeface="微软雅黑" pitchFamily="34" charset="-122"/>
                  <a:ea typeface="微软雅黑" pitchFamily="34" charset="-122"/>
                </a:rPr>
                <a:t>目</a:t>
              </a:r>
              <a:endParaRPr lang="en-US" altLang="zh-CN" sz="6600" b="1" dirty="0">
                <a:solidFill>
                  <a:schemeClr val="bg1"/>
                </a:solidFill>
                <a:latin typeface="微软雅黑" pitchFamily="34" charset="-122"/>
                <a:ea typeface="微软雅黑" pitchFamily="34" charset="-122"/>
              </a:endParaRPr>
            </a:p>
            <a:p>
              <a:pPr algn="ctr"/>
              <a:r>
                <a:rPr lang="zh-CN" altLang="en-US" sz="6600" b="1" dirty="0">
                  <a:solidFill>
                    <a:schemeClr val="bg1"/>
                  </a:solidFill>
                  <a:latin typeface="微软雅黑" pitchFamily="34" charset="-122"/>
                  <a:ea typeface="微软雅黑" pitchFamily="34" charset="-122"/>
                </a:rPr>
                <a:t>录</a:t>
              </a:r>
            </a:p>
          </p:txBody>
        </p:sp>
      </p:grpSp>
      <p:grpSp>
        <p:nvGrpSpPr>
          <p:cNvPr id="42" name="组合 9"/>
          <p:cNvGrpSpPr>
            <a:grpSpLocks/>
          </p:cNvGrpSpPr>
          <p:nvPr/>
        </p:nvGrpSpPr>
        <p:grpSpPr bwMode="auto">
          <a:xfrm>
            <a:off x="5144817" y="1417672"/>
            <a:ext cx="767278" cy="627830"/>
            <a:chOff x="3050349" y="1844085"/>
            <a:chExt cx="833779" cy="680346"/>
          </a:xfrm>
        </p:grpSpPr>
        <p:sp>
          <p:nvSpPr>
            <p:cNvPr id="43" name="任意多边形 42"/>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44" name="文本框 6"/>
            <p:cNvSpPr txBox="1">
              <a:spLocks noChangeArrowheads="1"/>
            </p:cNvSpPr>
            <p:nvPr/>
          </p:nvSpPr>
          <p:spPr bwMode="auto">
            <a:xfrm>
              <a:off x="3146443" y="1890742"/>
              <a:ext cx="611464" cy="633689"/>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01</a:t>
              </a:r>
              <a:endParaRPr lang="zh-CN" altLang="en-US" sz="3200">
                <a:solidFill>
                  <a:schemeClr val="bg1"/>
                </a:solidFill>
                <a:latin typeface="Impact" pitchFamily="34" charset="0"/>
              </a:endParaRPr>
            </a:p>
          </p:txBody>
        </p:sp>
      </p:grpSp>
      <p:grpSp>
        <p:nvGrpSpPr>
          <p:cNvPr id="48" name="组合 37"/>
          <p:cNvGrpSpPr>
            <a:grpSpLocks/>
          </p:cNvGrpSpPr>
          <p:nvPr/>
        </p:nvGrpSpPr>
        <p:grpSpPr bwMode="auto">
          <a:xfrm>
            <a:off x="5122845" y="5253722"/>
            <a:ext cx="811223" cy="624344"/>
            <a:chOff x="3050206" y="1844053"/>
            <a:chExt cx="881613" cy="678154"/>
          </a:xfrm>
        </p:grpSpPr>
        <p:sp>
          <p:nvSpPr>
            <p:cNvPr id="49" name="任意多边形 48"/>
            <p:cNvSpPr/>
            <p:nvPr/>
          </p:nvSpPr>
          <p:spPr>
            <a:xfrm rot="8100000" flipV="1">
              <a:off x="3050206" y="1844053"/>
              <a:ext cx="834142" cy="678154"/>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0" name="文本框 39"/>
            <p:cNvSpPr txBox="1">
              <a:spLocks noChangeArrowheads="1"/>
            </p:cNvSpPr>
            <p:nvPr/>
          </p:nvSpPr>
          <p:spPr bwMode="auto">
            <a:xfrm>
              <a:off x="3123828" y="1885460"/>
              <a:ext cx="807991" cy="635175"/>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05</a:t>
              </a:r>
              <a:endParaRPr lang="zh-CN" altLang="en-US" sz="3200" dirty="0">
                <a:solidFill>
                  <a:schemeClr val="bg1"/>
                </a:solidFill>
                <a:latin typeface="Impact" pitchFamily="34" charset="0"/>
              </a:endParaRPr>
            </a:p>
          </p:txBody>
        </p:sp>
      </p:grpSp>
      <p:grpSp>
        <p:nvGrpSpPr>
          <p:cNvPr id="51" name="组合 40"/>
          <p:cNvGrpSpPr>
            <a:grpSpLocks/>
          </p:cNvGrpSpPr>
          <p:nvPr/>
        </p:nvGrpSpPr>
        <p:grpSpPr bwMode="auto">
          <a:xfrm>
            <a:off x="5144649" y="4285267"/>
            <a:ext cx="767615" cy="637534"/>
            <a:chOff x="3050167" y="1844084"/>
            <a:chExt cx="834144" cy="692481"/>
          </a:xfrm>
        </p:grpSpPr>
        <p:sp>
          <p:nvSpPr>
            <p:cNvPr id="52" name="任意多边形 51"/>
            <p:cNvSpPr/>
            <p:nvPr/>
          </p:nvSpPr>
          <p:spPr>
            <a:xfrm rot="8100000" flipV="1">
              <a:off x="3050167" y="1844084"/>
              <a:ext cx="834144"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3" name="文本框 42"/>
            <p:cNvSpPr txBox="1">
              <a:spLocks noChangeArrowheads="1"/>
            </p:cNvSpPr>
            <p:nvPr/>
          </p:nvSpPr>
          <p:spPr bwMode="auto">
            <a:xfrm>
              <a:off x="3123828" y="1901390"/>
              <a:ext cx="726001" cy="635175"/>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04</a:t>
              </a:r>
              <a:endParaRPr lang="zh-CN" altLang="en-US" sz="3200">
                <a:solidFill>
                  <a:schemeClr val="bg1"/>
                </a:solidFill>
                <a:latin typeface="Impact" pitchFamily="34" charset="0"/>
              </a:endParaRPr>
            </a:p>
          </p:txBody>
        </p:sp>
      </p:grpSp>
      <p:grpSp>
        <p:nvGrpSpPr>
          <p:cNvPr id="54" name="组合 43"/>
          <p:cNvGrpSpPr>
            <a:grpSpLocks/>
          </p:cNvGrpSpPr>
          <p:nvPr/>
        </p:nvGrpSpPr>
        <p:grpSpPr bwMode="auto">
          <a:xfrm>
            <a:off x="5144650" y="3340622"/>
            <a:ext cx="767613" cy="624288"/>
            <a:chOff x="3050167" y="1844084"/>
            <a:chExt cx="834142" cy="678092"/>
          </a:xfrm>
        </p:grpSpPr>
        <p:sp>
          <p:nvSpPr>
            <p:cNvPr id="55" name="任意多边形 54"/>
            <p:cNvSpPr/>
            <p:nvPr/>
          </p:nvSpPr>
          <p:spPr>
            <a:xfrm rot="8100000" flipV="1">
              <a:off x="3050167" y="1844084"/>
              <a:ext cx="834142"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6" name="文本框 45"/>
            <p:cNvSpPr txBox="1">
              <a:spLocks noChangeArrowheads="1"/>
            </p:cNvSpPr>
            <p:nvPr/>
          </p:nvSpPr>
          <p:spPr bwMode="auto">
            <a:xfrm>
              <a:off x="3123828" y="1885459"/>
              <a:ext cx="726001" cy="635174"/>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03</a:t>
              </a:r>
              <a:endParaRPr lang="zh-CN" altLang="en-US" sz="3200" dirty="0">
                <a:solidFill>
                  <a:schemeClr val="bg1"/>
                </a:solidFill>
                <a:latin typeface="Impact" pitchFamily="34" charset="0"/>
              </a:endParaRPr>
            </a:p>
          </p:txBody>
        </p:sp>
      </p:grpSp>
      <p:grpSp>
        <p:nvGrpSpPr>
          <p:cNvPr id="57" name="组合 46"/>
          <p:cNvGrpSpPr>
            <a:grpSpLocks/>
          </p:cNvGrpSpPr>
          <p:nvPr/>
        </p:nvGrpSpPr>
        <p:grpSpPr bwMode="auto">
          <a:xfrm>
            <a:off x="5144817" y="2349674"/>
            <a:ext cx="767278" cy="625750"/>
            <a:chOff x="3050349" y="1844085"/>
            <a:chExt cx="833779" cy="678092"/>
          </a:xfrm>
        </p:grpSpPr>
        <p:sp>
          <p:nvSpPr>
            <p:cNvPr id="58" name="任意多边形 57"/>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9" name="文本框 48"/>
            <p:cNvSpPr txBox="1">
              <a:spLocks noChangeArrowheads="1"/>
            </p:cNvSpPr>
            <p:nvPr/>
          </p:nvSpPr>
          <p:spPr bwMode="auto">
            <a:xfrm>
              <a:off x="3123827" y="1885459"/>
              <a:ext cx="726001" cy="633689"/>
            </a:xfrm>
            <a:prstGeom prst="rect">
              <a:avLst/>
            </a:prstGeom>
            <a:noFill/>
            <a:ln w="9525">
              <a:noFill/>
              <a:miter lim="800000"/>
              <a:headEnd/>
              <a:tailEnd/>
            </a:ln>
          </p:spPr>
          <p:txBody>
            <a:bodyPr>
              <a:spAutoFit/>
            </a:bodyPr>
            <a:lstStyle/>
            <a:p>
              <a:r>
                <a:rPr lang="en-US" altLang="zh-CN" sz="3200">
                  <a:solidFill>
                    <a:schemeClr val="bg1"/>
                  </a:solidFill>
                  <a:latin typeface="Impact" pitchFamily="34" charset="0"/>
                </a:rPr>
                <a:t>02</a:t>
              </a:r>
              <a:endParaRPr lang="zh-CN" altLang="en-US" sz="3200">
                <a:solidFill>
                  <a:schemeClr val="bg1"/>
                </a:solidFill>
                <a:latin typeface="Impact" pitchFamily="34" charset="0"/>
              </a:endParaRPr>
            </a:p>
          </p:txBody>
        </p:sp>
      </p:grpSp>
      <p:grpSp>
        <p:nvGrpSpPr>
          <p:cNvPr id="77" name="组合 76"/>
          <p:cNvGrpSpPr/>
          <p:nvPr/>
        </p:nvGrpSpPr>
        <p:grpSpPr>
          <a:xfrm>
            <a:off x="6263011" y="1413570"/>
            <a:ext cx="3741980" cy="511504"/>
            <a:chOff x="6339097" y="1573726"/>
            <a:chExt cx="3744416" cy="511504"/>
          </a:xfrm>
          <a:solidFill>
            <a:srgbClr val="C00000"/>
          </a:solidFill>
        </p:grpSpPr>
        <p:sp>
          <p:nvSpPr>
            <p:cNvPr id="78" name="圆角矩形 77"/>
            <p:cNvSpPr/>
            <p:nvPr/>
          </p:nvSpPr>
          <p:spPr>
            <a:xfrm>
              <a:off x="6339097" y="1573726"/>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79" name="矩形 78"/>
            <p:cNvSpPr/>
            <p:nvPr/>
          </p:nvSpPr>
          <p:spPr>
            <a:xfrm>
              <a:off x="6723350" y="1614014"/>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年度工作概述</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1" name="组合 80"/>
          <p:cNvGrpSpPr/>
          <p:nvPr/>
        </p:nvGrpSpPr>
        <p:grpSpPr>
          <a:xfrm>
            <a:off x="6239129" y="2338170"/>
            <a:ext cx="3741980" cy="511504"/>
            <a:chOff x="6315199" y="2410178"/>
            <a:chExt cx="3744416" cy="511504"/>
          </a:xfrm>
          <a:solidFill>
            <a:srgbClr val="C00000"/>
          </a:solidFill>
        </p:grpSpPr>
        <p:sp>
          <p:nvSpPr>
            <p:cNvPr id="82" name="圆角矩形 81"/>
            <p:cNvSpPr/>
            <p:nvPr/>
          </p:nvSpPr>
          <p:spPr>
            <a:xfrm>
              <a:off x="6315199" y="2410178"/>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3" name="矩形 82"/>
            <p:cNvSpPr/>
            <p:nvPr/>
          </p:nvSpPr>
          <p:spPr>
            <a:xfrm>
              <a:off x="6747248" y="2450466"/>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工作完成情况</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5" name="组合 84"/>
          <p:cNvGrpSpPr/>
          <p:nvPr/>
        </p:nvGrpSpPr>
        <p:grpSpPr>
          <a:xfrm>
            <a:off x="6263011" y="3340622"/>
            <a:ext cx="3741980" cy="511504"/>
            <a:chOff x="6339097" y="3296031"/>
            <a:chExt cx="3744416" cy="511504"/>
          </a:xfrm>
          <a:solidFill>
            <a:srgbClr val="C00000"/>
          </a:solidFill>
        </p:grpSpPr>
        <p:sp>
          <p:nvSpPr>
            <p:cNvPr id="86" name="圆角矩形 85"/>
            <p:cNvSpPr/>
            <p:nvPr/>
          </p:nvSpPr>
          <p:spPr>
            <a:xfrm>
              <a:off x="6339097" y="3296031"/>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7" name="矩形 86"/>
            <p:cNvSpPr/>
            <p:nvPr/>
          </p:nvSpPr>
          <p:spPr>
            <a:xfrm>
              <a:off x="6723349" y="3336319"/>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成功项目展示</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9" name="组合 88"/>
          <p:cNvGrpSpPr/>
          <p:nvPr/>
        </p:nvGrpSpPr>
        <p:grpSpPr>
          <a:xfrm>
            <a:off x="6263011" y="4297502"/>
            <a:ext cx="3741980" cy="511504"/>
            <a:chOff x="6339097" y="4180903"/>
            <a:chExt cx="3744416" cy="511504"/>
          </a:xfrm>
          <a:solidFill>
            <a:srgbClr val="C00000"/>
          </a:solidFill>
        </p:grpSpPr>
        <p:sp>
          <p:nvSpPr>
            <p:cNvPr id="90" name="圆角矩形 89"/>
            <p:cNvSpPr/>
            <p:nvPr/>
          </p:nvSpPr>
          <p:spPr>
            <a:xfrm>
              <a:off x="6339097" y="418090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1" name="矩形 90"/>
            <p:cNvSpPr/>
            <p:nvPr/>
          </p:nvSpPr>
          <p:spPr>
            <a:xfrm>
              <a:off x="6723349" y="4221882"/>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工作存在不足</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93" name="组合 92"/>
          <p:cNvGrpSpPr/>
          <p:nvPr/>
        </p:nvGrpSpPr>
        <p:grpSpPr>
          <a:xfrm>
            <a:off x="6263011" y="5246090"/>
            <a:ext cx="3741980" cy="511504"/>
            <a:chOff x="6339097" y="5057483"/>
            <a:chExt cx="3744416" cy="511504"/>
          </a:xfrm>
          <a:solidFill>
            <a:srgbClr val="C00000"/>
          </a:solidFill>
        </p:grpSpPr>
        <p:sp>
          <p:nvSpPr>
            <p:cNvPr id="94" name="圆角矩形 93"/>
            <p:cNvSpPr/>
            <p:nvPr/>
          </p:nvSpPr>
          <p:spPr>
            <a:xfrm>
              <a:off x="6339097" y="505748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5" name="矩形 94"/>
            <p:cNvSpPr/>
            <p:nvPr/>
          </p:nvSpPr>
          <p:spPr>
            <a:xfrm>
              <a:off x="6723479" y="5085978"/>
              <a:ext cx="27361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明年工作计划</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96" name="下箭头 95"/>
          <p:cNvSpPr/>
          <p:nvPr/>
        </p:nvSpPr>
        <p:spPr>
          <a:xfrm rot="16200000">
            <a:off x="4131955" y="1361909"/>
            <a:ext cx="576064" cy="679386"/>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87241486"/>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500"/>
                                        <p:tgtEl>
                                          <p:spTgt spid="42"/>
                                        </p:tgtEl>
                                      </p:cBhvr>
                                    </p:animEffect>
                                  </p:childTnLst>
                                </p:cTn>
                              </p:par>
                              <p:par>
                                <p:cTn id="12" presetID="22" presetClass="entr" presetSubtype="8" fill="hold" nodeType="withEffect">
                                  <p:stCondLst>
                                    <p:cond delay="300"/>
                                  </p:stCondLst>
                                  <p:childTnLst>
                                    <p:set>
                                      <p:cBhvr>
                                        <p:cTn id="13" dur="1" fill="hold">
                                          <p:stCondLst>
                                            <p:cond delay="0"/>
                                          </p:stCondLst>
                                        </p:cTn>
                                        <p:tgtEl>
                                          <p:spTgt spid="77"/>
                                        </p:tgtEl>
                                        <p:attrNameLst>
                                          <p:attrName>style.visibility</p:attrName>
                                        </p:attrNameLst>
                                      </p:cBhvr>
                                      <p:to>
                                        <p:strVal val="visible"/>
                                      </p:to>
                                    </p:set>
                                    <p:animEffect transition="in" filter="wipe(left)">
                                      <p:cBhvr>
                                        <p:cTn id="14" dur="500"/>
                                        <p:tgtEl>
                                          <p:spTgt spid="77"/>
                                        </p:tgtEl>
                                      </p:cBhvr>
                                    </p:animEffect>
                                  </p:childTnLst>
                                </p:cTn>
                              </p:par>
                              <p:par>
                                <p:cTn id="15" presetID="10" presetClass="entr" presetSubtype="0" fill="hold" nodeType="withEffect">
                                  <p:stCondLst>
                                    <p:cond delay="300"/>
                                  </p:stCondLst>
                                  <p:childTnLst>
                                    <p:set>
                                      <p:cBhvr>
                                        <p:cTn id="16" dur="1" fill="hold">
                                          <p:stCondLst>
                                            <p:cond delay="0"/>
                                          </p:stCondLst>
                                        </p:cTn>
                                        <p:tgtEl>
                                          <p:spTgt spid="57"/>
                                        </p:tgtEl>
                                        <p:attrNameLst>
                                          <p:attrName>style.visibility</p:attrName>
                                        </p:attrNameLst>
                                      </p:cBhvr>
                                      <p:to>
                                        <p:strVal val="visible"/>
                                      </p:to>
                                    </p:set>
                                    <p:animEffect transition="in" filter="fade">
                                      <p:cBhvr>
                                        <p:cTn id="17" dur="500"/>
                                        <p:tgtEl>
                                          <p:spTgt spid="57"/>
                                        </p:tgtEl>
                                      </p:cBhvr>
                                    </p:animEffect>
                                  </p:childTnLst>
                                </p:cTn>
                              </p:par>
                              <p:par>
                                <p:cTn id="18" presetID="22" presetClass="entr" presetSubtype="8" fill="hold" nodeType="withEffect">
                                  <p:stCondLst>
                                    <p:cond delay="600"/>
                                  </p:stCondLst>
                                  <p:childTnLst>
                                    <p:set>
                                      <p:cBhvr>
                                        <p:cTn id="19" dur="1" fill="hold">
                                          <p:stCondLst>
                                            <p:cond delay="0"/>
                                          </p:stCondLst>
                                        </p:cTn>
                                        <p:tgtEl>
                                          <p:spTgt spid="81"/>
                                        </p:tgtEl>
                                        <p:attrNameLst>
                                          <p:attrName>style.visibility</p:attrName>
                                        </p:attrNameLst>
                                      </p:cBhvr>
                                      <p:to>
                                        <p:strVal val="visible"/>
                                      </p:to>
                                    </p:set>
                                    <p:animEffect transition="in" filter="wipe(left)">
                                      <p:cBhvr>
                                        <p:cTn id="20" dur="500"/>
                                        <p:tgtEl>
                                          <p:spTgt spid="81"/>
                                        </p:tgtEl>
                                      </p:cBhvr>
                                    </p:animEffect>
                                  </p:childTnLst>
                                </p:cTn>
                              </p:par>
                              <p:par>
                                <p:cTn id="21" presetID="10" presetClass="entr" presetSubtype="0" fill="hold" nodeType="withEffect">
                                  <p:stCondLst>
                                    <p:cond delay="6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500"/>
                                        <p:tgtEl>
                                          <p:spTgt spid="54"/>
                                        </p:tgtEl>
                                      </p:cBhvr>
                                    </p:animEffect>
                                  </p:childTnLst>
                                </p:cTn>
                              </p:par>
                              <p:par>
                                <p:cTn id="24" presetID="22" presetClass="entr" presetSubtype="8" fill="hold" nodeType="withEffect">
                                  <p:stCondLst>
                                    <p:cond delay="900"/>
                                  </p:stCondLst>
                                  <p:childTnLst>
                                    <p:set>
                                      <p:cBhvr>
                                        <p:cTn id="25" dur="1" fill="hold">
                                          <p:stCondLst>
                                            <p:cond delay="0"/>
                                          </p:stCondLst>
                                        </p:cTn>
                                        <p:tgtEl>
                                          <p:spTgt spid="85"/>
                                        </p:tgtEl>
                                        <p:attrNameLst>
                                          <p:attrName>style.visibility</p:attrName>
                                        </p:attrNameLst>
                                      </p:cBhvr>
                                      <p:to>
                                        <p:strVal val="visible"/>
                                      </p:to>
                                    </p:set>
                                    <p:animEffect transition="in" filter="wipe(left)">
                                      <p:cBhvr>
                                        <p:cTn id="26" dur="500"/>
                                        <p:tgtEl>
                                          <p:spTgt spid="85"/>
                                        </p:tgtEl>
                                      </p:cBhvr>
                                    </p:animEffect>
                                  </p:childTnLst>
                                </p:cTn>
                              </p:par>
                              <p:par>
                                <p:cTn id="27" presetID="10" presetClass="entr" presetSubtype="0" fill="hold" nodeType="withEffect">
                                  <p:stCondLst>
                                    <p:cond delay="900"/>
                                  </p:stCondLst>
                                  <p:childTnLst>
                                    <p:set>
                                      <p:cBhvr>
                                        <p:cTn id="28" dur="1" fill="hold">
                                          <p:stCondLst>
                                            <p:cond delay="0"/>
                                          </p:stCondLst>
                                        </p:cTn>
                                        <p:tgtEl>
                                          <p:spTgt spid="51"/>
                                        </p:tgtEl>
                                        <p:attrNameLst>
                                          <p:attrName>style.visibility</p:attrName>
                                        </p:attrNameLst>
                                      </p:cBhvr>
                                      <p:to>
                                        <p:strVal val="visible"/>
                                      </p:to>
                                    </p:set>
                                    <p:animEffect transition="in" filter="fade">
                                      <p:cBhvr>
                                        <p:cTn id="29" dur="500"/>
                                        <p:tgtEl>
                                          <p:spTgt spid="51"/>
                                        </p:tgtEl>
                                      </p:cBhvr>
                                    </p:animEffect>
                                  </p:childTnLst>
                                </p:cTn>
                              </p:par>
                              <p:par>
                                <p:cTn id="30" presetID="22" presetClass="entr" presetSubtype="8" fill="hold" nodeType="withEffect">
                                  <p:stCondLst>
                                    <p:cond delay="1200"/>
                                  </p:stCondLst>
                                  <p:childTnLst>
                                    <p:set>
                                      <p:cBhvr>
                                        <p:cTn id="31" dur="1" fill="hold">
                                          <p:stCondLst>
                                            <p:cond delay="0"/>
                                          </p:stCondLst>
                                        </p:cTn>
                                        <p:tgtEl>
                                          <p:spTgt spid="89"/>
                                        </p:tgtEl>
                                        <p:attrNameLst>
                                          <p:attrName>style.visibility</p:attrName>
                                        </p:attrNameLst>
                                      </p:cBhvr>
                                      <p:to>
                                        <p:strVal val="visible"/>
                                      </p:to>
                                    </p:set>
                                    <p:animEffect transition="in" filter="wipe(left)">
                                      <p:cBhvr>
                                        <p:cTn id="32" dur="500"/>
                                        <p:tgtEl>
                                          <p:spTgt spid="89"/>
                                        </p:tgtEl>
                                      </p:cBhvr>
                                    </p:animEffect>
                                  </p:childTnLst>
                                </p:cTn>
                              </p:par>
                              <p:par>
                                <p:cTn id="33" presetID="10" presetClass="entr" presetSubtype="0" fill="hold" nodeType="withEffect">
                                  <p:stCondLst>
                                    <p:cond delay="120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500"/>
                                        <p:tgtEl>
                                          <p:spTgt spid="48"/>
                                        </p:tgtEl>
                                      </p:cBhvr>
                                    </p:animEffect>
                                  </p:childTnLst>
                                </p:cTn>
                              </p:par>
                              <p:par>
                                <p:cTn id="36" presetID="22" presetClass="entr" presetSubtype="8" fill="hold" nodeType="withEffect">
                                  <p:stCondLst>
                                    <p:cond delay="1500"/>
                                  </p:stCondLst>
                                  <p:childTnLst>
                                    <p:set>
                                      <p:cBhvr>
                                        <p:cTn id="37" dur="1" fill="hold">
                                          <p:stCondLst>
                                            <p:cond delay="0"/>
                                          </p:stCondLst>
                                        </p:cTn>
                                        <p:tgtEl>
                                          <p:spTgt spid="93"/>
                                        </p:tgtEl>
                                        <p:attrNameLst>
                                          <p:attrName>style.visibility</p:attrName>
                                        </p:attrNameLst>
                                      </p:cBhvr>
                                      <p:to>
                                        <p:strVal val="visible"/>
                                      </p:to>
                                    </p:set>
                                    <p:animEffect transition="in" filter="wipe(left)">
                                      <p:cBhvr>
                                        <p:cTn id="38" dur="500"/>
                                        <p:tgtEl>
                                          <p:spTgt spid="93"/>
                                        </p:tgtEl>
                                      </p:cBhvr>
                                    </p:animEffect>
                                  </p:childTnLst>
                                </p:cTn>
                              </p:par>
                            </p:childTnLst>
                          </p:cTn>
                        </p:par>
                        <p:par>
                          <p:cTn id="39" fill="hold">
                            <p:stCondLst>
                              <p:cond delay="2500"/>
                            </p:stCondLst>
                            <p:childTnLst>
                              <p:par>
                                <p:cTn id="40" presetID="2" presetClass="entr" presetSubtype="8" fill="hold" grpId="0" nodeType="afterEffect">
                                  <p:stCondLst>
                                    <p:cond delay="0"/>
                                  </p:stCondLst>
                                  <p:childTnLst>
                                    <p:set>
                                      <p:cBhvr>
                                        <p:cTn id="41" dur="1" fill="hold">
                                          <p:stCondLst>
                                            <p:cond delay="0"/>
                                          </p:stCondLst>
                                        </p:cTn>
                                        <p:tgtEl>
                                          <p:spTgt spid="96"/>
                                        </p:tgtEl>
                                        <p:attrNameLst>
                                          <p:attrName>style.visibility</p:attrName>
                                        </p:attrNameLst>
                                      </p:cBhvr>
                                      <p:to>
                                        <p:strVal val="visible"/>
                                      </p:to>
                                    </p:set>
                                    <p:anim calcmode="lin" valueType="num">
                                      <p:cBhvr additive="base">
                                        <p:cTn id="42" dur="500" fill="hold"/>
                                        <p:tgtEl>
                                          <p:spTgt spid="96"/>
                                        </p:tgtEl>
                                        <p:attrNameLst>
                                          <p:attrName>ppt_x</p:attrName>
                                        </p:attrNameLst>
                                      </p:cBhvr>
                                      <p:tavLst>
                                        <p:tav tm="0">
                                          <p:val>
                                            <p:strVal val="0-#ppt_w/2"/>
                                          </p:val>
                                        </p:tav>
                                        <p:tav tm="100000">
                                          <p:val>
                                            <p:strVal val="#ppt_x"/>
                                          </p:val>
                                        </p:tav>
                                      </p:tavLst>
                                    </p:anim>
                                    <p:anim calcmode="lin" valueType="num">
                                      <p:cBhvr additive="base">
                                        <p:cTn id="43" dur="500" fill="hold"/>
                                        <p:tgtEl>
                                          <p:spTgt spid="96"/>
                                        </p:tgtEl>
                                        <p:attrNameLst>
                                          <p:attrName>ppt_y</p:attrName>
                                        </p:attrNameLst>
                                      </p:cBhvr>
                                      <p:tavLst>
                                        <p:tav tm="0">
                                          <p:val>
                                            <p:strVal val="#ppt_y"/>
                                          </p:val>
                                        </p:tav>
                                        <p:tav tm="100000">
                                          <p:val>
                                            <p:strVal val="#ppt_y"/>
                                          </p:val>
                                        </p:tav>
                                      </p:tavLst>
                                    </p:anim>
                                  </p:childTnLst>
                                </p:cTn>
                              </p:par>
                            </p:childTnLst>
                          </p:cTn>
                        </p:par>
                        <p:par>
                          <p:cTn id="44" fill="hold">
                            <p:stCondLst>
                              <p:cond delay="3000"/>
                            </p:stCondLst>
                            <p:childTnLst>
                              <p:par>
                                <p:cTn id="45" presetID="26" presetClass="emph" presetSubtype="0" fill="hold" nodeType="afterEffect">
                                  <p:stCondLst>
                                    <p:cond delay="0"/>
                                  </p:stCondLst>
                                  <p:childTnLst>
                                    <p:animEffect transition="out" filter="fade">
                                      <p:cBhvr>
                                        <p:cTn id="46" dur="500" tmFilter="0, 0; .2, .5; .8, .5; 1, 0"/>
                                        <p:tgtEl>
                                          <p:spTgt spid="42"/>
                                        </p:tgtEl>
                                      </p:cBhvr>
                                    </p:animEffect>
                                    <p:animScale>
                                      <p:cBhvr>
                                        <p:cTn id="47" dur="250" autoRev="1" fill="hold"/>
                                        <p:tgtEl>
                                          <p:spTgt spid="42"/>
                                        </p:tgtEl>
                                      </p:cBhvr>
                                      <p:by x="105000" y="105000"/>
                                    </p:animScale>
                                  </p:childTnLst>
                                </p:cTn>
                              </p:par>
                              <p:par>
                                <p:cTn id="48" presetID="26" presetClass="emph" presetSubtype="0" fill="hold" nodeType="withEffect">
                                  <p:stCondLst>
                                    <p:cond delay="0"/>
                                  </p:stCondLst>
                                  <p:childTnLst>
                                    <p:animEffect transition="out" filter="fade">
                                      <p:cBhvr>
                                        <p:cTn id="49" dur="500" tmFilter="0, 0; .2, .5; .8, .5; 1, 0"/>
                                        <p:tgtEl>
                                          <p:spTgt spid="77"/>
                                        </p:tgtEl>
                                      </p:cBhvr>
                                    </p:animEffect>
                                    <p:animScale>
                                      <p:cBhvr>
                                        <p:cTn id="50" dur="250" autoRev="1" fill="hold"/>
                                        <p:tgtEl>
                                          <p:spTgt spid="7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225396" y="251306"/>
            <a:ext cx="6414838" cy="6418848"/>
            <a:chOff x="-3227497" y="251306"/>
            <a:chExt cx="6419015" cy="6418848"/>
          </a:xfrm>
          <a:solidFill>
            <a:srgbClr val="C00000"/>
          </a:solidFill>
        </p:grpSpPr>
        <p:sp>
          <p:nvSpPr>
            <p:cNvPr id="26" name="椭圆 25"/>
            <p:cNvSpPr/>
            <p:nvPr/>
          </p:nvSpPr>
          <p:spPr>
            <a:xfrm>
              <a:off x="-3227497" y="251306"/>
              <a:ext cx="6419015" cy="6418848"/>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27" name="文本框 2"/>
            <p:cNvSpPr txBox="1">
              <a:spLocks noChangeArrowheads="1"/>
            </p:cNvSpPr>
            <p:nvPr/>
          </p:nvSpPr>
          <p:spPr bwMode="auto">
            <a:xfrm>
              <a:off x="914599" y="2355502"/>
              <a:ext cx="1326977" cy="2154412"/>
            </a:xfrm>
            <a:prstGeom prst="rect">
              <a:avLst/>
            </a:prstGeom>
            <a:grpFill/>
            <a:ln w="9525">
              <a:noFill/>
              <a:miter lim="800000"/>
              <a:headEnd/>
              <a:tailEnd/>
            </a:ln>
          </p:spPr>
          <p:txBody>
            <a:bodyPr lIns="121898" tIns="60948" rIns="121898" bIns="60948">
              <a:spAutoFit/>
            </a:bodyPr>
            <a:lstStyle/>
            <a:p>
              <a:pPr algn="ctr"/>
              <a:r>
                <a:rPr lang="zh-CN" altLang="en-US" sz="6600" b="1" dirty="0">
                  <a:solidFill>
                    <a:schemeClr val="bg1"/>
                  </a:solidFill>
                  <a:latin typeface="微软雅黑" pitchFamily="34" charset="-122"/>
                  <a:ea typeface="微软雅黑" pitchFamily="34" charset="-122"/>
                </a:rPr>
                <a:t>目</a:t>
              </a:r>
              <a:endParaRPr lang="en-US" altLang="zh-CN" sz="6600" b="1" dirty="0">
                <a:solidFill>
                  <a:schemeClr val="bg1"/>
                </a:solidFill>
                <a:latin typeface="微软雅黑" pitchFamily="34" charset="-122"/>
                <a:ea typeface="微软雅黑" pitchFamily="34" charset="-122"/>
              </a:endParaRPr>
            </a:p>
            <a:p>
              <a:pPr algn="ctr"/>
              <a:r>
                <a:rPr lang="zh-CN" altLang="en-US" sz="6600" b="1" dirty="0">
                  <a:solidFill>
                    <a:schemeClr val="bg1"/>
                  </a:solidFill>
                  <a:latin typeface="微软雅黑" pitchFamily="34" charset="-122"/>
                  <a:ea typeface="微软雅黑" pitchFamily="34" charset="-122"/>
                </a:rPr>
                <a:t>录</a:t>
              </a:r>
            </a:p>
          </p:txBody>
        </p:sp>
      </p:grpSp>
      <p:grpSp>
        <p:nvGrpSpPr>
          <p:cNvPr id="42" name="组合 9"/>
          <p:cNvGrpSpPr>
            <a:grpSpLocks/>
          </p:cNvGrpSpPr>
          <p:nvPr/>
        </p:nvGrpSpPr>
        <p:grpSpPr bwMode="auto">
          <a:xfrm>
            <a:off x="5144817" y="1417672"/>
            <a:ext cx="767278" cy="627830"/>
            <a:chOff x="3050349" y="1844085"/>
            <a:chExt cx="833779" cy="680346"/>
          </a:xfrm>
          <a:solidFill>
            <a:srgbClr val="C00000"/>
          </a:solidFill>
        </p:grpSpPr>
        <p:sp>
          <p:nvSpPr>
            <p:cNvPr id="43" name="任意多边形 42"/>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44" name="文本框 6"/>
            <p:cNvSpPr txBox="1">
              <a:spLocks noChangeArrowheads="1"/>
            </p:cNvSpPr>
            <p:nvPr/>
          </p:nvSpPr>
          <p:spPr bwMode="auto">
            <a:xfrm>
              <a:off x="3146443" y="1890742"/>
              <a:ext cx="611464" cy="633689"/>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01</a:t>
              </a:r>
              <a:endParaRPr lang="zh-CN" altLang="en-US" sz="3200" dirty="0">
                <a:solidFill>
                  <a:schemeClr val="bg1"/>
                </a:solidFill>
                <a:latin typeface="Impact" pitchFamily="34" charset="0"/>
              </a:endParaRPr>
            </a:p>
          </p:txBody>
        </p:sp>
      </p:grpSp>
      <p:grpSp>
        <p:nvGrpSpPr>
          <p:cNvPr id="48" name="组合 37"/>
          <p:cNvGrpSpPr>
            <a:grpSpLocks/>
          </p:cNvGrpSpPr>
          <p:nvPr/>
        </p:nvGrpSpPr>
        <p:grpSpPr bwMode="auto">
          <a:xfrm>
            <a:off x="5122845" y="5253722"/>
            <a:ext cx="811223" cy="624344"/>
            <a:chOff x="3050206" y="1844053"/>
            <a:chExt cx="881613" cy="678154"/>
          </a:xfrm>
          <a:solidFill>
            <a:srgbClr val="C00000"/>
          </a:solidFill>
        </p:grpSpPr>
        <p:sp>
          <p:nvSpPr>
            <p:cNvPr id="49" name="任意多边形 48"/>
            <p:cNvSpPr/>
            <p:nvPr/>
          </p:nvSpPr>
          <p:spPr>
            <a:xfrm rot="8100000" flipV="1">
              <a:off x="3050206" y="1844053"/>
              <a:ext cx="834142" cy="678154"/>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0" name="文本框 39"/>
            <p:cNvSpPr txBox="1">
              <a:spLocks noChangeArrowheads="1"/>
            </p:cNvSpPr>
            <p:nvPr/>
          </p:nvSpPr>
          <p:spPr bwMode="auto">
            <a:xfrm>
              <a:off x="3123828" y="1885460"/>
              <a:ext cx="807991" cy="635175"/>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05</a:t>
              </a:r>
              <a:endParaRPr lang="zh-CN" altLang="en-US" sz="3200" dirty="0">
                <a:solidFill>
                  <a:schemeClr val="bg1"/>
                </a:solidFill>
                <a:latin typeface="Impact" pitchFamily="34" charset="0"/>
              </a:endParaRPr>
            </a:p>
          </p:txBody>
        </p:sp>
      </p:grpSp>
      <p:grpSp>
        <p:nvGrpSpPr>
          <p:cNvPr id="51" name="组合 40"/>
          <p:cNvGrpSpPr>
            <a:grpSpLocks/>
          </p:cNvGrpSpPr>
          <p:nvPr/>
        </p:nvGrpSpPr>
        <p:grpSpPr bwMode="auto">
          <a:xfrm>
            <a:off x="5144649" y="4285267"/>
            <a:ext cx="767615" cy="637534"/>
            <a:chOff x="3050167" y="1844084"/>
            <a:chExt cx="834144" cy="692481"/>
          </a:xfrm>
          <a:solidFill>
            <a:srgbClr val="C00000"/>
          </a:solidFill>
        </p:grpSpPr>
        <p:sp>
          <p:nvSpPr>
            <p:cNvPr id="52" name="任意多边形 51"/>
            <p:cNvSpPr/>
            <p:nvPr/>
          </p:nvSpPr>
          <p:spPr>
            <a:xfrm rot="8100000" flipV="1">
              <a:off x="3050167" y="1844084"/>
              <a:ext cx="834144"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3" name="文本框 42"/>
            <p:cNvSpPr txBox="1">
              <a:spLocks noChangeArrowheads="1"/>
            </p:cNvSpPr>
            <p:nvPr/>
          </p:nvSpPr>
          <p:spPr bwMode="auto">
            <a:xfrm>
              <a:off x="3123828" y="1901390"/>
              <a:ext cx="726001" cy="635175"/>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04</a:t>
              </a:r>
              <a:endParaRPr lang="zh-CN" altLang="en-US" sz="3200" dirty="0">
                <a:solidFill>
                  <a:schemeClr val="bg1"/>
                </a:solidFill>
                <a:latin typeface="Impact" pitchFamily="34" charset="0"/>
              </a:endParaRPr>
            </a:p>
          </p:txBody>
        </p:sp>
      </p:grpSp>
      <p:grpSp>
        <p:nvGrpSpPr>
          <p:cNvPr id="54" name="组合 43"/>
          <p:cNvGrpSpPr>
            <a:grpSpLocks/>
          </p:cNvGrpSpPr>
          <p:nvPr/>
        </p:nvGrpSpPr>
        <p:grpSpPr bwMode="auto">
          <a:xfrm>
            <a:off x="5144650" y="3340622"/>
            <a:ext cx="767613" cy="624288"/>
            <a:chOff x="3050167" y="1844084"/>
            <a:chExt cx="834142" cy="678092"/>
          </a:xfrm>
          <a:solidFill>
            <a:srgbClr val="C00000"/>
          </a:solidFill>
        </p:grpSpPr>
        <p:sp>
          <p:nvSpPr>
            <p:cNvPr id="55" name="任意多边形 54"/>
            <p:cNvSpPr/>
            <p:nvPr/>
          </p:nvSpPr>
          <p:spPr>
            <a:xfrm rot="8100000" flipV="1">
              <a:off x="3050167" y="1844084"/>
              <a:ext cx="834142"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6" name="文本框 45"/>
            <p:cNvSpPr txBox="1">
              <a:spLocks noChangeArrowheads="1"/>
            </p:cNvSpPr>
            <p:nvPr/>
          </p:nvSpPr>
          <p:spPr bwMode="auto">
            <a:xfrm>
              <a:off x="3123828" y="1885459"/>
              <a:ext cx="726001" cy="635174"/>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03</a:t>
              </a:r>
              <a:endParaRPr lang="zh-CN" altLang="en-US" sz="3200" dirty="0">
                <a:solidFill>
                  <a:schemeClr val="bg1"/>
                </a:solidFill>
                <a:latin typeface="Impact" pitchFamily="34" charset="0"/>
              </a:endParaRPr>
            </a:p>
          </p:txBody>
        </p:sp>
      </p:grpSp>
      <p:grpSp>
        <p:nvGrpSpPr>
          <p:cNvPr id="57" name="组合 46"/>
          <p:cNvGrpSpPr>
            <a:grpSpLocks/>
          </p:cNvGrpSpPr>
          <p:nvPr/>
        </p:nvGrpSpPr>
        <p:grpSpPr bwMode="auto">
          <a:xfrm>
            <a:off x="5144817" y="2349674"/>
            <a:ext cx="767278" cy="625750"/>
            <a:chOff x="3050349" y="1844085"/>
            <a:chExt cx="833779" cy="678092"/>
          </a:xfrm>
          <a:solidFill>
            <a:srgbClr val="C00000"/>
          </a:solidFill>
        </p:grpSpPr>
        <p:sp>
          <p:nvSpPr>
            <p:cNvPr id="58" name="任意多边形 57"/>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9" name="文本框 48"/>
            <p:cNvSpPr txBox="1">
              <a:spLocks noChangeArrowheads="1"/>
            </p:cNvSpPr>
            <p:nvPr/>
          </p:nvSpPr>
          <p:spPr bwMode="auto">
            <a:xfrm>
              <a:off x="3123827" y="1885459"/>
              <a:ext cx="726001" cy="633689"/>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02</a:t>
              </a:r>
              <a:endParaRPr lang="zh-CN" altLang="en-US" sz="3200" dirty="0">
                <a:solidFill>
                  <a:schemeClr val="bg1"/>
                </a:solidFill>
                <a:latin typeface="Impact" pitchFamily="34" charset="0"/>
              </a:endParaRPr>
            </a:p>
          </p:txBody>
        </p:sp>
      </p:grpSp>
      <p:grpSp>
        <p:nvGrpSpPr>
          <p:cNvPr id="77" name="组合 76"/>
          <p:cNvGrpSpPr/>
          <p:nvPr/>
        </p:nvGrpSpPr>
        <p:grpSpPr>
          <a:xfrm>
            <a:off x="6263011" y="1413570"/>
            <a:ext cx="3741980" cy="511504"/>
            <a:chOff x="6339097" y="1573726"/>
            <a:chExt cx="3744416" cy="511504"/>
          </a:xfrm>
          <a:solidFill>
            <a:srgbClr val="C00000"/>
          </a:solidFill>
        </p:grpSpPr>
        <p:sp>
          <p:nvSpPr>
            <p:cNvPr id="78" name="圆角矩形 77"/>
            <p:cNvSpPr/>
            <p:nvPr/>
          </p:nvSpPr>
          <p:spPr>
            <a:xfrm>
              <a:off x="6339097" y="1573726"/>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79" name="矩形 78"/>
            <p:cNvSpPr/>
            <p:nvPr/>
          </p:nvSpPr>
          <p:spPr>
            <a:xfrm>
              <a:off x="6723350" y="1614014"/>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年度工作概述</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1" name="组合 80"/>
          <p:cNvGrpSpPr/>
          <p:nvPr/>
        </p:nvGrpSpPr>
        <p:grpSpPr>
          <a:xfrm>
            <a:off x="6239129" y="2338170"/>
            <a:ext cx="3741980" cy="511504"/>
            <a:chOff x="6315199" y="2410178"/>
            <a:chExt cx="3744416" cy="511504"/>
          </a:xfrm>
          <a:solidFill>
            <a:srgbClr val="C00000"/>
          </a:solidFill>
        </p:grpSpPr>
        <p:sp>
          <p:nvSpPr>
            <p:cNvPr id="82" name="圆角矩形 81"/>
            <p:cNvSpPr/>
            <p:nvPr/>
          </p:nvSpPr>
          <p:spPr>
            <a:xfrm>
              <a:off x="6315199" y="2410178"/>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3" name="矩形 82"/>
            <p:cNvSpPr/>
            <p:nvPr/>
          </p:nvSpPr>
          <p:spPr>
            <a:xfrm>
              <a:off x="6747248" y="2450466"/>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工作完成情况</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5" name="组合 84"/>
          <p:cNvGrpSpPr/>
          <p:nvPr/>
        </p:nvGrpSpPr>
        <p:grpSpPr>
          <a:xfrm>
            <a:off x="6263011" y="3340622"/>
            <a:ext cx="3741980" cy="511504"/>
            <a:chOff x="6339097" y="3296031"/>
            <a:chExt cx="3744416" cy="511504"/>
          </a:xfrm>
          <a:solidFill>
            <a:srgbClr val="C00000"/>
          </a:solidFill>
        </p:grpSpPr>
        <p:sp>
          <p:nvSpPr>
            <p:cNvPr id="86" name="圆角矩形 85"/>
            <p:cNvSpPr/>
            <p:nvPr/>
          </p:nvSpPr>
          <p:spPr>
            <a:xfrm>
              <a:off x="6339097" y="3296031"/>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7" name="矩形 86"/>
            <p:cNvSpPr/>
            <p:nvPr/>
          </p:nvSpPr>
          <p:spPr>
            <a:xfrm>
              <a:off x="6723349" y="3336319"/>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成功项目展示</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9" name="组合 88"/>
          <p:cNvGrpSpPr/>
          <p:nvPr/>
        </p:nvGrpSpPr>
        <p:grpSpPr>
          <a:xfrm>
            <a:off x="6263011" y="4297502"/>
            <a:ext cx="3741980" cy="511504"/>
            <a:chOff x="6339097" y="4180903"/>
            <a:chExt cx="3744416" cy="511504"/>
          </a:xfrm>
          <a:solidFill>
            <a:srgbClr val="C00000"/>
          </a:solidFill>
        </p:grpSpPr>
        <p:sp>
          <p:nvSpPr>
            <p:cNvPr id="90" name="圆角矩形 89"/>
            <p:cNvSpPr/>
            <p:nvPr/>
          </p:nvSpPr>
          <p:spPr>
            <a:xfrm>
              <a:off x="6339097" y="418090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1" name="矩形 90"/>
            <p:cNvSpPr/>
            <p:nvPr/>
          </p:nvSpPr>
          <p:spPr>
            <a:xfrm>
              <a:off x="6723349" y="4221882"/>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工作存在不足</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93" name="组合 92"/>
          <p:cNvGrpSpPr/>
          <p:nvPr/>
        </p:nvGrpSpPr>
        <p:grpSpPr>
          <a:xfrm>
            <a:off x="6263011" y="5246090"/>
            <a:ext cx="3741980" cy="511504"/>
            <a:chOff x="6339097" y="5057483"/>
            <a:chExt cx="3744416" cy="511504"/>
          </a:xfrm>
          <a:solidFill>
            <a:srgbClr val="C00000"/>
          </a:solidFill>
        </p:grpSpPr>
        <p:sp>
          <p:nvSpPr>
            <p:cNvPr id="94" name="圆角矩形 93"/>
            <p:cNvSpPr/>
            <p:nvPr/>
          </p:nvSpPr>
          <p:spPr>
            <a:xfrm>
              <a:off x="6339097" y="505748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5" name="矩形 94"/>
            <p:cNvSpPr/>
            <p:nvPr/>
          </p:nvSpPr>
          <p:spPr>
            <a:xfrm>
              <a:off x="6723479" y="5085978"/>
              <a:ext cx="27361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明年工作计划</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96" name="下箭头 95"/>
          <p:cNvSpPr/>
          <p:nvPr/>
        </p:nvSpPr>
        <p:spPr>
          <a:xfrm rot="16200000">
            <a:off x="4131955" y="5178333"/>
            <a:ext cx="576064" cy="679386"/>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2620334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500" fill="hold"/>
                                        <p:tgtEl>
                                          <p:spTgt spid="96"/>
                                        </p:tgtEl>
                                        <p:attrNameLst>
                                          <p:attrName>ppt_x</p:attrName>
                                        </p:attrNameLst>
                                      </p:cBhvr>
                                      <p:tavLst>
                                        <p:tav tm="0">
                                          <p:val>
                                            <p:strVal val="0-#ppt_w/2"/>
                                          </p:val>
                                        </p:tav>
                                        <p:tav tm="100000">
                                          <p:val>
                                            <p:strVal val="#ppt_x"/>
                                          </p:val>
                                        </p:tav>
                                      </p:tavLst>
                                    </p:anim>
                                    <p:anim calcmode="lin" valueType="num">
                                      <p:cBhvr additive="base">
                                        <p:cTn id="8" dur="500" fill="hold"/>
                                        <p:tgtEl>
                                          <p:spTgt spid="9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6" presetClass="emph" presetSubtype="0" fill="hold" nodeType="afterEffect">
                                  <p:stCondLst>
                                    <p:cond delay="0"/>
                                  </p:stCondLst>
                                  <p:childTnLst>
                                    <p:animEffect transition="out" filter="fade">
                                      <p:cBhvr>
                                        <p:cTn id="11" dur="500" tmFilter="0, 0; .2, .5; .8, .5; 1, 0"/>
                                        <p:tgtEl>
                                          <p:spTgt spid="93"/>
                                        </p:tgtEl>
                                      </p:cBhvr>
                                    </p:animEffect>
                                    <p:animScale>
                                      <p:cBhvr>
                                        <p:cTn id="12" dur="250" autoRev="1" fill="hold"/>
                                        <p:tgtEl>
                                          <p:spTgt spid="93"/>
                                        </p:tgtEl>
                                      </p:cBhvr>
                                      <p:by x="105000" y="105000"/>
                                    </p:animScale>
                                  </p:childTnLst>
                                </p:cTn>
                              </p:par>
                              <p:par>
                                <p:cTn id="13" presetID="26" presetClass="emph" presetSubtype="0" fill="hold" nodeType="withEffect">
                                  <p:stCondLst>
                                    <p:cond delay="0"/>
                                  </p:stCondLst>
                                  <p:childTnLst>
                                    <p:animEffect transition="out" filter="fade">
                                      <p:cBhvr>
                                        <p:cTn id="14" dur="500" tmFilter="0, 0; .2, .5; .8, .5; 1, 0"/>
                                        <p:tgtEl>
                                          <p:spTgt spid="48"/>
                                        </p:tgtEl>
                                      </p:cBhvr>
                                    </p:animEffect>
                                    <p:animScale>
                                      <p:cBhvr>
                                        <p:cTn id="15" dur="250" autoRev="1" fill="hold"/>
                                        <p:tgtEl>
                                          <p:spTgt spid="4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1198662" y="1769701"/>
            <a:ext cx="1758227" cy="17664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47" name="矩形 46"/>
          <p:cNvSpPr/>
          <p:nvPr/>
        </p:nvSpPr>
        <p:spPr>
          <a:xfrm>
            <a:off x="1198662" y="3536153"/>
            <a:ext cx="1758227" cy="1059871"/>
          </a:xfrm>
          <a:prstGeom prst="rect">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点击添加标题</a:t>
            </a:r>
          </a:p>
          <a:p>
            <a:pPr algn="ct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点击添加标题</a:t>
            </a:r>
          </a:p>
        </p:txBody>
      </p:sp>
      <p:sp>
        <p:nvSpPr>
          <p:cNvPr id="48" name="矩形 47"/>
          <p:cNvSpPr/>
          <p:nvPr/>
        </p:nvSpPr>
        <p:spPr>
          <a:xfrm>
            <a:off x="3185458" y="1769701"/>
            <a:ext cx="1758227" cy="17664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49" name="矩形 48"/>
          <p:cNvSpPr/>
          <p:nvPr/>
        </p:nvSpPr>
        <p:spPr>
          <a:xfrm>
            <a:off x="3185458" y="3536153"/>
            <a:ext cx="1758227" cy="1059871"/>
          </a:xfrm>
          <a:prstGeom prst="rect">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p>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p>
        </p:txBody>
      </p:sp>
      <p:sp>
        <p:nvSpPr>
          <p:cNvPr id="50" name="矩形 49"/>
          <p:cNvSpPr/>
          <p:nvPr/>
        </p:nvSpPr>
        <p:spPr>
          <a:xfrm>
            <a:off x="5172256" y="1769701"/>
            <a:ext cx="1758227" cy="17664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51" name="矩形 50"/>
          <p:cNvSpPr/>
          <p:nvPr/>
        </p:nvSpPr>
        <p:spPr>
          <a:xfrm>
            <a:off x="5172256" y="3536153"/>
            <a:ext cx="1758227" cy="1059871"/>
          </a:xfrm>
          <a:prstGeom prst="rect">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p>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p>
        </p:txBody>
      </p:sp>
      <p:sp>
        <p:nvSpPr>
          <p:cNvPr id="52" name="矩形 51"/>
          <p:cNvSpPr/>
          <p:nvPr/>
        </p:nvSpPr>
        <p:spPr>
          <a:xfrm>
            <a:off x="7159054" y="1769701"/>
            <a:ext cx="1758227" cy="17664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53" name="矩形 52"/>
          <p:cNvSpPr/>
          <p:nvPr/>
        </p:nvSpPr>
        <p:spPr>
          <a:xfrm>
            <a:off x="7159054" y="3536153"/>
            <a:ext cx="1758227" cy="1059871"/>
          </a:xfrm>
          <a:prstGeom prst="rect">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p>
          <a:p>
            <a:pPr algn="ctr"/>
            <a:r>
              <a:rPr lang="zh-CN" altLang="en-US" sz="1600">
                <a:solidFill>
                  <a:schemeClr val="tx1">
                    <a:lumMod val="85000"/>
                    <a:lumOff val="15000"/>
                  </a:schemeClr>
                </a:solidFill>
                <a:latin typeface="微软雅黑" pitchFamily="34" charset="-122"/>
                <a:ea typeface="微软雅黑" pitchFamily="34" charset="-122"/>
                <a:cs typeface="华文黑体" pitchFamily="2" charset="-122"/>
              </a:rPr>
              <a:t>点击添加标题</a:t>
            </a:r>
          </a:p>
        </p:txBody>
      </p:sp>
      <p:sp>
        <p:nvSpPr>
          <p:cNvPr id="54" name="矩形 53"/>
          <p:cNvSpPr/>
          <p:nvPr/>
        </p:nvSpPr>
        <p:spPr>
          <a:xfrm>
            <a:off x="9145850" y="1769701"/>
            <a:ext cx="1758227" cy="1766452"/>
          </a:xfrm>
          <a:prstGeom prst="rect">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55" name="矩形 54"/>
          <p:cNvSpPr/>
          <p:nvPr/>
        </p:nvSpPr>
        <p:spPr>
          <a:xfrm>
            <a:off x="9145850" y="3536153"/>
            <a:ext cx="1758227" cy="105987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点击添加标题</a:t>
            </a:r>
          </a:p>
          <a:p>
            <a:pPr algn="ct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点击添加标题</a:t>
            </a:r>
          </a:p>
        </p:txBody>
      </p:sp>
      <p:grpSp>
        <p:nvGrpSpPr>
          <p:cNvPr id="56" name="组合 55"/>
          <p:cNvGrpSpPr/>
          <p:nvPr/>
        </p:nvGrpSpPr>
        <p:grpSpPr>
          <a:xfrm>
            <a:off x="1761554" y="1981674"/>
            <a:ext cx="632445" cy="816776"/>
            <a:chOff x="3095876" y="2479873"/>
            <a:chExt cx="366231" cy="470769"/>
          </a:xfrm>
        </p:grpSpPr>
        <p:sp>
          <p:nvSpPr>
            <p:cNvPr id="57" name="Freeform 108"/>
            <p:cNvSpPr>
              <a:spLocks/>
            </p:cNvSpPr>
            <p:nvPr/>
          </p:nvSpPr>
          <p:spPr bwMode="auto">
            <a:xfrm flipH="1">
              <a:off x="3095876" y="2898027"/>
              <a:ext cx="51923" cy="52615"/>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sp>
          <p:nvSpPr>
            <p:cNvPr id="58" name="Freeform 109"/>
            <p:cNvSpPr>
              <a:spLocks noEditPoints="1"/>
            </p:cNvSpPr>
            <p:nvPr/>
          </p:nvSpPr>
          <p:spPr bwMode="auto">
            <a:xfrm flipH="1">
              <a:off x="3095876" y="2479873"/>
              <a:ext cx="366231" cy="470769"/>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sp>
          <p:nvSpPr>
            <p:cNvPr id="59" name="Rectangle 110"/>
            <p:cNvSpPr>
              <a:spLocks noChangeArrowheads="1"/>
            </p:cNvSpPr>
            <p:nvPr/>
          </p:nvSpPr>
          <p:spPr bwMode="auto">
            <a:xfrm flipH="1">
              <a:off x="3095876" y="2741565"/>
              <a:ext cx="51923" cy="519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sp>
          <p:nvSpPr>
            <p:cNvPr id="60" name="Rectangle 111"/>
            <p:cNvSpPr>
              <a:spLocks noChangeArrowheads="1"/>
            </p:cNvSpPr>
            <p:nvPr/>
          </p:nvSpPr>
          <p:spPr bwMode="auto">
            <a:xfrm flipH="1">
              <a:off x="3095876" y="2819796"/>
              <a:ext cx="51923" cy="526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grpSp>
      <p:sp>
        <p:nvSpPr>
          <p:cNvPr id="61" name="Freeform 64"/>
          <p:cNvSpPr>
            <a:spLocks noEditPoints="1"/>
          </p:cNvSpPr>
          <p:nvPr/>
        </p:nvSpPr>
        <p:spPr bwMode="auto">
          <a:xfrm flipH="1">
            <a:off x="3629251" y="2027479"/>
            <a:ext cx="870644" cy="725165"/>
          </a:xfrm>
          <a:custGeom>
            <a:avLst/>
            <a:gdLst>
              <a:gd name="T0" fmla="*/ 188 w 308"/>
              <a:gd name="T1" fmla="*/ 19 h 256"/>
              <a:gd name="T2" fmla="*/ 154 w 308"/>
              <a:gd name="T3" fmla="*/ 0 h 256"/>
              <a:gd name="T4" fmla="*/ 120 w 308"/>
              <a:gd name="T5" fmla="*/ 19 h 256"/>
              <a:gd name="T6" fmla="*/ 8 w 308"/>
              <a:gd name="T7" fmla="*/ 195 h 256"/>
              <a:gd name="T8" fmla="*/ 7 w 308"/>
              <a:gd name="T9" fmla="*/ 235 h 256"/>
              <a:gd name="T10" fmla="*/ 42 w 308"/>
              <a:gd name="T11" fmla="*/ 256 h 256"/>
              <a:gd name="T12" fmla="*/ 266 w 308"/>
              <a:gd name="T13" fmla="*/ 256 h 256"/>
              <a:gd name="T14" fmla="*/ 301 w 308"/>
              <a:gd name="T15" fmla="*/ 235 h 256"/>
              <a:gd name="T16" fmla="*/ 300 w 308"/>
              <a:gd name="T17" fmla="*/ 195 h 256"/>
              <a:gd name="T18" fmla="*/ 188 w 308"/>
              <a:gd name="T19" fmla="*/ 19 h 256"/>
              <a:gd name="T20" fmla="*/ 154 w 308"/>
              <a:gd name="T21" fmla="*/ 216 h 256"/>
              <a:gd name="T22" fmla="*/ 138 w 308"/>
              <a:gd name="T23" fmla="*/ 200 h 256"/>
              <a:gd name="T24" fmla="*/ 154 w 308"/>
              <a:gd name="T25" fmla="*/ 184 h 256"/>
              <a:gd name="T26" fmla="*/ 170 w 308"/>
              <a:gd name="T27" fmla="*/ 200 h 256"/>
              <a:gd name="T28" fmla="*/ 154 w 308"/>
              <a:gd name="T29" fmla="*/ 216 h 256"/>
              <a:gd name="T30" fmla="*/ 170 w 308"/>
              <a:gd name="T31" fmla="*/ 152 h 256"/>
              <a:gd name="T32" fmla="*/ 154 w 308"/>
              <a:gd name="T33" fmla="*/ 168 h 256"/>
              <a:gd name="T34" fmla="*/ 138 w 308"/>
              <a:gd name="T35" fmla="*/ 152 h 256"/>
              <a:gd name="T36" fmla="*/ 138 w 308"/>
              <a:gd name="T37" fmla="*/ 96 h 256"/>
              <a:gd name="T38" fmla="*/ 154 w 308"/>
              <a:gd name="T39" fmla="*/ 80 h 256"/>
              <a:gd name="T40" fmla="*/ 170 w 308"/>
              <a:gd name="T41" fmla="*/ 96 h 256"/>
              <a:gd name="T42" fmla="*/ 170 w 308"/>
              <a:gd name="T43" fmla="*/ 15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56">
                <a:moveTo>
                  <a:pt x="188" y="19"/>
                </a:moveTo>
                <a:cubicBezTo>
                  <a:pt x="180" y="7"/>
                  <a:pt x="168" y="0"/>
                  <a:pt x="154" y="0"/>
                </a:cubicBezTo>
                <a:cubicBezTo>
                  <a:pt x="140" y="0"/>
                  <a:pt x="128" y="7"/>
                  <a:pt x="120" y="19"/>
                </a:cubicBezTo>
                <a:cubicBezTo>
                  <a:pt x="8" y="195"/>
                  <a:pt x="8" y="195"/>
                  <a:pt x="8" y="195"/>
                </a:cubicBezTo>
                <a:cubicBezTo>
                  <a:pt x="0" y="207"/>
                  <a:pt x="0" y="222"/>
                  <a:pt x="7" y="235"/>
                </a:cubicBezTo>
                <a:cubicBezTo>
                  <a:pt x="14" y="248"/>
                  <a:pt x="27" y="256"/>
                  <a:pt x="42" y="256"/>
                </a:cubicBezTo>
                <a:cubicBezTo>
                  <a:pt x="266" y="256"/>
                  <a:pt x="266" y="256"/>
                  <a:pt x="266" y="256"/>
                </a:cubicBezTo>
                <a:cubicBezTo>
                  <a:pt x="281" y="256"/>
                  <a:pt x="294" y="248"/>
                  <a:pt x="301" y="235"/>
                </a:cubicBezTo>
                <a:cubicBezTo>
                  <a:pt x="308" y="222"/>
                  <a:pt x="308" y="207"/>
                  <a:pt x="300" y="195"/>
                </a:cubicBezTo>
                <a:lnTo>
                  <a:pt x="188" y="19"/>
                </a:lnTo>
                <a:close/>
                <a:moveTo>
                  <a:pt x="154" y="216"/>
                </a:moveTo>
                <a:cubicBezTo>
                  <a:pt x="145" y="216"/>
                  <a:pt x="138" y="209"/>
                  <a:pt x="138" y="200"/>
                </a:cubicBezTo>
                <a:cubicBezTo>
                  <a:pt x="138" y="191"/>
                  <a:pt x="145" y="184"/>
                  <a:pt x="154" y="184"/>
                </a:cubicBezTo>
                <a:cubicBezTo>
                  <a:pt x="163" y="184"/>
                  <a:pt x="170" y="191"/>
                  <a:pt x="170" y="200"/>
                </a:cubicBezTo>
                <a:cubicBezTo>
                  <a:pt x="170" y="209"/>
                  <a:pt x="163" y="216"/>
                  <a:pt x="154" y="216"/>
                </a:cubicBezTo>
                <a:close/>
                <a:moveTo>
                  <a:pt x="170" y="152"/>
                </a:moveTo>
                <a:cubicBezTo>
                  <a:pt x="170" y="161"/>
                  <a:pt x="163" y="168"/>
                  <a:pt x="154" y="168"/>
                </a:cubicBezTo>
                <a:cubicBezTo>
                  <a:pt x="145" y="168"/>
                  <a:pt x="138" y="161"/>
                  <a:pt x="138" y="152"/>
                </a:cubicBezTo>
                <a:cubicBezTo>
                  <a:pt x="138" y="96"/>
                  <a:pt x="138" y="96"/>
                  <a:pt x="138" y="96"/>
                </a:cubicBezTo>
                <a:cubicBezTo>
                  <a:pt x="138" y="87"/>
                  <a:pt x="145" y="80"/>
                  <a:pt x="154" y="80"/>
                </a:cubicBezTo>
                <a:cubicBezTo>
                  <a:pt x="163" y="80"/>
                  <a:pt x="170" y="87"/>
                  <a:pt x="170" y="96"/>
                </a:cubicBezTo>
                <a:lnTo>
                  <a:pt x="170" y="15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477" tIns="44738" rIns="89477" bIns="4473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grpSp>
        <p:nvGrpSpPr>
          <p:cNvPr id="62" name="组合 61"/>
          <p:cNvGrpSpPr/>
          <p:nvPr/>
        </p:nvGrpSpPr>
        <p:grpSpPr>
          <a:xfrm>
            <a:off x="5779616" y="1992701"/>
            <a:ext cx="543508" cy="794725"/>
            <a:chOff x="5690315" y="3674507"/>
            <a:chExt cx="314729" cy="458061"/>
          </a:xfrm>
        </p:grpSpPr>
        <p:sp>
          <p:nvSpPr>
            <p:cNvPr id="63" name="Freeform 36"/>
            <p:cNvSpPr>
              <a:spLocks/>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sp>
          <p:nvSpPr>
            <p:cNvPr id="64"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grpSp>
      <p:sp>
        <p:nvSpPr>
          <p:cNvPr id="65" name="Freeform 9"/>
          <p:cNvSpPr>
            <a:spLocks/>
          </p:cNvSpPr>
          <p:nvPr/>
        </p:nvSpPr>
        <p:spPr bwMode="auto">
          <a:xfrm flipH="1">
            <a:off x="7586403" y="2105735"/>
            <a:ext cx="903531" cy="568656"/>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477" tIns="44738" rIns="89477" bIns="4473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grpSp>
        <p:nvGrpSpPr>
          <p:cNvPr id="66" name="组合 65"/>
          <p:cNvGrpSpPr/>
          <p:nvPr/>
        </p:nvGrpSpPr>
        <p:grpSpPr>
          <a:xfrm>
            <a:off x="9639840" y="2026610"/>
            <a:ext cx="770253" cy="726907"/>
            <a:chOff x="1784487" y="2486066"/>
            <a:chExt cx="446032" cy="418971"/>
          </a:xfrm>
          <a:solidFill>
            <a:schemeClr val="tx1">
              <a:lumMod val="65000"/>
              <a:lumOff val="35000"/>
            </a:schemeClr>
          </a:solidFill>
        </p:grpSpPr>
        <p:sp>
          <p:nvSpPr>
            <p:cNvPr id="67" name="Freeform 68"/>
            <p:cNvSpPr>
              <a:spLocks/>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sp>
          <p:nvSpPr>
            <p:cNvPr id="68" name="Freeform 69"/>
            <p:cNvSpPr>
              <a:spLocks/>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sp>
          <p:nvSpPr>
            <p:cNvPr id="69" name="Freeform 70"/>
            <p:cNvSpPr>
              <a:spLocks/>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sp>
          <p:nvSpPr>
            <p:cNvPr id="70" name="Freeform 71"/>
            <p:cNvSpPr>
              <a:spLocks/>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sp>
          <p:nvSpPr>
            <p:cNvPr id="71" name="Freeform 72"/>
            <p:cNvSpPr>
              <a:spLocks/>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sp>
          <p:nvSpPr>
            <p:cNvPr id="72"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4776">
                <a:defRPr/>
              </a:pPr>
              <a:endParaRPr lang="zh-CN" altLang="en-US" sz="1600">
                <a:solidFill>
                  <a:sysClr val="windowText" lastClr="000000"/>
                </a:solidFill>
                <a:latin typeface="Calibri"/>
                <a:ea typeface="宋体"/>
              </a:endParaRPr>
            </a:p>
          </p:txBody>
        </p:sp>
      </p:grpSp>
      <p:grpSp>
        <p:nvGrpSpPr>
          <p:cNvPr id="73" name="组合 72"/>
          <p:cNvGrpSpPr/>
          <p:nvPr/>
        </p:nvGrpSpPr>
        <p:grpSpPr>
          <a:xfrm>
            <a:off x="1972284" y="3041545"/>
            <a:ext cx="8158175" cy="211974"/>
            <a:chOff x="1918742" y="3212976"/>
            <a:chExt cx="8352927" cy="216024"/>
          </a:xfrm>
        </p:grpSpPr>
        <p:sp>
          <p:nvSpPr>
            <p:cNvPr id="74" name="椭圆 73"/>
            <p:cNvSpPr/>
            <p:nvPr/>
          </p:nvSpPr>
          <p:spPr>
            <a:xfrm>
              <a:off x="1918742"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5" name="椭圆 74"/>
            <p:cNvSpPr/>
            <p:nvPr/>
          </p:nvSpPr>
          <p:spPr>
            <a:xfrm>
              <a:off x="3913428"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6" name="椭圆 75"/>
            <p:cNvSpPr/>
            <p:nvPr/>
          </p:nvSpPr>
          <p:spPr>
            <a:xfrm>
              <a:off x="5987194"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7" name="椭圆 76"/>
            <p:cNvSpPr/>
            <p:nvPr/>
          </p:nvSpPr>
          <p:spPr>
            <a:xfrm>
              <a:off x="8021420"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8" name="椭圆 77"/>
            <p:cNvSpPr/>
            <p:nvPr/>
          </p:nvSpPr>
          <p:spPr>
            <a:xfrm>
              <a:off x="10055645" y="3212976"/>
              <a:ext cx="216024" cy="2160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sp>
          <p:nvSpPr>
            <p:cNvPr id="79" name="矩形 78"/>
            <p:cNvSpPr/>
            <p:nvPr/>
          </p:nvSpPr>
          <p:spPr>
            <a:xfrm>
              <a:off x="1959948" y="3298129"/>
              <a:ext cx="8136905"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p>
          </p:txBody>
        </p:sp>
      </p:grpSp>
      <p:sp>
        <p:nvSpPr>
          <p:cNvPr id="80" name="等腰三角形 79"/>
          <p:cNvSpPr/>
          <p:nvPr/>
        </p:nvSpPr>
        <p:spPr>
          <a:xfrm flipV="1">
            <a:off x="1955404" y="4596022"/>
            <a:ext cx="244746" cy="211974"/>
          </a:xfrm>
          <a:prstGeom prst="triangl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1" name="等腰三角形 80"/>
          <p:cNvSpPr/>
          <p:nvPr/>
        </p:nvSpPr>
        <p:spPr>
          <a:xfrm flipV="1">
            <a:off x="3942201" y="4596022"/>
            <a:ext cx="244746" cy="211974"/>
          </a:xfrm>
          <a:prstGeom prst="triangl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2" name="等腰三角形 81"/>
          <p:cNvSpPr/>
          <p:nvPr/>
        </p:nvSpPr>
        <p:spPr>
          <a:xfrm flipV="1">
            <a:off x="5928999" y="4596022"/>
            <a:ext cx="244746" cy="211974"/>
          </a:xfrm>
          <a:prstGeom prst="triangl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3" name="等腰三角形 82"/>
          <p:cNvSpPr/>
          <p:nvPr/>
        </p:nvSpPr>
        <p:spPr>
          <a:xfrm flipV="1">
            <a:off x="7915795" y="4596022"/>
            <a:ext cx="244746" cy="211974"/>
          </a:xfrm>
          <a:prstGeom prst="triangl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4" name="等腰三角形 83"/>
          <p:cNvSpPr/>
          <p:nvPr/>
        </p:nvSpPr>
        <p:spPr>
          <a:xfrm flipV="1">
            <a:off x="9902594" y="4596022"/>
            <a:ext cx="244746" cy="21197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endParaRPr lang="zh-CN" altLang="en-US" sz="2100"/>
          </a:p>
        </p:txBody>
      </p:sp>
      <p:sp>
        <p:nvSpPr>
          <p:cNvPr id="85" name="TextBox 84"/>
          <p:cNvSpPr txBox="1"/>
          <p:nvPr/>
        </p:nvSpPr>
        <p:spPr>
          <a:xfrm>
            <a:off x="1440382" y="4940195"/>
            <a:ext cx="127479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p>
        </p:txBody>
      </p:sp>
      <p:sp>
        <p:nvSpPr>
          <p:cNvPr id="86" name="TextBox 85"/>
          <p:cNvSpPr txBox="1"/>
          <p:nvPr/>
        </p:nvSpPr>
        <p:spPr>
          <a:xfrm>
            <a:off x="3427179" y="4940195"/>
            <a:ext cx="127479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p>
        </p:txBody>
      </p:sp>
      <p:sp>
        <p:nvSpPr>
          <p:cNvPr id="87" name="TextBox 86"/>
          <p:cNvSpPr txBox="1"/>
          <p:nvPr/>
        </p:nvSpPr>
        <p:spPr>
          <a:xfrm>
            <a:off x="5413978" y="4940195"/>
            <a:ext cx="127479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p>
        </p:txBody>
      </p:sp>
      <p:sp>
        <p:nvSpPr>
          <p:cNvPr id="88" name="TextBox 87"/>
          <p:cNvSpPr txBox="1"/>
          <p:nvPr/>
        </p:nvSpPr>
        <p:spPr>
          <a:xfrm>
            <a:off x="7400775" y="4940195"/>
            <a:ext cx="127479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p>
        </p:txBody>
      </p:sp>
      <p:sp>
        <p:nvSpPr>
          <p:cNvPr id="89" name="TextBox 88"/>
          <p:cNvSpPr txBox="1"/>
          <p:nvPr/>
        </p:nvSpPr>
        <p:spPr>
          <a:xfrm>
            <a:off x="9387571" y="4940195"/>
            <a:ext cx="1274790" cy="418710"/>
          </a:xfrm>
          <a:prstGeom prst="rect">
            <a:avLst/>
          </a:prstGeom>
          <a:noFill/>
        </p:spPr>
        <p:txBody>
          <a:bodyPr wrap="none" lIns="89477" tIns="44738" rIns="89477" bIns="44738" rtlCol="0">
            <a:spAutoFit/>
          </a:bodyPr>
          <a:lstStyle/>
          <a:p>
            <a:pPr algn="ctr"/>
            <a:r>
              <a:rPr lang="zh-CN" altLang="en-US" sz="2100">
                <a:solidFill>
                  <a:schemeClr val="tx1">
                    <a:lumMod val="85000"/>
                    <a:lumOff val="15000"/>
                  </a:schemeClr>
                </a:solidFill>
                <a:latin typeface="微软雅黑" pitchFamily="34" charset="-122"/>
                <a:ea typeface="微软雅黑" pitchFamily="34" charset="-122"/>
              </a:rPr>
              <a:t>添加文字</a:t>
            </a:r>
          </a:p>
        </p:txBody>
      </p:sp>
      <p:sp>
        <p:nvSpPr>
          <p:cNvPr id="90" name="矩形 89"/>
          <p:cNvSpPr/>
          <p:nvPr/>
        </p:nvSpPr>
        <p:spPr>
          <a:xfrm>
            <a:off x="1198663" y="5443920"/>
            <a:ext cx="9705417" cy="57816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89477" tIns="44738" rIns="89477" bIns="44738" rtlCol="0" anchor="ctr"/>
          <a:lstStyle/>
          <a:p>
            <a:pPr algn="ctr"/>
            <a:r>
              <a:rPr lang="zh-CN" altLang="en-US" dirty="0">
                <a:latin typeface="微软雅黑" pitchFamily="34" charset="-122"/>
                <a:ea typeface="微软雅黑" pitchFamily="34" charset="-122"/>
              </a:rPr>
              <a:t>点击添加标题</a:t>
            </a:r>
          </a:p>
        </p:txBody>
      </p:sp>
      <p:sp>
        <p:nvSpPr>
          <p:cNvPr id="92"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2322293095"/>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92"/>
                                        </p:tgtEl>
                                        <p:attrNameLst>
                                          <p:attrName>style.visibility</p:attrName>
                                        </p:attrNameLst>
                                      </p:cBhvr>
                                      <p:to>
                                        <p:strVal val="visible"/>
                                      </p:to>
                                    </p:set>
                                    <p:anim calcmode="lin" valueType="num">
                                      <p:cBhvr>
                                        <p:cTn id="7" dur="500" fill="hold"/>
                                        <p:tgtEl>
                                          <p:spTgt spid="9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92"/>
                                        </p:tgtEl>
                                        <p:attrNameLst>
                                          <p:attrName>ppt_y</p:attrName>
                                        </p:attrNameLst>
                                      </p:cBhvr>
                                      <p:tavLst>
                                        <p:tav tm="0">
                                          <p:val>
                                            <p:strVal val="#ppt_y"/>
                                          </p:val>
                                        </p:tav>
                                        <p:tav tm="100000">
                                          <p:val>
                                            <p:strVal val="#ppt_y"/>
                                          </p:val>
                                        </p:tav>
                                      </p:tavLst>
                                    </p:anim>
                                    <p:anim calcmode="lin" valueType="num">
                                      <p:cBhvr>
                                        <p:cTn id="9" dur="500" fill="hold"/>
                                        <p:tgtEl>
                                          <p:spTgt spid="9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9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92"/>
                                        </p:tgtEl>
                                      </p:cBhvr>
                                    </p:animEffect>
                                  </p:childTnLst>
                                </p:cTn>
                              </p:par>
                            </p:childTnLst>
                          </p:cTn>
                        </p:par>
                        <p:par>
                          <p:cTn id="12" fill="hold">
                            <p:stCondLst>
                              <p:cond delay="850"/>
                            </p:stCondLst>
                            <p:childTnLst>
                              <p:par>
                                <p:cTn id="13" presetID="2" presetClass="entr" presetSubtype="4" fill="hold" grpId="0" nodeType="after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additive="base">
                                        <p:cTn id="15" dur="500" fill="hold"/>
                                        <p:tgtEl>
                                          <p:spTgt spid="46"/>
                                        </p:tgtEl>
                                        <p:attrNameLst>
                                          <p:attrName>ppt_x</p:attrName>
                                        </p:attrNameLst>
                                      </p:cBhvr>
                                      <p:tavLst>
                                        <p:tav tm="0">
                                          <p:val>
                                            <p:strVal val="#ppt_x"/>
                                          </p:val>
                                        </p:tav>
                                        <p:tav tm="100000">
                                          <p:val>
                                            <p:strVal val="#ppt_x"/>
                                          </p:val>
                                        </p:tav>
                                      </p:tavLst>
                                    </p:anim>
                                    <p:anim calcmode="lin" valueType="num">
                                      <p:cBhvr additive="base">
                                        <p:cTn id="16" dur="500" fill="hold"/>
                                        <p:tgtEl>
                                          <p:spTgt spid="46"/>
                                        </p:tgtEl>
                                        <p:attrNameLst>
                                          <p:attrName>ppt_y</p:attrName>
                                        </p:attrNameLst>
                                      </p:cBhvr>
                                      <p:tavLst>
                                        <p:tav tm="0">
                                          <p:val>
                                            <p:strVal val="1+#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fill="hold"/>
                                        <p:tgtEl>
                                          <p:spTgt spid="47"/>
                                        </p:tgtEl>
                                        <p:attrNameLst>
                                          <p:attrName>ppt_x</p:attrName>
                                        </p:attrNameLst>
                                      </p:cBhvr>
                                      <p:tavLst>
                                        <p:tav tm="0">
                                          <p:val>
                                            <p:strVal val="#ppt_x"/>
                                          </p:val>
                                        </p:tav>
                                        <p:tav tm="100000">
                                          <p:val>
                                            <p:strVal val="#ppt_x"/>
                                          </p:val>
                                        </p:tav>
                                      </p:tavLst>
                                    </p:anim>
                                    <p:anim calcmode="lin" valueType="num">
                                      <p:cBhvr additive="base">
                                        <p:cTn id="20" dur="500" fill="hold"/>
                                        <p:tgtEl>
                                          <p:spTgt spid="47"/>
                                        </p:tgtEl>
                                        <p:attrNameLst>
                                          <p:attrName>ppt_y</p:attrName>
                                        </p:attrNameLst>
                                      </p:cBhvr>
                                      <p:tavLst>
                                        <p:tav tm="0">
                                          <p:val>
                                            <p:strVal val="0-#ppt_h/2"/>
                                          </p:val>
                                        </p:tav>
                                        <p:tav tm="100000">
                                          <p:val>
                                            <p:strVal val="#ppt_y"/>
                                          </p:val>
                                        </p:tav>
                                      </p:tavLst>
                                    </p:anim>
                                  </p:childTnLst>
                                </p:cTn>
                              </p:par>
                              <p:par>
                                <p:cTn id="21" presetID="2" presetClass="entr" presetSubtype="4" fill="hold" grpId="0" nodeType="withEffect">
                                  <p:stCondLst>
                                    <p:cond delay="500"/>
                                  </p:stCondLst>
                                  <p:childTnLst>
                                    <p:set>
                                      <p:cBhvr>
                                        <p:cTn id="22" dur="1" fill="hold">
                                          <p:stCondLst>
                                            <p:cond delay="0"/>
                                          </p:stCondLst>
                                        </p:cTn>
                                        <p:tgtEl>
                                          <p:spTgt spid="48"/>
                                        </p:tgtEl>
                                        <p:attrNameLst>
                                          <p:attrName>style.visibility</p:attrName>
                                        </p:attrNameLst>
                                      </p:cBhvr>
                                      <p:to>
                                        <p:strVal val="visible"/>
                                      </p:to>
                                    </p:set>
                                    <p:anim calcmode="lin" valueType="num">
                                      <p:cBhvr additive="base">
                                        <p:cTn id="23" dur="500" fill="hold"/>
                                        <p:tgtEl>
                                          <p:spTgt spid="48"/>
                                        </p:tgtEl>
                                        <p:attrNameLst>
                                          <p:attrName>ppt_x</p:attrName>
                                        </p:attrNameLst>
                                      </p:cBhvr>
                                      <p:tavLst>
                                        <p:tav tm="0">
                                          <p:val>
                                            <p:strVal val="#ppt_x"/>
                                          </p:val>
                                        </p:tav>
                                        <p:tav tm="100000">
                                          <p:val>
                                            <p:strVal val="#ppt_x"/>
                                          </p:val>
                                        </p:tav>
                                      </p:tavLst>
                                    </p:anim>
                                    <p:anim calcmode="lin" valueType="num">
                                      <p:cBhvr additive="base">
                                        <p:cTn id="24" dur="500" fill="hold"/>
                                        <p:tgtEl>
                                          <p:spTgt spid="48"/>
                                        </p:tgtEl>
                                        <p:attrNameLst>
                                          <p:attrName>ppt_y</p:attrName>
                                        </p:attrNameLst>
                                      </p:cBhvr>
                                      <p:tavLst>
                                        <p:tav tm="0">
                                          <p:val>
                                            <p:strVal val="1+#ppt_h/2"/>
                                          </p:val>
                                        </p:tav>
                                        <p:tav tm="100000">
                                          <p:val>
                                            <p:strVal val="#ppt_y"/>
                                          </p:val>
                                        </p:tav>
                                      </p:tavLst>
                                    </p:anim>
                                  </p:childTnLst>
                                </p:cTn>
                              </p:par>
                              <p:par>
                                <p:cTn id="25" presetID="2" presetClass="entr" presetSubtype="1" fill="hold" grpId="0" nodeType="withEffect">
                                  <p:stCondLst>
                                    <p:cond delay="5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500" fill="hold"/>
                                        <p:tgtEl>
                                          <p:spTgt spid="49"/>
                                        </p:tgtEl>
                                        <p:attrNameLst>
                                          <p:attrName>ppt_x</p:attrName>
                                        </p:attrNameLst>
                                      </p:cBhvr>
                                      <p:tavLst>
                                        <p:tav tm="0">
                                          <p:val>
                                            <p:strVal val="#ppt_x"/>
                                          </p:val>
                                        </p:tav>
                                        <p:tav tm="100000">
                                          <p:val>
                                            <p:strVal val="#ppt_x"/>
                                          </p:val>
                                        </p:tav>
                                      </p:tavLst>
                                    </p:anim>
                                    <p:anim calcmode="lin" valueType="num">
                                      <p:cBhvr additive="base">
                                        <p:cTn id="28" dur="500" fill="hold"/>
                                        <p:tgtEl>
                                          <p:spTgt spid="49"/>
                                        </p:tgtEl>
                                        <p:attrNameLst>
                                          <p:attrName>ppt_y</p:attrName>
                                        </p:attrNameLst>
                                      </p:cBhvr>
                                      <p:tavLst>
                                        <p:tav tm="0">
                                          <p:val>
                                            <p:strVal val="0-#ppt_h/2"/>
                                          </p:val>
                                        </p:tav>
                                        <p:tav tm="100000">
                                          <p:val>
                                            <p:strVal val="#ppt_y"/>
                                          </p:val>
                                        </p:tav>
                                      </p:tavLst>
                                    </p:anim>
                                  </p:childTnLst>
                                </p:cTn>
                              </p:par>
                              <p:par>
                                <p:cTn id="29" presetID="2" presetClass="entr" presetSubtype="4" fill="hold" grpId="0" nodeType="withEffect">
                                  <p:stCondLst>
                                    <p:cond delay="1000"/>
                                  </p:stCondLst>
                                  <p:childTnLst>
                                    <p:set>
                                      <p:cBhvr>
                                        <p:cTn id="30" dur="1" fill="hold">
                                          <p:stCondLst>
                                            <p:cond delay="0"/>
                                          </p:stCondLst>
                                        </p:cTn>
                                        <p:tgtEl>
                                          <p:spTgt spid="50"/>
                                        </p:tgtEl>
                                        <p:attrNameLst>
                                          <p:attrName>style.visibility</p:attrName>
                                        </p:attrNameLst>
                                      </p:cBhvr>
                                      <p:to>
                                        <p:strVal val="visible"/>
                                      </p:to>
                                    </p:set>
                                    <p:anim calcmode="lin" valueType="num">
                                      <p:cBhvr additive="base">
                                        <p:cTn id="31" dur="500" fill="hold"/>
                                        <p:tgtEl>
                                          <p:spTgt spid="50"/>
                                        </p:tgtEl>
                                        <p:attrNameLst>
                                          <p:attrName>ppt_x</p:attrName>
                                        </p:attrNameLst>
                                      </p:cBhvr>
                                      <p:tavLst>
                                        <p:tav tm="0">
                                          <p:val>
                                            <p:strVal val="#ppt_x"/>
                                          </p:val>
                                        </p:tav>
                                        <p:tav tm="100000">
                                          <p:val>
                                            <p:strVal val="#ppt_x"/>
                                          </p:val>
                                        </p:tav>
                                      </p:tavLst>
                                    </p:anim>
                                    <p:anim calcmode="lin" valueType="num">
                                      <p:cBhvr additive="base">
                                        <p:cTn id="32" dur="500" fill="hold"/>
                                        <p:tgtEl>
                                          <p:spTgt spid="50"/>
                                        </p:tgtEl>
                                        <p:attrNameLst>
                                          <p:attrName>ppt_y</p:attrName>
                                        </p:attrNameLst>
                                      </p:cBhvr>
                                      <p:tavLst>
                                        <p:tav tm="0">
                                          <p:val>
                                            <p:strVal val="1+#ppt_h/2"/>
                                          </p:val>
                                        </p:tav>
                                        <p:tav tm="100000">
                                          <p:val>
                                            <p:strVal val="#ppt_y"/>
                                          </p:val>
                                        </p:tav>
                                      </p:tavLst>
                                    </p:anim>
                                  </p:childTnLst>
                                </p:cTn>
                              </p:par>
                              <p:par>
                                <p:cTn id="33" presetID="2" presetClass="entr" presetSubtype="1" fill="hold" grpId="0" nodeType="withEffect">
                                  <p:stCondLst>
                                    <p:cond delay="1000"/>
                                  </p:stCondLst>
                                  <p:childTnLst>
                                    <p:set>
                                      <p:cBhvr>
                                        <p:cTn id="34" dur="1" fill="hold">
                                          <p:stCondLst>
                                            <p:cond delay="0"/>
                                          </p:stCondLst>
                                        </p:cTn>
                                        <p:tgtEl>
                                          <p:spTgt spid="51"/>
                                        </p:tgtEl>
                                        <p:attrNameLst>
                                          <p:attrName>style.visibility</p:attrName>
                                        </p:attrNameLst>
                                      </p:cBhvr>
                                      <p:to>
                                        <p:strVal val="visible"/>
                                      </p:to>
                                    </p:set>
                                    <p:anim calcmode="lin" valueType="num">
                                      <p:cBhvr additive="base">
                                        <p:cTn id="35" dur="500" fill="hold"/>
                                        <p:tgtEl>
                                          <p:spTgt spid="51"/>
                                        </p:tgtEl>
                                        <p:attrNameLst>
                                          <p:attrName>ppt_x</p:attrName>
                                        </p:attrNameLst>
                                      </p:cBhvr>
                                      <p:tavLst>
                                        <p:tav tm="0">
                                          <p:val>
                                            <p:strVal val="#ppt_x"/>
                                          </p:val>
                                        </p:tav>
                                        <p:tav tm="100000">
                                          <p:val>
                                            <p:strVal val="#ppt_x"/>
                                          </p:val>
                                        </p:tav>
                                      </p:tavLst>
                                    </p:anim>
                                    <p:anim calcmode="lin" valueType="num">
                                      <p:cBhvr additive="base">
                                        <p:cTn id="36" dur="500" fill="hold"/>
                                        <p:tgtEl>
                                          <p:spTgt spid="51"/>
                                        </p:tgtEl>
                                        <p:attrNameLst>
                                          <p:attrName>ppt_y</p:attrName>
                                        </p:attrNameLst>
                                      </p:cBhvr>
                                      <p:tavLst>
                                        <p:tav tm="0">
                                          <p:val>
                                            <p:strVal val="0-#ppt_h/2"/>
                                          </p:val>
                                        </p:tav>
                                        <p:tav tm="100000">
                                          <p:val>
                                            <p:strVal val="#ppt_y"/>
                                          </p:val>
                                        </p:tav>
                                      </p:tavLst>
                                    </p:anim>
                                  </p:childTnLst>
                                </p:cTn>
                              </p:par>
                              <p:par>
                                <p:cTn id="37" presetID="2" presetClass="entr" presetSubtype="4" fill="hold" grpId="0" nodeType="withEffect">
                                  <p:stCondLst>
                                    <p:cond delay="1500"/>
                                  </p:stCondLst>
                                  <p:childTnLst>
                                    <p:set>
                                      <p:cBhvr>
                                        <p:cTn id="38" dur="1" fill="hold">
                                          <p:stCondLst>
                                            <p:cond delay="0"/>
                                          </p:stCondLst>
                                        </p:cTn>
                                        <p:tgtEl>
                                          <p:spTgt spid="52"/>
                                        </p:tgtEl>
                                        <p:attrNameLst>
                                          <p:attrName>style.visibility</p:attrName>
                                        </p:attrNameLst>
                                      </p:cBhvr>
                                      <p:to>
                                        <p:strVal val="visible"/>
                                      </p:to>
                                    </p:set>
                                    <p:anim calcmode="lin" valueType="num">
                                      <p:cBhvr additive="base">
                                        <p:cTn id="39" dur="500" fill="hold"/>
                                        <p:tgtEl>
                                          <p:spTgt spid="52"/>
                                        </p:tgtEl>
                                        <p:attrNameLst>
                                          <p:attrName>ppt_x</p:attrName>
                                        </p:attrNameLst>
                                      </p:cBhvr>
                                      <p:tavLst>
                                        <p:tav tm="0">
                                          <p:val>
                                            <p:strVal val="#ppt_x"/>
                                          </p:val>
                                        </p:tav>
                                        <p:tav tm="100000">
                                          <p:val>
                                            <p:strVal val="#ppt_x"/>
                                          </p:val>
                                        </p:tav>
                                      </p:tavLst>
                                    </p:anim>
                                    <p:anim calcmode="lin" valueType="num">
                                      <p:cBhvr additive="base">
                                        <p:cTn id="40" dur="500" fill="hold"/>
                                        <p:tgtEl>
                                          <p:spTgt spid="52"/>
                                        </p:tgtEl>
                                        <p:attrNameLst>
                                          <p:attrName>ppt_y</p:attrName>
                                        </p:attrNameLst>
                                      </p:cBhvr>
                                      <p:tavLst>
                                        <p:tav tm="0">
                                          <p:val>
                                            <p:strVal val="1+#ppt_h/2"/>
                                          </p:val>
                                        </p:tav>
                                        <p:tav tm="100000">
                                          <p:val>
                                            <p:strVal val="#ppt_y"/>
                                          </p:val>
                                        </p:tav>
                                      </p:tavLst>
                                    </p:anim>
                                  </p:childTnLst>
                                </p:cTn>
                              </p:par>
                              <p:par>
                                <p:cTn id="41" presetID="2" presetClass="entr" presetSubtype="1" fill="hold" grpId="0" nodeType="withEffect">
                                  <p:stCondLst>
                                    <p:cond delay="1500"/>
                                  </p:stCondLst>
                                  <p:childTnLst>
                                    <p:set>
                                      <p:cBhvr>
                                        <p:cTn id="42" dur="1" fill="hold">
                                          <p:stCondLst>
                                            <p:cond delay="0"/>
                                          </p:stCondLst>
                                        </p:cTn>
                                        <p:tgtEl>
                                          <p:spTgt spid="53"/>
                                        </p:tgtEl>
                                        <p:attrNameLst>
                                          <p:attrName>style.visibility</p:attrName>
                                        </p:attrNameLst>
                                      </p:cBhvr>
                                      <p:to>
                                        <p:strVal val="visible"/>
                                      </p:to>
                                    </p:set>
                                    <p:anim calcmode="lin" valueType="num">
                                      <p:cBhvr additive="base">
                                        <p:cTn id="43" dur="500" fill="hold"/>
                                        <p:tgtEl>
                                          <p:spTgt spid="53"/>
                                        </p:tgtEl>
                                        <p:attrNameLst>
                                          <p:attrName>ppt_x</p:attrName>
                                        </p:attrNameLst>
                                      </p:cBhvr>
                                      <p:tavLst>
                                        <p:tav tm="0">
                                          <p:val>
                                            <p:strVal val="#ppt_x"/>
                                          </p:val>
                                        </p:tav>
                                        <p:tav tm="100000">
                                          <p:val>
                                            <p:strVal val="#ppt_x"/>
                                          </p:val>
                                        </p:tav>
                                      </p:tavLst>
                                    </p:anim>
                                    <p:anim calcmode="lin" valueType="num">
                                      <p:cBhvr additive="base">
                                        <p:cTn id="44" dur="500" fill="hold"/>
                                        <p:tgtEl>
                                          <p:spTgt spid="53"/>
                                        </p:tgtEl>
                                        <p:attrNameLst>
                                          <p:attrName>ppt_y</p:attrName>
                                        </p:attrNameLst>
                                      </p:cBhvr>
                                      <p:tavLst>
                                        <p:tav tm="0">
                                          <p:val>
                                            <p:strVal val="0-#ppt_h/2"/>
                                          </p:val>
                                        </p:tav>
                                        <p:tav tm="100000">
                                          <p:val>
                                            <p:strVal val="#ppt_y"/>
                                          </p:val>
                                        </p:tav>
                                      </p:tavLst>
                                    </p:anim>
                                  </p:childTnLst>
                                </p:cTn>
                              </p:par>
                              <p:par>
                                <p:cTn id="45" presetID="2" presetClass="entr" presetSubtype="4" fill="hold" grpId="0" nodeType="withEffect">
                                  <p:stCondLst>
                                    <p:cond delay="2000"/>
                                  </p:stCondLst>
                                  <p:childTnLst>
                                    <p:set>
                                      <p:cBhvr>
                                        <p:cTn id="46" dur="1" fill="hold">
                                          <p:stCondLst>
                                            <p:cond delay="0"/>
                                          </p:stCondLst>
                                        </p:cTn>
                                        <p:tgtEl>
                                          <p:spTgt spid="54"/>
                                        </p:tgtEl>
                                        <p:attrNameLst>
                                          <p:attrName>style.visibility</p:attrName>
                                        </p:attrNameLst>
                                      </p:cBhvr>
                                      <p:to>
                                        <p:strVal val="visible"/>
                                      </p:to>
                                    </p:set>
                                    <p:anim calcmode="lin" valueType="num">
                                      <p:cBhvr additive="base">
                                        <p:cTn id="47" dur="500" fill="hold"/>
                                        <p:tgtEl>
                                          <p:spTgt spid="54"/>
                                        </p:tgtEl>
                                        <p:attrNameLst>
                                          <p:attrName>ppt_x</p:attrName>
                                        </p:attrNameLst>
                                      </p:cBhvr>
                                      <p:tavLst>
                                        <p:tav tm="0">
                                          <p:val>
                                            <p:strVal val="#ppt_x"/>
                                          </p:val>
                                        </p:tav>
                                        <p:tav tm="100000">
                                          <p:val>
                                            <p:strVal val="#ppt_x"/>
                                          </p:val>
                                        </p:tav>
                                      </p:tavLst>
                                    </p:anim>
                                    <p:anim calcmode="lin" valueType="num">
                                      <p:cBhvr additive="base">
                                        <p:cTn id="48" dur="500" fill="hold"/>
                                        <p:tgtEl>
                                          <p:spTgt spid="54"/>
                                        </p:tgtEl>
                                        <p:attrNameLst>
                                          <p:attrName>ppt_y</p:attrName>
                                        </p:attrNameLst>
                                      </p:cBhvr>
                                      <p:tavLst>
                                        <p:tav tm="0">
                                          <p:val>
                                            <p:strVal val="1+#ppt_h/2"/>
                                          </p:val>
                                        </p:tav>
                                        <p:tav tm="100000">
                                          <p:val>
                                            <p:strVal val="#ppt_y"/>
                                          </p:val>
                                        </p:tav>
                                      </p:tavLst>
                                    </p:anim>
                                  </p:childTnLst>
                                </p:cTn>
                              </p:par>
                              <p:par>
                                <p:cTn id="49" presetID="2" presetClass="entr" presetSubtype="1" fill="hold" grpId="0" nodeType="withEffect">
                                  <p:stCondLst>
                                    <p:cond delay="2000"/>
                                  </p:stCondLst>
                                  <p:childTnLst>
                                    <p:set>
                                      <p:cBhvr>
                                        <p:cTn id="50" dur="1" fill="hold">
                                          <p:stCondLst>
                                            <p:cond delay="0"/>
                                          </p:stCondLst>
                                        </p:cTn>
                                        <p:tgtEl>
                                          <p:spTgt spid="55"/>
                                        </p:tgtEl>
                                        <p:attrNameLst>
                                          <p:attrName>style.visibility</p:attrName>
                                        </p:attrNameLst>
                                      </p:cBhvr>
                                      <p:to>
                                        <p:strVal val="visible"/>
                                      </p:to>
                                    </p:set>
                                    <p:anim calcmode="lin" valueType="num">
                                      <p:cBhvr additive="base">
                                        <p:cTn id="51" dur="500" fill="hold"/>
                                        <p:tgtEl>
                                          <p:spTgt spid="55"/>
                                        </p:tgtEl>
                                        <p:attrNameLst>
                                          <p:attrName>ppt_x</p:attrName>
                                        </p:attrNameLst>
                                      </p:cBhvr>
                                      <p:tavLst>
                                        <p:tav tm="0">
                                          <p:val>
                                            <p:strVal val="#ppt_x"/>
                                          </p:val>
                                        </p:tav>
                                        <p:tav tm="100000">
                                          <p:val>
                                            <p:strVal val="#ppt_x"/>
                                          </p:val>
                                        </p:tav>
                                      </p:tavLst>
                                    </p:anim>
                                    <p:anim calcmode="lin" valueType="num">
                                      <p:cBhvr additive="base">
                                        <p:cTn id="52" dur="500" fill="hold"/>
                                        <p:tgtEl>
                                          <p:spTgt spid="55"/>
                                        </p:tgtEl>
                                        <p:attrNameLst>
                                          <p:attrName>ppt_y</p:attrName>
                                        </p:attrNameLst>
                                      </p:cBhvr>
                                      <p:tavLst>
                                        <p:tav tm="0">
                                          <p:val>
                                            <p:strVal val="0-#ppt_h/2"/>
                                          </p:val>
                                        </p:tav>
                                        <p:tav tm="100000">
                                          <p:val>
                                            <p:strVal val="#ppt_y"/>
                                          </p:val>
                                        </p:tav>
                                      </p:tavLst>
                                    </p:anim>
                                  </p:childTnLst>
                                </p:cTn>
                              </p:par>
                              <p:par>
                                <p:cTn id="53" presetID="42" presetClass="entr" presetSubtype="0" fill="hold" nodeType="withEffect">
                                  <p:stCondLst>
                                    <p:cond delay="2500"/>
                                  </p:stCondLst>
                                  <p:childTnLst>
                                    <p:set>
                                      <p:cBhvr>
                                        <p:cTn id="54" dur="1" fill="hold">
                                          <p:stCondLst>
                                            <p:cond delay="0"/>
                                          </p:stCondLst>
                                        </p:cTn>
                                        <p:tgtEl>
                                          <p:spTgt spid="56"/>
                                        </p:tgtEl>
                                        <p:attrNameLst>
                                          <p:attrName>style.visibility</p:attrName>
                                        </p:attrNameLst>
                                      </p:cBhvr>
                                      <p:to>
                                        <p:strVal val="visible"/>
                                      </p:to>
                                    </p:set>
                                    <p:animEffect transition="in" filter="fade">
                                      <p:cBhvr>
                                        <p:cTn id="55" dur="1000"/>
                                        <p:tgtEl>
                                          <p:spTgt spid="56"/>
                                        </p:tgtEl>
                                      </p:cBhvr>
                                    </p:animEffect>
                                    <p:anim calcmode="lin" valueType="num">
                                      <p:cBhvr>
                                        <p:cTn id="56" dur="1000" fill="hold"/>
                                        <p:tgtEl>
                                          <p:spTgt spid="56"/>
                                        </p:tgtEl>
                                        <p:attrNameLst>
                                          <p:attrName>ppt_x</p:attrName>
                                        </p:attrNameLst>
                                      </p:cBhvr>
                                      <p:tavLst>
                                        <p:tav tm="0">
                                          <p:val>
                                            <p:strVal val="#ppt_x"/>
                                          </p:val>
                                        </p:tav>
                                        <p:tav tm="100000">
                                          <p:val>
                                            <p:strVal val="#ppt_x"/>
                                          </p:val>
                                        </p:tav>
                                      </p:tavLst>
                                    </p:anim>
                                    <p:anim calcmode="lin" valueType="num">
                                      <p:cBhvr>
                                        <p:cTn id="57" dur="1000" fill="hold"/>
                                        <p:tgtEl>
                                          <p:spTgt spid="56"/>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2500"/>
                                  </p:stCondLst>
                                  <p:childTnLst>
                                    <p:set>
                                      <p:cBhvr>
                                        <p:cTn id="59" dur="1" fill="hold">
                                          <p:stCondLst>
                                            <p:cond delay="0"/>
                                          </p:stCondLst>
                                        </p:cTn>
                                        <p:tgtEl>
                                          <p:spTgt spid="61"/>
                                        </p:tgtEl>
                                        <p:attrNameLst>
                                          <p:attrName>style.visibility</p:attrName>
                                        </p:attrNameLst>
                                      </p:cBhvr>
                                      <p:to>
                                        <p:strVal val="visible"/>
                                      </p:to>
                                    </p:set>
                                    <p:animEffect transition="in" filter="fade">
                                      <p:cBhvr>
                                        <p:cTn id="60" dur="1000"/>
                                        <p:tgtEl>
                                          <p:spTgt spid="61"/>
                                        </p:tgtEl>
                                      </p:cBhvr>
                                    </p:animEffect>
                                    <p:anim calcmode="lin" valueType="num">
                                      <p:cBhvr>
                                        <p:cTn id="61" dur="1000" fill="hold"/>
                                        <p:tgtEl>
                                          <p:spTgt spid="61"/>
                                        </p:tgtEl>
                                        <p:attrNameLst>
                                          <p:attrName>ppt_x</p:attrName>
                                        </p:attrNameLst>
                                      </p:cBhvr>
                                      <p:tavLst>
                                        <p:tav tm="0">
                                          <p:val>
                                            <p:strVal val="#ppt_x"/>
                                          </p:val>
                                        </p:tav>
                                        <p:tav tm="100000">
                                          <p:val>
                                            <p:strVal val="#ppt_x"/>
                                          </p:val>
                                        </p:tav>
                                      </p:tavLst>
                                    </p:anim>
                                    <p:anim calcmode="lin" valueType="num">
                                      <p:cBhvr>
                                        <p:cTn id="62" dur="1000" fill="hold"/>
                                        <p:tgtEl>
                                          <p:spTgt spid="61"/>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2500"/>
                                  </p:stCondLst>
                                  <p:childTnLst>
                                    <p:set>
                                      <p:cBhvr>
                                        <p:cTn id="64" dur="1" fill="hold">
                                          <p:stCondLst>
                                            <p:cond delay="0"/>
                                          </p:stCondLst>
                                        </p:cTn>
                                        <p:tgtEl>
                                          <p:spTgt spid="62"/>
                                        </p:tgtEl>
                                        <p:attrNameLst>
                                          <p:attrName>style.visibility</p:attrName>
                                        </p:attrNameLst>
                                      </p:cBhvr>
                                      <p:to>
                                        <p:strVal val="visible"/>
                                      </p:to>
                                    </p:set>
                                    <p:animEffect transition="in" filter="fade">
                                      <p:cBhvr>
                                        <p:cTn id="65" dur="1000"/>
                                        <p:tgtEl>
                                          <p:spTgt spid="62"/>
                                        </p:tgtEl>
                                      </p:cBhvr>
                                    </p:animEffect>
                                    <p:anim calcmode="lin" valueType="num">
                                      <p:cBhvr>
                                        <p:cTn id="66" dur="1000" fill="hold"/>
                                        <p:tgtEl>
                                          <p:spTgt spid="62"/>
                                        </p:tgtEl>
                                        <p:attrNameLst>
                                          <p:attrName>ppt_x</p:attrName>
                                        </p:attrNameLst>
                                      </p:cBhvr>
                                      <p:tavLst>
                                        <p:tav tm="0">
                                          <p:val>
                                            <p:strVal val="#ppt_x"/>
                                          </p:val>
                                        </p:tav>
                                        <p:tav tm="100000">
                                          <p:val>
                                            <p:strVal val="#ppt_x"/>
                                          </p:val>
                                        </p:tav>
                                      </p:tavLst>
                                    </p:anim>
                                    <p:anim calcmode="lin" valueType="num">
                                      <p:cBhvr>
                                        <p:cTn id="67" dur="1000" fill="hold"/>
                                        <p:tgtEl>
                                          <p:spTgt spid="62"/>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2500"/>
                                  </p:stCondLst>
                                  <p:childTnLst>
                                    <p:set>
                                      <p:cBhvr>
                                        <p:cTn id="69" dur="1" fill="hold">
                                          <p:stCondLst>
                                            <p:cond delay="0"/>
                                          </p:stCondLst>
                                        </p:cTn>
                                        <p:tgtEl>
                                          <p:spTgt spid="65"/>
                                        </p:tgtEl>
                                        <p:attrNameLst>
                                          <p:attrName>style.visibility</p:attrName>
                                        </p:attrNameLst>
                                      </p:cBhvr>
                                      <p:to>
                                        <p:strVal val="visible"/>
                                      </p:to>
                                    </p:set>
                                    <p:animEffect transition="in" filter="fade">
                                      <p:cBhvr>
                                        <p:cTn id="70" dur="1000"/>
                                        <p:tgtEl>
                                          <p:spTgt spid="65"/>
                                        </p:tgtEl>
                                      </p:cBhvr>
                                    </p:animEffect>
                                    <p:anim calcmode="lin" valueType="num">
                                      <p:cBhvr>
                                        <p:cTn id="71" dur="1000" fill="hold"/>
                                        <p:tgtEl>
                                          <p:spTgt spid="65"/>
                                        </p:tgtEl>
                                        <p:attrNameLst>
                                          <p:attrName>ppt_x</p:attrName>
                                        </p:attrNameLst>
                                      </p:cBhvr>
                                      <p:tavLst>
                                        <p:tav tm="0">
                                          <p:val>
                                            <p:strVal val="#ppt_x"/>
                                          </p:val>
                                        </p:tav>
                                        <p:tav tm="100000">
                                          <p:val>
                                            <p:strVal val="#ppt_x"/>
                                          </p:val>
                                        </p:tav>
                                      </p:tavLst>
                                    </p:anim>
                                    <p:anim calcmode="lin" valueType="num">
                                      <p:cBhvr>
                                        <p:cTn id="72" dur="1000" fill="hold"/>
                                        <p:tgtEl>
                                          <p:spTgt spid="65"/>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2500"/>
                                  </p:stCondLst>
                                  <p:childTnLst>
                                    <p:set>
                                      <p:cBhvr>
                                        <p:cTn id="74" dur="1" fill="hold">
                                          <p:stCondLst>
                                            <p:cond delay="0"/>
                                          </p:stCondLst>
                                        </p:cTn>
                                        <p:tgtEl>
                                          <p:spTgt spid="66"/>
                                        </p:tgtEl>
                                        <p:attrNameLst>
                                          <p:attrName>style.visibility</p:attrName>
                                        </p:attrNameLst>
                                      </p:cBhvr>
                                      <p:to>
                                        <p:strVal val="visible"/>
                                      </p:to>
                                    </p:set>
                                    <p:animEffect transition="in" filter="fade">
                                      <p:cBhvr>
                                        <p:cTn id="75" dur="1000"/>
                                        <p:tgtEl>
                                          <p:spTgt spid="66"/>
                                        </p:tgtEl>
                                      </p:cBhvr>
                                    </p:animEffect>
                                    <p:anim calcmode="lin" valueType="num">
                                      <p:cBhvr>
                                        <p:cTn id="76" dur="1000" fill="hold"/>
                                        <p:tgtEl>
                                          <p:spTgt spid="66"/>
                                        </p:tgtEl>
                                        <p:attrNameLst>
                                          <p:attrName>ppt_x</p:attrName>
                                        </p:attrNameLst>
                                      </p:cBhvr>
                                      <p:tavLst>
                                        <p:tav tm="0">
                                          <p:val>
                                            <p:strVal val="#ppt_x"/>
                                          </p:val>
                                        </p:tav>
                                        <p:tav tm="100000">
                                          <p:val>
                                            <p:strVal val="#ppt_x"/>
                                          </p:val>
                                        </p:tav>
                                      </p:tavLst>
                                    </p:anim>
                                    <p:anim calcmode="lin" valueType="num">
                                      <p:cBhvr>
                                        <p:cTn id="77" dur="1000" fill="hold"/>
                                        <p:tgtEl>
                                          <p:spTgt spid="66"/>
                                        </p:tgtEl>
                                        <p:attrNameLst>
                                          <p:attrName>ppt_y</p:attrName>
                                        </p:attrNameLst>
                                      </p:cBhvr>
                                      <p:tavLst>
                                        <p:tav tm="0">
                                          <p:val>
                                            <p:strVal val="#ppt_y+.1"/>
                                          </p:val>
                                        </p:tav>
                                        <p:tav tm="100000">
                                          <p:val>
                                            <p:strVal val="#ppt_y"/>
                                          </p:val>
                                        </p:tav>
                                      </p:tavLst>
                                    </p:anim>
                                  </p:childTnLst>
                                </p:cTn>
                              </p:par>
                              <p:par>
                                <p:cTn id="78" presetID="22" presetClass="entr" presetSubtype="8" fill="hold" nodeType="withEffect">
                                  <p:stCondLst>
                                    <p:cond delay="3000"/>
                                  </p:stCondLst>
                                  <p:childTnLst>
                                    <p:set>
                                      <p:cBhvr>
                                        <p:cTn id="79" dur="1" fill="hold">
                                          <p:stCondLst>
                                            <p:cond delay="0"/>
                                          </p:stCondLst>
                                        </p:cTn>
                                        <p:tgtEl>
                                          <p:spTgt spid="73"/>
                                        </p:tgtEl>
                                        <p:attrNameLst>
                                          <p:attrName>style.visibility</p:attrName>
                                        </p:attrNameLst>
                                      </p:cBhvr>
                                      <p:to>
                                        <p:strVal val="visible"/>
                                      </p:to>
                                    </p:set>
                                    <p:animEffect transition="in" filter="wipe(left)">
                                      <p:cBhvr>
                                        <p:cTn id="80" dur="500"/>
                                        <p:tgtEl>
                                          <p:spTgt spid="73"/>
                                        </p:tgtEl>
                                      </p:cBhvr>
                                    </p:animEffect>
                                  </p:childTnLst>
                                </p:cTn>
                              </p:par>
                              <p:par>
                                <p:cTn id="81" presetID="10" presetClass="entr" presetSubtype="0" fill="hold" grpId="0" nodeType="withEffect">
                                  <p:stCondLst>
                                    <p:cond delay="2500"/>
                                  </p:stCondLst>
                                  <p:childTnLst>
                                    <p:set>
                                      <p:cBhvr>
                                        <p:cTn id="82" dur="1" fill="hold">
                                          <p:stCondLst>
                                            <p:cond delay="0"/>
                                          </p:stCondLst>
                                        </p:cTn>
                                        <p:tgtEl>
                                          <p:spTgt spid="80"/>
                                        </p:tgtEl>
                                        <p:attrNameLst>
                                          <p:attrName>style.visibility</p:attrName>
                                        </p:attrNameLst>
                                      </p:cBhvr>
                                      <p:to>
                                        <p:strVal val="visible"/>
                                      </p:to>
                                    </p:set>
                                    <p:animEffect transition="in" filter="fade">
                                      <p:cBhvr>
                                        <p:cTn id="83" dur="500"/>
                                        <p:tgtEl>
                                          <p:spTgt spid="80"/>
                                        </p:tgtEl>
                                      </p:cBhvr>
                                    </p:animEffect>
                                  </p:childTnLst>
                                </p:cTn>
                              </p:par>
                              <p:par>
                                <p:cTn id="84" presetID="42" presetClass="entr" presetSubtype="0" fill="hold" grpId="0" nodeType="withEffect">
                                  <p:stCondLst>
                                    <p:cond delay="2500"/>
                                  </p:stCondLst>
                                  <p:childTnLst>
                                    <p:set>
                                      <p:cBhvr>
                                        <p:cTn id="85" dur="1" fill="hold">
                                          <p:stCondLst>
                                            <p:cond delay="0"/>
                                          </p:stCondLst>
                                        </p:cTn>
                                        <p:tgtEl>
                                          <p:spTgt spid="85"/>
                                        </p:tgtEl>
                                        <p:attrNameLst>
                                          <p:attrName>style.visibility</p:attrName>
                                        </p:attrNameLst>
                                      </p:cBhvr>
                                      <p:to>
                                        <p:strVal val="visible"/>
                                      </p:to>
                                    </p:set>
                                    <p:animEffect transition="in" filter="fade">
                                      <p:cBhvr>
                                        <p:cTn id="86" dur="500"/>
                                        <p:tgtEl>
                                          <p:spTgt spid="85"/>
                                        </p:tgtEl>
                                      </p:cBhvr>
                                    </p:animEffect>
                                    <p:anim calcmode="lin" valueType="num">
                                      <p:cBhvr>
                                        <p:cTn id="87" dur="500" fill="hold"/>
                                        <p:tgtEl>
                                          <p:spTgt spid="85"/>
                                        </p:tgtEl>
                                        <p:attrNameLst>
                                          <p:attrName>ppt_x</p:attrName>
                                        </p:attrNameLst>
                                      </p:cBhvr>
                                      <p:tavLst>
                                        <p:tav tm="0">
                                          <p:val>
                                            <p:strVal val="#ppt_x"/>
                                          </p:val>
                                        </p:tav>
                                        <p:tav tm="100000">
                                          <p:val>
                                            <p:strVal val="#ppt_x"/>
                                          </p:val>
                                        </p:tav>
                                      </p:tavLst>
                                    </p:anim>
                                    <p:anim calcmode="lin" valueType="num">
                                      <p:cBhvr>
                                        <p:cTn id="88" dur="500" fill="hold"/>
                                        <p:tgtEl>
                                          <p:spTgt spid="85"/>
                                        </p:tgtEl>
                                        <p:attrNameLst>
                                          <p:attrName>ppt_y</p:attrName>
                                        </p:attrNameLst>
                                      </p:cBhvr>
                                      <p:tavLst>
                                        <p:tav tm="0">
                                          <p:val>
                                            <p:strVal val="#ppt_y+.1"/>
                                          </p:val>
                                        </p:tav>
                                        <p:tav tm="100000">
                                          <p:val>
                                            <p:strVal val="#ppt_y"/>
                                          </p:val>
                                        </p:tav>
                                      </p:tavLst>
                                    </p:anim>
                                  </p:childTnLst>
                                </p:cTn>
                              </p:par>
                              <p:par>
                                <p:cTn id="89" presetID="10" presetClass="entr" presetSubtype="0" fill="hold" grpId="0" nodeType="withEffect">
                                  <p:stCondLst>
                                    <p:cond delay="3000"/>
                                  </p:stCondLst>
                                  <p:childTnLst>
                                    <p:set>
                                      <p:cBhvr>
                                        <p:cTn id="90" dur="1" fill="hold">
                                          <p:stCondLst>
                                            <p:cond delay="0"/>
                                          </p:stCondLst>
                                        </p:cTn>
                                        <p:tgtEl>
                                          <p:spTgt spid="81"/>
                                        </p:tgtEl>
                                        <p:attrNameLst>
                                          <p:attrName>style.visibility</p:attrName>
                                        </p:attrNameLst>
                                      </p:cBhvr>
                                      <p:to>
                                        <p:strVal val="visible"/>
                                      </p:to>
                                    </p:set>
                                    <p:animEffect transition="in" filter="fade">
                                      <p:cBhvr>
                                        <p:cTn id="91" dur="500"/>
                                        <p:tgtEl>
                                          <p:spTgt spid="81"/>
                                        </p:tgtEl>
                                      </p:cBhvr>
                                    </p:animEffect>
                                  </p:childTnLst>
                                </p:cTn>
                              </p:par>
                              <p:par>
                                <p:cTn id="92" presetID="10" presetClass="entr" presetSubtype="0" fill="hold" grpId="0" nodeType="withEffect">
                                  <p:stCondLst>
                                    <p:cond delay="3500"/>
                                  </p:stCondLst>
                                  <p:childTnLst>
                                    <p:set>
                                      <p:cBhvr>
                                        <p:cTn id="93" dur="1" fill="hold">
                                          <p:stCondLst>
                                            <p:cond delay="0"/>
                                          </p:stCondLst>
                                        </p:cTn>
                                        <p:tgtEl>
                                          <p:spTgt spid="82"/>
                                        </p:tgtEl>
                                        <p:attrNameLst>
                                          <p:attrName>style.visibility</p:attrName>
                                        </p:attrNameLst>
                                      </p:cBhvr>
                                      <p:to>
                                        <p:strVal val="visible"/>
                                      </p:to>
                                    </p:set>
                                    <p:animEffect transition="in" filter="fade">
                                      <p:cBhvr>
                                        <p:cTn id="94" dur="500"/>
                                        <p:tgtEl>
                                          <p:spTgt spid="82"/>
                                        </p:tgtEl>
                                      </p:cBhvr>
                                    </p:animEffect>
                                  </p:childTnLst>
                                </p:cTn>
                              </p:par>
                              <p:par>
                                <p:cTn id="95" presetID="10" presetClass="entr" presetSubtype="0" fill="hold" grpId="0" nodeType="withEffect">
                                  <p:stCondLst>
                                    <p:cond delay="4000"/>
                                  </p:stCondLst>
                                  <p:childTnLst>
                                    <p:set>
                                      <p:cBhvr>
                                        <p:cTn id="96" dur="1" fill="hold">
                                          <p:stCondLst>
                                            <p:cond delay="0"/>
                                          </p:stCondLst>
                                        </p:cTn>
                                        <p:tgtEl>
                                          <p:spTgt spid="83"/>
                                        </p:tgtEl>
                                        <p:attrNameLst>
                                          <p:attrName>style.visibility</p:attrName>
                                        </p:attrNameLst>
                                      </p:cBhvr>
                                      <p:to>
                                        <p:strVal val="visible"/>
                                      </p:to>
                                    </p:set>
                                    <p:animEffect transition="in" filter="fade">
                                      <p:cBhvr>
                                        <p:cTn id="97" dur="500"/>
                                        <p:tgtEl>
                                          <p:spTgt spid="83"/>
                                        </p:tgtEl>
                                      </p:cBhvr>
                                    </p:animEffect>
                                  </p:childTnLst>
                                </p:cTn>
                              </p:par>
                              <p:par>
                                <p:cTn id="98" presetID="10" presetClass="entr" presetSubtype="0" fill="hold" grpId="0" nodeType="withEffect">
                                  <p:stCondLst>
                                    <p:cond delay="4500"/>
                                  </p:stCondLst>
                                  <p:childTnLst>
                                    <p:set>
                                      <p:cBhvr>
                                        <p:cTn id="99" dur="1" fill="hold">
                                          <p:stCondLst>
                                            <p:cond delay="0"/>
                                          </p:stCondLst>
                                        </p:cTn>
                                        <p:tgtEl>
                                          <p:spTgt spid="84"/>
                                        </p:tgtEl>
                                        <p:attrNameLst>
                                          <p:attrName>style.visibility</p:attrName>
                                        </p:attrNameLst>
                                      </p:cBhvr>
                                      <p:to>
                                        <p:strVal val="visible"/>
                                      </p:to>
                                    </p:set>
                                    <p:animEffect transition="in" filter="fade">
                                      <p:cBhvr>
                                        <p:cTn id="100" dur="500"/>
                                        <p:tgtEl>
                                          <p:spTgt spid="84"/>
                                        </p:tgtEl>
                                      </p:cBhvr>
                                    </p:animEffect>
                                  </p:childTnLst>
                                </p:cTn>
                              </p:par>
                              <p:par>
                                <p:cTn id="101" presetID="42" presetClass="entr" presetSubtype="0" fill="hold" grpId="0" nodeType="withEffect">
                                  <p:stCondLst>
                                    <p:cond delay="3000"/>
                                  </p:stCondLst>
                                  <p:childTnLst>
                                    <p:set>
                                      <p:cBhvr>
                                        <p:cTn id="102" dur="1" fill="hold">
                                          <p:stCondLst>
                                            <p:cond delay="0"/>
                                          </p:stCondLst>
                                        </p:cTn>
                                        <p:tgtEl>
                                          <p:spTgt spid="86"/>
                                        </p:tgtEl>
                                        <p:attrNameLst>
                                          <p:attrName>style.visibility</p:attrName>
                                        </p:attrNameLst>
                                      </p:cBhvr>
                                      <p:to>
                                        <p:strVal val="visible"/>
                                      </p:to>
                                    </p:set>
                                    <p:animEffect transition="in" filter="fade">
                                      <p:cBhvr>
                                        <p:cTn id="103" dur="500"/>
                                        <p:tgtEl>
                                          <p:spTgt spid="86"/>
                                        </p:tgtEl>
                                      </p:cBhvr>
                                    </p:animEffect>
                                    <p:anim calcmode="lin" valueType="num">
                                      <p:cBhvr>
                                        <p:cTn id="104" dur="500" fill="hold"/>
                                        <p:tgtEl>
                                          <p:spTgt spid="86"/>
                                        </p:tgtEl>
                                        <p:attrNameLst>
                                          <p:attrName>ppt_x</p:attrName>
                                        </p:attrNameLst>
                                      </p:cBhvr>
                                      <p:tavLst>
                                        <p:tav tm="0">
                                          <p:val>
                                            <p:strVal val="#ppt_x"/>
                                          </p:val>
                                        </p:tav>
                                        <p:tav tm="100000">
                                          <p:val>
                                            <p:strVal val="#ppt_x"/>
                                          </p:val>
                                        </p:tav>
                                      </p:tavLst>
                                    </p:anim>
                                    <p:anim calcmode="lin" valueType="num">
                                      <p:cBhvr>
                                        <p:cTn id="105" dur="500" fill="hold"/>
                                        <p:tgtEl>
                                          <p:spTgt spid="86"/>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3500"/>
                                  </p:stCondLst>
                                  <p:childTnLst>
                                    <p:set>
                                      <p:cBhvr>
                                        <p:cTn id="107" dur="1" fill="hold">
                                          <p:stCondLst>
                                            <p:cond delay="0"/>
                                          </p:stCondLst>
                                        </p:cTn>
                                        <p:tgtEl>
                                          <p:spTgt spid="87"/>
                                        </p:tgtEl>
                                        <p:attrNameLst>
                                          <p:attrName>style.visibility</p:attrName>
                                        </p:attrNameLst>
                                      </p:cBhvr>
                                      <p:to>
                                        <p:strVal val="visible"/>
                                      </p:to>
                                    </p:set>
                                    <p:animEffect transition="in" filter="fade">
                                      <p:cBhvr>
                                        <p:cTn id="108" dur="500"/>
                                        <p:tgtEl>
                                          <p:spTgt spid="87"/>
                                        </p:tgtEl>
                                      </p:cBhvr>
                                    </p:animEffect>
                                    <p:anim calcmode="lin" valueType="num">
                                      <p:cBhvr>
                                        <p:cTn id="109" dur="500" fill="hold"/>
                                        <p:tgtEl>
                                          <p:spTgt spid="87"/>
                                        </p:tgtEl>
                                        <p:attrNameLst>
                                          <p:attrName>ppt_x</p:attrName>
                                        </p:attrNameLst>
                                      </p:cBhvr>
                                      <p:tavLst>
                                        <p:tav tm="0">
                                          <p:val>
                                            <p:strVal val="#ppt_x"/>
                                          </p:val>
                                        </p:tav>
                                        <p:tav tm="100000">
                                          <p:val>
                                            <p:strVal val="#ppt_x"/>
                                          </p:val>
                                        </p:tav>
                                      </p:tavLst>
                                    </p:anim>
                                    <p:anim calcmode="lin" valueType="num">
                                      <p:cBhvr>
                                        <p:cTn id="110" dur="500" fill="hold"/>
                                        <p:tgtEl>
                                          <p:spTgt spid="87"/>
                                        </p:tgtEl>
                                        <p:attrNameLst>
                                          <p:attrName>ppt_y</p:attrName>
                                        </p:attrNameLst>
                                      </p:cBhvr>
                                      <p:tavLst>
                                        <p:tav tm="0">
                                          <p:val>
                                            <p:strVal val="#ppt_y+.1"/>
                                          </p:val>
                                        </p:tav>
                                        <p:tav tm="100000">
                                          <p:val>
                                            <p:strVal val="#ppt_y"/>
                                          </p:val>
                                        </p:tav>
                                      </p:tavLst>
                                    </p:anim>
                                  </p:childTnLst>
                                </p:cTn>
                              </p:par>
                              <p:par>
                                <p:cTn id="111" presetID="42" presetClass="entr" presetSubtype="0" fill="hold" grpId="0" nodeType="withEffect">
                                  <p:stCondLst>
                                    <p:cond delay="4000"/>
                                  </p:stCondLst>
                                  <p:childTnLst>
                                    <p:set>
                                      <p:cBhvr>
                                        <p:cTn id="112" dur="1" fill="hold">
                                          <p:stCondLst>
                                            <p:cond delay="0"/>
                                          </p:stCondLst>
                                        </p:cTn>
                                        <p:tgtEl>
                                          <p:spTgt spid="88"/>
                                        </p:tgtEl>
                                        <p:attrNameLst>
                                          <p:attrName>style.visibility</p:attrName>
                                        </p:attrNameLst>
                                      </p:cBhvr>
                                      <p:to>
                                        <p:strVal val="visible"/>
                                      </p:to>
                                    </p:set>
                                    <p:animEffect transition="in" filter="fade">
                                      <p:cBhvr>
                                        <p:cTn id="113" dur="500"/>
                                        <p:tgtEl>
                                          <p:spTgt spid="88"/>
                                        </p:tgtEl>
                                      </p:cBhvr>
                                    </p:animEffect>
                                    <p:anim calcmode="lin" valueType="num">
                                      <p:cBhvr>
                                        <p:cTn id="114" dur="500" fill="hold"/>
                                        <p:tgtEl>
                                          <p:spTgt spid="88"/>
                                        </p:tgtEl>
                                        <p:attrNameLst>
                                          <p:attrName>ppt_x</p:attrName>
                                        </p:attrNameLst>
                                      </p:cBhvr>
                                      <p:tavLst>
                                        <p:tav tm="0">
                                          <p:val>
                                            <p:strVal val="#ppt_x"/>
                                          </p:val>
                                        </p:tav>
                                        <p:tav tm="100000">
                                          <p:val>
                                            <p:strVal val="#ppt_x"/>
                                          </p:val>
                                        </p:tav>
                                      </p:tavLst>
                                    </p:anim>
                                    <p:anim calcmode="lin" valueType="num">
                                      <p:cBhvr>
                                        <p:cTn id="115" dur="500" fill="hold"/>
                                        <p:tgtEl>
                                          <p:spTgt spid="88"/>
                                        </p:tgtEl>
                                        <p:attrNameLst>
                                          <p:attrName>ppt_y</p:attrName>
                                        </p:attrNameLst>
                                      </p:cBhvr>
                                      <p:tavLst>
                                        <p:tav tm="0">
                                          <p:val>
                                            <p:strVal val="#ppt_y+.1"/>
                                          </p:val>
                                        </p:tav>
                                        <p:tav tm="100000">
                                          <p:val>
                                            <p:strVal val="#ppt_y"/>
                                          </p:val>
                                        </p:tav>
                                      </p:tavLst>
                                    </p:anim>
                                  </p:childTnLst>
                                </p:cTn>
                              </p:par>
                              <p:par>
                                <p:cTn id="116" presetID="42" presetClass="entr" presetSubtype="0" fill="hold" grpId="0" nodeType="withEffect">
                                  <p:stCondLst>
                                    <p:cond delay="4500"/>
                                  </p:stCondLst>
                                  <p:childTnLst>
                                    <p:set>
                                      <p:cBhvr>
                                        <p:cTn id="117" dur="1" fill="hold">
                                          <p:stCondLst>
                                            <p:cond delay="0"/>
                                          </p:stCondLst>
                                        </p:cTn>
                                        <p:tgtEl>
                                          <p:spTgt spid="89"/>
                                        </p:tgtEl>
                                        <p:attrNameLst>
                                          <p:attrName>style.visibility</p:attrName>
                                        </p:attrNameLst>
                                      </p:cBhvr>
                                      <p:to>
                                        <p:strVal val="visible"/>
                                      </p:to>
                                    </p:set>
                                    <p:animEffect transition="in" filter="fade">
                                      <p:cBhvr>
                                        <p:cTn id="118" dur="500"/>
                                        <p:tgtEl>
                                          <p:spTgt spid="89"/>
                                        </p:tgtEl>
                                      </p:cBhvr>
                                    </p:animEffect>
                                    <p:anim calcmode="lin" valueType="num">
                                      <p:cBhvr>
                                        <p:cTn id="119" dur="500" fill="hold"/>
                                        <p:tgtEl>
                                          <p:spTgt spid="89"/>
                                        </p:tgtEl>
                                        <p:attrNameLst>
                                          <p:attrName>ppt_x</p:attrName>
                                        </p:attrNameLst>
                                      </p:cBhvr>
                                      <p:tavLst>
                                        <p:tav tm="0">
                                          <p:val>
                                            <p:strVal val="#ppt_x"/>
                                          </p:val>
                                        </p:tav>
                                        <p:tav tm="100000">
                                          <p:val>
                                            <p:strVal val="#ppt_x"/>
                                          </p:val>
                                        </p:tav>
                                      </p:tavLst>
                                    </p:anim>
                                    <p:anim calcmode="lin" valueType="num">
                                      <p:cBhvr>
                                        <p:cTn id="120" dur="500" fill="hold"/>
                                        <p:tgtEl>
                                          <p:spTgt spid="89"/>
                                        </p:tgtEl>
                                        <p:attrNameLst>
                                          <p:attrName>ppt_y</p:attrName>
                                        </p:attrNameLst>
                                      </p:cBhvr>
                                      <p:tavLst>
                                        <p:tav tm="0">
                                          <p:val>
                                            <p:strVal val="#ppt_y+.1"/>
                                          </p:val>
                                        </p:tav>
                                        <p:tav tm="100000">
                                          <p:val>
                                            <p:strVal val="#ppt_y"/>
                                          </p:val>
                                        </p:tav>
                                      </p:tavLst>
                                    </p:anim>
                                  </p:childTnLst>
                                </p:cTn>
                              </p:par>
                            </p:childTnLst>
                          </p:cTn>
                        </p:par>
                        <p:par>
                          <p:cTn id="121" fill="hold">
                            <p:stCondLst>
                              <p:cond delay="5850"/>
                            </p:stCondLst>
                            <p:childTnLst>
                              <p:par>
                                <p:cTn id="122" presetID="42" presetClass="entr" presetSubtype="0" fill="hold" grpId="0" nodeType="afterEffect">
                                  <p:stCondLst>
                                    <p:cond delay="0"/>
                                  </p:stCondLst>
                                  <p:childTnLst>
                                    <p:set>
                                      <p:cBhvr>
                                        <p:cTn id="123" dur="1" fill="hold">
                                          <p:stCondLst>
                                            <p:cond delay="0"/>
                                          </p:stCondLst>
                                        </p:cTn>
                                        <p:tgtEl>
                                          <p:spTgt spid="90"/>
                                        </p:tgtEl>
                                        <p:attrNameLst>
                                          <p:attrName>style.visibility</p:attrName>
                                        </p:attrNameLst>
                                      </p:cBhvr>
                                      <p:to>
                                        <p:strVal val="visible"/>
                                      </p:to>
                                    </p:set>
                                    <p:animEffect transition="in" filter="fade">
                                      <p:cBhvr>
                                        <p:cTn id="124" dur="1000"/>
                                        <p:tgtEl>
                                          <p:spTgt spid="90"/>
                                        </p:tgtEl>
                                      </p:cBhvr>
                                    </p:animEffect>
                                    <p:anim calcmode="lin" valueType="num">
                                      <p:cBhvr>
                                        <p:cTn id="125" dur="1000" fill="hold"/>
                                        <p:tgtEl>
                                          <p:spTgt spid="90"/>
                                        </p:tgtEl>
                                        <p:attrNameLst>
                                          <p:attrName>ppt_x</p:attrName>
                                        </p:attrNameLst>
                                      </p:cBhvr>
                                      <p:tavLst>
                                        <p:tav tm="0">
                                          <p:val>
                                            <p:strVal val="#ppt_x"/>
                                          </p:val>
                                        </p:tav>
                                        <p:tav tm="100000">
                                          <p:val>
                                            <p:strVal val="#ppt_x"/>
                                          </p:val>
                                        </p:tav>
                                      </p:tavLst>
                                    </p:anim>
                                    <p:anim calcmode="lin" valueType="num">
                                      <p:cBhvr>
                                        <p:cTn id="126" dur="1000" fill="hold"/>
                                        <p:tgtEl>
                                          <p:spTgt spid="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61" grpId="0" animBg="1"/>
      <p:bldP spid="65" grpId="0" animBg="1"/>
      <p:bldP spid="80" grpId="0" animBg="1"/>
      <p:bldP spid="81" grpId="0" animBg="1"/>
      <p:bldP spid="82" grpId="0" animBg="1"/>
      <p:bldP spid="83" grpId="0" animBg="1"/>
      <p:bldP spid="84" grpId="0" animBg="1"/>
      <p:bldP spid="85" grpId="0"/>
      <p:bldP spid="86" grpId="0"/>
      <p:bldP spid="87" grpId="0"/>
      <p:bldP spid="88" grpId="0"/>
      <p:bldP spid="89" grpId="0"/>
      <p:bldP spid="90" grpId="0" animBg="1"/>
      <p:bldP spid="9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7"/>
          <p:cNvSpPr>
            <a:spLocks noChangeArrowheads="1"/>
          </p:cNvSpPr>
          <p:nvPr/>
        </p:nvSpPr>
        <p:spPr bwMode="auto">
          <a:xfrm>
            <a:off x="0" y="5286509"/>
            <a:ext cx="9551140" cy="850649"/>
          </a:xfrm>
          <a:prstGeom prst="rect">
            <a:avLst/>
          </a:prstGeom>
          <a:solidFill>
            <a:srgbClr val="969696"/>
          </a:solidFill>
          <a:ln w="9525">
            <a:solidFill>
              <a:srgbClr val="EAEAEA"/>
            </a:solidFill>
            <a:miter lim="800000"/>
            <a:headEnd/>
            <a:tailEnd/>
          </a:ln>
        </p:spPr>
        <p:txBody>
          <a:bodyPr wrap="none" lIns="89477" tIns="44738" rIns="89477" bIns="44738" anchor="ctr"/>
          <a:lstStyle/>
          <a:p>
            <a:endParaRPr lang="zh-CN" altLang="en-US" kern="0" dirty="0">
              <a:solidFill>
                <a:sysClr val="windowText" lastClr="000000"/>
              </a:solidFill>
              <a:ea typeface="微软雅黑" pitchFamily="34" charset="-122"/>
            </a:endParaRPr>
          </a:p>
        </p:txBody>
      </p:sp>
      <p:sp>
        <p:nvSpPr>
          <p:cNvPr id="5" name="Line 43"/>
          <p:cNvSpPr>
            <a:spLocks noChangeShapeType="1"/>
          </p:cNvSpPr>
          <p:nvPr/>
        </p:nvSpPr>
        <p:spPr bwMode="auto">
          <a:xfrm rot="5400000">
            <a:off x="4377574" y="2176393"/>
            <a:ext cx="0" cy="7358907"/>
          </a:xfrm>
          <a:prstGeom prst="line">
            <a:avLst/>
          </a:prstGeom>
          <a:noFill/>
          <a:ln w="28575">
            <a:solidFill>
              <a:schemeClr val="bg1">
                <a:lumMod val="50000"/>
              </a:schemeClr>
            </a:solidFill>
            <a:prstDash val="lgDash"/>
            <a:round/>
            <a:headE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6" name="Rectangle 6"/>
          <p:cNvSpPr>
            <a:spLocks noChangeArrowheads="1"/>
          </p:cNvSpPr>
          <p:nvPr/>
        </p:nvSpPr>
        <p:spPr bwMode="auto">
          <a:xfrm>
            <a:off x="3699506" y="3445011"/>
            <a:ext cx="5851634" cy="845185"/>
          </a:xfrm>
          <a:prstGeom prst="rect">
            <a:avLst/>
          </a:prstGeom>
          <a:solidFill>
            <a:srgbClr val="969696"/>
          </a:solidFill>
          <a:ln w="9525">
            <a:solidFill>
              <a:srgbClr val="EAEAEA"/>
            </a:solidFill>
            <a:miter lim="800000"/>
            <a:headEnd/>
            <a:tailEnd/>
          </a:ln>
        </p:spPr>
        <p:txBody>
          <a:bodyPr wrap="none" lIns="89477" tIns="44738" rIns="89477" bIns="44738" anchor="ctr"/>
          <a:lstStyle/>
          <a:p>
            <a:pPr>
              <a:defRPr/>
            </a:pPr>
            <a:endParaRPr lang="zh-CN" altLang="en-US" kern="0" dirty="0">
              <a:solidFill>
                <a:sysClr val="windowText" lastClr="000000"/>
              </a:solidFill>
              <a:ea typeface="微软雅黑" pitchFamily="34" charset="-122"/>
            </a:endParaRPr>
          </a:p>
        </p:txBody>
      </p:sp>
      <p:sp>
        <p:nvSpPr>
          <p:cNvPr id="7" name="Line 43"/>
          <p:cNvSpPr>
            <a:spLocks noChangeShapeType="1"/>
          </p:cNvSpPr>
          <p:nvPr/>
        </p:nvSpPr>
        <p:spPr bwMode="auto">
          <a:xfrm rot="16200000" flipH="1">
            <a:off x="6525576" y="2299372"/>
            <a:ext cx="0" cy="3368534"/>
          </a:xfrm>
          <a:prstGeom prst="line">
            <a:avLst/>
          </a:prstGeom>
          <a:noFill/>
          <a:ln w="28575">
            <a:solidFill>
              <a:schemeClr val="bg1">
                <a:lumMod val="50000"/>
              </a:schemeClr>
            </a:solidFill>
            <a:prstDash val="lgDash"/>
            <a:round/>
            <a:headE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8" name="Rectangle 5"/>
          <p:cNvSpPr>
            <a:spLocks noChangeArrowheads="1"/>
          </p:cNvSpPr>
          <p:nvPr/>
        </p:nvSpPr>
        <p:spPr bwMode="auto">
          <a:xfrm rot="5400000">
            <a:off x="7969265" y="4590464"/>
            <a:ext cx="2326033" cy="841250"/>
          </a:xfrm>
          <a:prstGeom prst="rect">
            <a:avLst/>
          </a:prstGeom>
          <a:solidFill>
            <a:srgbClr val="FFFFFF"/>
          </a:solidFill>
          <a:ln w="9525">
            <a:solidFill>
              <a:srgbClr val="EAEAEA"/>
            </a:solidFill>
            <a:miter lim="800000"/>
            <a:headEnd/>
            <a:tailEnd/>
          </a:ln>
        </p:spPr>
        <p:txBody>
          <a:bodyPr wrap="none" lIns="89477" tIns="44738" rIns="89477" bIns="44738" anchor="ctr"/>
          <a:lstStyle/>
          <a:p>
            <a:pPr>
              <a:defRPr/>
            </a:pPr>
            <a:endParaRPr lang="zh-CN" altLang="en-US" kern="0" dirty="0">
              <a:solidFill>
                <a:sysClr val="windowText" lastClr="000000"/>
              </a:solidFill>
              <a:ea typeface="微软雅黑" pitchFamily="34" charset="-122"/>
            </a:endParaRPr>
          </a:p>
        </p:txBody>
      </p:sp>
      <p:sp>
        <p:nvSpPr>
          <p:cNvPr id="9" name="Line 44"/>
          <p:cNvSpPr>
            <a:spLocks noChangeShapeType="1"/>
          </p:cNvSpPr>
          <p:nvPr/>
        </p:nvSpPr>
        <p:spPr bwMode="auto">
          <a:xfrm>
            <a:off x="9149954" y="4572515"/>
            <a:ext cx="0" cy="403061"/>
          </a:xfrm>
          <a:prstGeom prst="line">
            <a:avLst/>
          </a:prstGeom>
          <a:noFill/>
          <a:ln w="28575">
            <a:solidFill>
              <a:schemeClr val="bg1">
                <a:lumMod val="50000"/>
              </a:schemeClr>
            </a:solidFill>
            <a:prstDash val="lgDash"/>
            <a:round/>
            <a:headE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10" name="Rectangle 7"/>
          <p:cNvSpPr>
            <a:spLocks noChangeArrowheads="1"/>
          </p:cNvSpPr>
          <p:nvPr/>
        </p:nvSpPr>
        <p:spPr bwMode="auto">
          <a:xfrm>
            <a:off x="4180219" y="1672967"/>
            <a:ext cx="5370921" cy="850649"/>
          </a:xfrm>
          <a:prstGeom prst="rect">
            <a:avLst/>
          </a:prstGeom>
          <a:solidFill>
            <a:srgbClr val="969696"/>
          </a:solidFill>
          <a:ln w="9525">
            <a:solidFill>
              <a:srgbClr val="EAEAEA"/>
            </a:solidFill>
            <a:miter lim="800000"/>
            <a:headEnd/>
            <a:tailEnd/>
          </a:ln>
        </p:spPr>
        <p:txBody>
          <a:bodyPr wrap="none" lIns="89477" tIns="44738" rIns="89477" bIns="44738" anchor="ctr"/>
          <a:lstStyle/>
          <a:p>
            <a:endParaRPr lang="zh-CN" altLang="en-US" kern="0" dirty="0">
              <a:solidFill>
                <a:sysClr val="windowText" lastClr="000000"/>
              </a:solidFill>
              <a:ea typeface="微软雅黑" pitchFamily="34" charset="-122"/>
            </a:endParaRPr>
          </a:p>
        </p:txBody>
      </p:sp>
      <p:sp>
        <p:nvSpPr>
          <p:cNvPr id="11" name="Line 43"/>
          <p:cNvSpPr>
            <a:spLocks noChangeShapeType="1"/>
          </p:cNvSpPr>
          <p:nvPr/>
        </p:nvSpPr>
        <p:spPr bwMode="auto">
          <a:xfrm rot="5400000">
            <a:off x="6372760" y="499172"/>
            <a:ext cx="0" cy="3368534"/>
          </a:xfrm>
          <a:prstGeom prst="line">
            <a:avLst/>
          </a:prstGeom>
          <a:noFill/>
          <a:ln w="28575">
            <a:solidFill>
              <a:schemeClr val="bg1">
                <a:lumMod val="50000"/>
              </a:schemeClr>
            </a:solidFill>
            <a:prstDash val="lgDash"/>
            <a:round/>
            <a:headE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12" name="Rectangle 8"/>
          <p:cNvSpPr>
            <a:spLocks noChangeArrowheads="1"/>
          </p:cNvSpPr>
          <p:nvPr/>
        </p:nvSpPr>
        <p:spPr bwMode="auto">
          <a:xfrm rot="5400000">
            <a:off x="2489864" y="2560955"/>
            <a:ext cx="2617229" cy="841250"/>
          </a:xfrm>
          <a:prstGeom prst="rect">
            <a:avLst/>
          </a:prstGeom>
          <a:solidFill>
            <a:srgbClr val="969696"/>
          </a:solidFill>
          <a:ln w="9525">
            <a:solidFill>
              <a:srgbClr val="EAEAEA"/>
            </a:solidFill>
            <a:miter lim="800000"/>
            <a:headEnd/>
            <a:tailEnd/>
          </a:ln>
        </p:spPr>
        <p:txBody>
          <a:bodyPr wrap="none" lIns="89477" tIns="44738" rIns="89477" bIns="44738" anchor="ctr"/>
          <a:lstStyle/>
          <a:p>
            <a:pPr>
              <a:defRPr/>
            </a:pPr>
            <a:endParaRPr lang="zh-CN" altLang="en-US" kern="0" dirty="0">
              <a:solidFill>
                <a:sysClr val="windowText" lastClr="000000"/>
              </a:solidFill>
              <a:ea typeface="微软雅黑" pitchFamily="34" charset="-122"/>
            </a:endParaRPr>
          </a:p>
        </p:txBody>
      </p:sp>
      <p:sp>
        <p:nvSpPr>
          <p:cNvPr id="13" name="Line 42"/>
          <p:cNvSpPr>
            <a:spLocks noChangeShapeType="1"/>
          </p:cNvSpPr>
          <p:nvPr/>
        </p:nvSpPr>
        <p:spPr bwMode="auto">
          <a:xfrm>
            <a:off x="3779036" y="2749826"/>
            <a:ext cx="0" cy="453520"/>
          </a:xfrm>
          <a:prstGeom prst="line">
            <a:avLst/>
          </a:prstGeom>
          <a:noFill/>
          <a:ln w="28575">
            <a:solidFill>
              <a:schemeClr val="bg1">
                <a:lumMod val="50000"/>
              </a:schemeClr>
            </a:solidFill>
            <a:prstDash val="lgDash"/>
            <a:round/>
            <a:headEnd/>
            <a:tailEnd type="triangle" w="lg" len="lg"/>
          </a:ln>
          <a:extLst>
            <a:ext uri="{909E8E84-426E-40DD-AFC4-6F175D3DCCD1}">
              <a14:hiddenFill xmlns:a14="http://schemas.microsoft.com/office/drawing/2010/main">
                <a:noFill/>
              </a14:hiddenFill>
            </a:ext>
          </a:extLst>
        </p:spPr>
        <p:txBody>
          <a:bodyPr lIns="89477" tIns="44738" rIns="89477" bIns="44738"/>
          <a:lstStyle/>
          <a:p>
            <a:pPr>
              <a:defRPr/>
            </a:pPr>
            <a:endParaRPr lang="zh-CN" altLang="en-US" kern="0" dirty="0">
              <a:solidFill>
                <a:sysClr val="windowText" lastClr="000000"/>
              </a:solidFill>
              <a:ea typeface="微软雅黑" pitchFamily="34" charset="-122"/>
            </a:endParaRPr>
          </a:p>
        </p:txBody>
      </p:sp>
      <p:sp>
        <p:nvSpPr>
          <p:cNvPr id="14" name="Oval 38"/>
          <p:cNvSpPr>
            <a:spLocks noChangeArrowheads="1"/>
          </p:cNvSpPr>
          <p:nvPr/>
        </p:nvSpPr>
        <p:spPr bwMode="auto">
          <a:xfrm>
            <a:off x="8452225" y="1391351"/>
            <a:ext cx="1374464" cy="1358474"/>
          </a:xfrm>
          <a:prstGeom prst="ellipse">
            <a:avLst/>
          </a:prstGeom>
          <a:solidFill>
            <a:srgbClr val="C00000"/>
          </a:solidFill>
          <a:ln w="19050">
            <a:noFill/>
            <a:round/>
            <a:headEnd/>
            <a:tailEnd/>
          </a:ln>
        </p:spPr>
        <p:txBody>
          <a:bodyPr wrap="none" lIns="89477" tIns="44738" rIns="89477" bIns="44738" anchor="ctr"/>
          <a:lstStyle/>
          <a:p>
            <a:pPr algn="ctr">
              <a:defRPr/>
            </a:pPr>
            <a:r>
              <a:rPr lang="zh-CN" altLang="en-US" sz="2000" kern="0" dirty="0">
                <a:solidFill>
                  <a:schemeClr val="bg1"/>
                </a:solidFill>
                <a:ea typeface="微软雅黑" pitchFamily="34" charset="-122"/>
              </a:rPr>
              <a:t>起点</a:t>
            </a:r>
          </a:p>
        </p:txBody>
      </p:sp>
      <p:sp>
        <p:nvSpPr>
          <p:cNvPr id="16" name="矩形 15"/>
          <p:cNvSpPr/>
          <p:nvPr/>
        </p:nvSpPr>
        <p:spPr>
          <a:xfrm>
            <a:off x="4714121" y="1723683"/>
            <a:ext cx="3550385" cy="459757"/>
          </a:xfrm>
          <a:prstGeom prst="rect">
            <a:avLst/>
          </a:prstGeom>
        </p:spPr>
        <p:txBody>
          <a:bodyPr wrap="square" lIns="89477" tIns="44738" rIns="89477" bIns="44738" anchor="ctr">
            <a:spAutoFit/>
          </a:bodyPr>
          <a:lstStyle/>
          <a:p>
            <a:pPr algn="ctr">
              <a:lnSpc>
                <a:spcPct val="150000"/>
              </a:lnSpc>
            </a:pPr>
            <a:r>
              <a:rPr lang="zh-CN" altLang="en-US" sz="1600" dirty="0">
                <a:latin typeface="微软雅黑" pitchFamily="34" charset="-122"/>
                <a:ea typeface="微软雅黑" pitchFamily="34" charset="-122"/>
                <a:cs typeface="华文黑体" pitchFamily="2" charset="-122"/>
              </a:rPr>
              <a:t>点击添加文本点击添加文本点击添加</a:t>
            </a:r>
            <a:endParaRPr lang="zh-CN" altLang="en-US" sz="1600" dirty="0">
              <a:latin typeface="微软雅黑" pitchFamily="34" charset="-122"/>
              <a:ea typeface="微软雅黑" pitchFamily="34" charset="-122"/>
            </a:endParaRPr>
          </a:p>
        </p:txBody>
      </p:sp>
      <p:sp>
        <p:nvSpPr>
          <p:cNvPr id="17" name="Oval 38"/>
          <p:cNvSpPr>
            <a:spLocks noChangeArrowheads="1"/>
          </p:cNvSpPr>
          <p:nvPr/>
        </p:nvSpPr>
        <p:spPr bwMode="auto">
          <a:xfrm>
            <a:off x="3111244" y="1391351"/>
            <a:ext cx="1374464" cy="1358474"/>
          </a:xfrm>
          <a:prstGeom prst="ellipse">
            <a:avLst/>
          </a:prstGeom>
          <a:solidFill>
            <a:srgbClr val="C00000"/>
          </a:solidFill>
          <a:ln w="19050">
            <a:noFill/>
            <a:round/>
            <a:headEnd/>
            <a:tailEnd/>
          </a:ln>
        </p:spPr>
        <p:txBody>
          <a:bodyPr wrap="none" lIns="89477" tIns="44738" rIns="89477" bIns="44738" anchor="ctr"/>
          <a:lstStyle/>
          <a:p>
            <a:pPr algn="ctr">
              <a:defRPr/>
            </a:pPr>
            <a:r>
              <a:rPr lang="zh-CN" altLang="en-US" sz="2000" kern="0" dirty="0">
                <a:solidFill>
                  <a:schemeClr val="bg1"/>
                </a:solidFill>
                <a:ea typeface="微软雅黑" pitchFamily="34" charset="-122"/>
              </a:rPr>
              <a:t>第一季度</a:t>
            </a:r>
          </a:p>
        </p:txBody>
      </p:sp>
      <p:sp>
        <p:nvSpPr>
          <p:cNvPr id="18" name="Oval 38"/>
          <p:cNvSpPr>
            <a:spLocks noChangeArrowheads="1"/>
          </p:cNvSpPr>
          <p:nvPr/>
        </p:nvSpPr>
        <p:spPr bwMode="auto">
          <a:xfrm>
            <a:off x="3111244" y="3168835"/>
            <a:ext cx="1374464" cy="1358474"/>
          </a:xfrm>
          <a:prstGeom prst="ellipse">
            <a:avLst/>
          </a:prstGeom>
          <a:solidFill>
            <a:srgbClr val="C00000"/>
          </a:solidFill>
          <a:ln w="19050">
            <a:noFill/>
            <a:round/>
            <a:headEnd/>
            <a:tailEnd/>
          </a:ln>
        </p:spPr>
        <p:txBody>
          <a:bodyPr wrap="none" lIns="89477" tIns="44738" rIns="89477" bIns="44738" anchor="ctr"/>
          <a:lstStyle/>
          <a:p>
            <a:pPr algn="ctr">
              <a:defRPr/>
            </a:pPr>
            <a:r>
              <a:rPr lang="zh-CN" altLang="en-US" sz="2000" kern="0" dirty="0">
                <a:solidFill>
                  <a:schemeClr val="bg1"/>
                </a:solidFill>
                <a:ea typeface="微软雅黑" pitchFamily="34" charset="-122"/>
              </a:rPr>
              <a:t>第二季度</a:t>
            </a:r>
          </a:p>
        </p:txBody>
      </p:sp>
      <p:sp>
        <p:nvSpPr>
          <p:cNvPr id="19" name="矩形 18"/>
          <p:cNvSpPr/>
          <p:nvPr/>
        </p:nvSpPr>
        <p:spPr>
          <a:xfrm>
            <a:off x="4714121" y="3523883"/>
            <a:ext cx="3550385" cy="459757"/>
          </a:xfrm>
          <a:prstGeom prst="rect">
            <a:avLst/>
          </a:prstGeom>
        </p:spPr>
        <p:txBody>
          <a:bodyPr wrap="square" lIns="89477" tIns="44738" rIns="89477" bIns="44738" anchor="ctr">
            <a:spAutoFit/>
          </a:bodyPr>
          <a:lstStyle/>
          <a:p>
            <a:pPr algn="ctr">
              <a:lnSpc>
                <a:spcPct val="150000"/>
              </a:lnSpc>
            </a:pPr>
            <a:r>
              <a:rPr lang="zh-CN" altLang="en-US" sz="1600" dirty="0">
                <a:latin typeface="微软雅黑" pitchFamily="34" charset="-122"/>
                <a:ea typeface="微软雅黑" pitchFamily="34" charset="-122"/>
                <a:cs typeface="华文黑体" pitchFamily="2" charset="-122"/>
              </a:rPr>
              <a:t>点击添加文本点击添加文本点击添加</a:t>
            </a:r>
            <a:endParaRPr lang="zh-CN" altLang="en-US" sz="1600" dirty="0">
              <a:latin typeface="微软雅黑" pitchFamily="34" charset="-122"/>
              <a:ea typeface="微软雅黑" pitchFamily="34" charset="-122"/>
            </a:endParaRPr>
          </a:p>
        </p:txBody>
      </p:sp>
      <p:sp>
        <p:nvSpPr>
          <p:cNvPr id="20" name="Oval 38"/>
          <p:cNvSpPr>
            <a:spLocks noChangeArrowheads="1"/>
          </p:cNvSpPr>
          <p:nvPr/>
        </p:nvSpPr>
        <p:spPr bwMode="auto">
          <a:xfrm>
            <a:off x="8462723" y="3168835"/>
            <a:ext cx="1374464" cy="1358474"/>
          </a:xfrm>
          <a:prstGeom prst="ellipse">
            <a:avLst/>
          </a:prstGeom>
          <a:solidFill>
            <a:srgbClr val="C00000"/>
          </a:solidFill>
          <a:ln w="19050">
            <a:noFill/>
            <a:round/>
            <a:headEnd/>
            <a:tailEnd/>
          </a:ln>
        </p:spPr>
        <p:txBody>
          <a:bodyPr wrap="none" lIns="89477" tIns="44738" rIns="89477" bIns="44738" anchor="ctr"/>
          <a:lstStyle/>
          <a:p>
            <a:pPr algn="ctr">
              <a:defRPr/>
            </a:pPr>
            <a:r>
              <a:rPr lang="zh-CN" altLang="en-US" sz="2000" kern="0" dirty="0">
                <a:solidFill>
                  <a:schemeClr val="bg1"/>
                </a:solidFill>
                <a:ea typeface="微软雅黑" pitchFamily="34" charset="-122"/>
              </a:rPr>
              <a:t>第三季度</a:t>
            </a:r>
          </a:p>
        </p:txBody>
      </p:sp>
      <p:sp>
        <p:nvSpPr>
          <p:cNvPr id="21" name="Oval 38"/>
          <p:cNvSpPr>
            <a:spLocks noChangeArrowheads="1"/>
          </p:cNvSpPr>
          <p:nvPr/>
        </p:nvSpPr>
        <p:spPr bwMode="auto">
          <a:xfrm>
            <a:off x="8462723" y="5023648"/>
            <a:ext cx="1374464" cy="1358474"/>
          </a:xfrm>
          <a:prstGeom prst="ellipse">
            <a:avLst/>
          </a:prstGeom>
          <a:solidFill>
            <a:srgbClr val="C00000"/>
          </a:solidFill>
          <a:ln w="19050">
            <a:noFill/>
            <a:round/>
            <a:headEnd/>
            <a:tailEnd/>
          </a:ln>
        </p:spPr>
        <p:txBody>
          <a:bodyPr wrap="none" lIns="89477" tIns="44738" rIns="89477" bIns="44738" anchor="ctr"/>
          <a:lstStyle/>
          <a:p>
            <a:pPr algn="ctr">
              <a:defRPr/>
            </a:pPr>
            <a:r>
              <a:rPr lang="zh-CN" altLang="en-US" sz="2000" kern="0" dirty="0">
                <a:solidFill>
                  <a:schemeClr val="bg1"/>
                </a:solidFill>
                <a:ea typeface="微软雅黑" pitchFamily="34" charset="-122"/>
              </a:rPr>
              <a:t>第四季度</a:t>
            </a:r>
          </a:p>
        </p:txBody>
      </p:sp>
      <p:sp>
        <p:nvSpPr>
          <p:cNvPr id="22" name="矩形 21"/>
          <p:cNvSpPr/>
          <p:nvPr/>
        </p:nvSpPr>
        <p:spPr>
          <a:xfrm>
            <a:off x="1163733" y="5396091"/>
            <a:ext cx="6893295" cy="459757"/>
          </a:xfrm>
          <a:prstGeom prst="rect">
            <a:avLst/>
          </a:prstGeom>
        </p:spPr>
        <p:txBody>
          <a:bodyPr wrap="square" lIns="89477" tIns="44738" rIns="89477" bIns="44738" anchor="ctr">
            <a:spAutoFit/>
          </a:bodyPr>
          <a:lstStyle/>
          <a:p>
            <a:pPr algn="ctr">
              <a:lnSpc>
                <a:spcPct val="150000"/>
              </a:lnSpc>
            </a:pPr>
            <a:r>
              <a:rPr lang="zh-CN" altLang="en-US" sz="1600" dirty="0">
                <a:latin typeface="微软雅黑" pitchFamily="34" charset="-122"/>
                <a:ea typeface="微软雅黑" pitchFamily="34" charset="-122"/>
                <a:cs typeface="华文黑体" pitchFamily="2" charset="-122"/>
              </a:rPr>
              <a:t>点击添加文本点击添加文本点击添加文本点击添加文本</a:t>
            </a:r>
            <a:endParaRPr lang="zh-CN" altLang="en-US" sz="1600" dirty="0">
              <a:latin typeface="微软雅黑" pitchFamily="34" charset="-122"/>
              <a:ea typeface="微软雅黑" pitchFamily="34" charset="-122"/>
            </a:endParaRPr>
          </a:p>
        </p:txBody>
      </p:sp>
      <p:sp>
        <p:nvSpPr>
          <p:cNvPr id="24"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2322293095"/>
      </p:ext>
    </p:extLst>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4"/>
                                            </p:tgtEl>
                                            <p:attrNameLst>
                                              <p:attrName>ppt_y</p:attrName>
                                            </p:attrNameLst>
                                          </p:cBhvr>
                                          <p:tavLst>
                                            <p:tav tm="0">
                                              <p:val>
                                                <p:strVal val="#ppt_y"/>
                                              </p:val>
                                            </p:tav>
                                            <p:tav tm="100000">
                                              <p:val>
                                                <p:strVal val="#ppt_y"/>
                                              </p:val>
                                            </p:tav>
                                          </p:tavLst>
                                        </p:anim>
                                        <p:anim calcmode="lin" valueType="num">
                                          <p:cBhvr>
                                            <p:cTn id="9"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4"/>
                                            </p:tgtEl>
                                          </p:cBhvr>
                                        </p:animEffect>
                                      </p:childTnLst>
                                    </p:cTn>
                                  </p:par>
                                </p:childTnLst>
                              </p:cTn>
                            </p:par>
                            <p:par>
                              <p:cTn id="12" fill="hold">
                                <p:stCondLst>
                                  <p:cond delay="850"/>
                                </p:stCondLst>
                                <p:childTnLst>
                                  <p:par>
                                    <p:cTn id="13" presetID="2" presetClass="entr" presetSubtype="1" fill="hold" grpId="0" nodeType="afterEffect" p14:presetBounceEnd="50000">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14:bounceEnd="50000">
                                          <p:cBhvr additive="base">
                                            <p:cTn id="15" dur="500" fill="hold"/>
                                            <p:tgtEl>
                                              <p:spTgt spid="14"/>
                                            </p:tgtEl>
                                            <p:attrNameLst>
                                              <p:attrName>ppt_x</p:attrName>
                                            </p:attrNameLst>
                                          </p:cBhvr>
                                          <p:tavLst>
                                            <p:tav tm="0">
                                              <p:val>
                                                <p:strVal val="#ppt_x"/>
                                              </p:val>
                                            </p:tav>
                                            <p:tav tm="100000">
                                              <p:val>
                                                <p:strVal val="#ppt_x"/>
                                              </p:val>
                                            </p:tav>
                                          </p:tavLst>
                                        </p:anim>
                                        <p:anim calcmode="lin" valueType="num" p14:bounceEnd="50000">
                                          <p:cBhvr additive="base">
                                            <p:cTn id="16" dur="500" fill="hold"/>
                                            <p:tgtEl>
                                              <p:spTgt spid="14"/>
                                            </p:tgtEl>
                                            <p:attrNameLst>
                                              <p:attrName>ppt_y</p:attrName>
                                            </p:attrNameLst>
                                          </p:cBhvr>
                                          <p:tavLst>
                                            <p:tav tm="0">
                                              <p:val>
                                                <p:strVal val="0-#ppt_h/2"/>
                                              </p:val>
                                            </p:tav>
                                            <p:tav tm="100000">
                                              <p:val>
                                                <p:strVal val="#ppt_y"/>
                                              </p:val>
                                            </p:tav>
                                          </p:tavLst>
                                        </p:anim>
                                      </p:childTnLst>
                                    </p:cTn>
                                  </p:par>
                                </p:childTnLst>
                              </p:cTn>
                            </p:par>
                            <p:par>
                              <p:cTn id="17" fill="hold">
                                <p:stCondLst>
                                  <p:cond delay="1350"/>
                                </p:stCondLst>
                                <p:childTnLst>
                                  <p:par>
                                    <p:cTn id="18" presetID="22" presetClass="entr" presetSubtype="2"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right)">
                                          <p:cBhvr>
                                            <p:cTn id="20" dur="500"/>
                                            <p:tgtEl>
                                              <p:spTgt spid="10"/>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right)">
                                          <p:cBhvr>
                                            <p:cTn id="23" dur="500"/>
                                            <p:tgtEl>
                                              <p:spTgt spid="11"/>
                                            </p:tgtEl>
                                          </p:cBhvr>
                                        </p:animEffect>
                                      </p:childTnLst>
                                    </p:cTn>
                                  </p:par>
                                </p:childTnLst>
                              </p:cTn>
                            </p:par>
                            <p:par>
                              <p:cTn id="24" fill="hold">
                                <p:stCondLst>
                                  <p:cond delay="1850"/>
                                </p:stCondLst>
                                <p:childTnLst>
                                  <p:par>
                                    <p:cTn id="25" presetID="2" presetClass="entr" presetSubtype="1" fill="hold" grpId="0" nodeType="afterEffect" p14:presetBounceEnd="50000">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14:bounceEnd="50000">
                                          <p:cBhvr additive="base">
                                            <p:cTn id="27" dur="500" fill="hold"/>
                                            <p:tgtEl>
                                              <p:spTgt spid="17"/>
                                            </p:tgtEl>
                                            <p:attrNameLst>
                                              <p:attrName>ppt_x</p:attrName>
                                            </p:attrNameLst>
                                          </p:cBhvr>
                                          <p:tavLst>
                                            <p:tav tm="0">
                                              <p:val>
                                                <p:strVal val="#ppt_x"/>
                                              </p:val>
                                            </p:tav>
                                            <p:tav tm="100000">
                                              <p:val>
                                                <p:strVal val="#ppt_x"/>
                                              </p:val>
                                            </p:tav>
                                          </p:tavLst>
                                        </p:anim>
                                        <p:anim calcmode="lin" valueType="num" p14:bounceEnd="50000">
                                          <p:cBhvr additive="base">
                                            <p:cTn id="28" dur="500" fill="hold"/>
                                            <p:tgtEl>
                                              <p:spTgt spid="17"/>
                                            </p:tgtEl>
                                            <p:attrNameLst>
                                              <p:attrName>ppt_y</p:attrName>
                                            </p:attrNameLst>
                                          </p:cBhvr>
                                          <p:tavLst>
                                            <p:tav tm="0">
                                              <p:val>
                                                <p:strVal val="0-#ppt_h/2"/>
                                              </p:val>
                                            </p:tav>
                                            <p:tav tm="100000">
                                              <p:val>
                                                <p:strVal val="#ppt_y"/>
                                              </p:val>
                                            </p:tav>
                                          </p:tavLst>
                                        </p:anim>
                                      </p:childTnLst>
                                    </p:cTn>
                                  </p:par>
                                </p:childTnLst>
                              </p:cTn>
                            </p:par>
                            <p:par>
                              <p:cTn id="29" fill="hold">
                                <p:stCondLst>
                                  <p:cond delay="2350"/>
                                </p:stCondLst>
                                <p:childTnLst>
                                  <p:par>
                                    <p:cTn id="30" presetID="22" presetClass="entr" presetSubtype="8" fill="hold" grpId="0" nodeType="afterEffect">
                                      <p:stCondLst>
                                        <p:cond delay="0"/>
                                      </p:stCondLst>
                                      <p:iterate type="lt">
                                        <p:tmPct val="30000"/>
                                      </p:iterate>
                                      <p:childTnLst>
                                        <p:set>
                                          <p:cBhvr>
                                            <p:cTn id="31" dur="1" fill="hold">
                                              <p:stCondLst>
                                                <p:cond delay="0"/>
                                              </p:stCondLst>
                                            </p:cTn>
                                            <p:tgtEl>
                                              <p:spTgt spid="16"/>
                                            </p:tgtEl>
                                            <p:attrNameLst>
                                              <p:attrName>style.visibility</p:attrName>
                                            </p:attrNameLst>
                                          </p:cBhvr>
                                          <p:to>
                                            <p:strVal val="visible"/>
                                          </p:to>
                                        </p:set>
                                        <p:animEffect transition="in" filter="wipe(left)">
                                          <p:cBhvr>
                                            <p:cTn id="32" dur="100"/>
                                            <p:tgtEl>
                                              <p:spTgt spid="16"/>
                                            </p:tgtEl>
                                          </p:cBhvr>
                                        </p:animEffect>
                                      </p:childTnLst>
                                    </p:cTn>
                                  </p:par>
                                  <p:par>
                                    <p:cTn id="33" presetID="36" presetClass="emph" presetSubtype="0" fill="hold" grpId="1" nodeType="withEffect">
                                      <p:stCondLst>
                                        <p:cond delay="0"/>
                                      </p:stCondLst>
                                      <p:iterate type="lt">
                                        <p:tmPct val="30000"/>
                                      </p:iterate>
                                      <p:childTnLst>
                                        <p:animScale>
                                          <p:cBhvr>
                                            <p:cTn id="34" dur="50" autoRev="1" fill="hold">
                                              <p:stCondLst>
                                                <p:cond delay="0"/>
                                              </p:stCondLst>
                                            </p:cTn>
                                            <p:tgtEl>
                                              <p:spTgt spid="16"/>
                                            </p:tgtEl>
                                          </p:cBhvr>
                                          <p:to x="80000" y="100000"/>
                                        </p:animScale>
                                        <p:anim by="(#ppt_w*0.10)" calcmode="lin" valueType="num">
                                          <p:cBhvr>
                                            <p:cTn id="35" dur="50" autoRev="1" fill="hold">
                                              <p:stCondLst>
                                                <p:cond delay="0"/>
                                              </p:stCondLst>
                                            </p:cTn>
                                            <p:tgtEl>
                                              <p:spTgt spid="16"/>
                                            </p:tgtEl>
                                            <p:attrNameLst>
                                              <p:attrName>ppt_x</p:attrName>
                                            </p:attrNameLst>
                                          </p:cBhvr>
                                        </p:anim>
                                        <p:anim by="(-#ppt_w*0.10)" calcmode="lin" valueType="num">
                                          <p:cBhvr>
                                            <p:cTn id="36" dur="50" autoRev="1" fill="hold">
                                              <p:stCondLst>
                                                <p:cond delay="0"/>
                                              </p:stCondLst>
                                            </p:cTn>
                                            <p:tgtEl>
                                              <p:spTgt spid="16"/>
                                            </p:tgtEl>
                                            <p:attrNameLst>
                                              <p:attrName>ppt_y</p:attrName>
                                            </p:attrNameLst>
                                          </p:cBhvr>
                                        </p:anim>
                                        <p:animRot by="-480000">
                                          <p:cBhvr>
                                            <p:cTn id="37" dur="50" autoRev="1" fill="hold">
                                              <p:stCondLst>
                                                <p:cond delay="0"/>
                                              </p:stCondLst>
                                            </p:cTn>
                                            <p:tgtEl>
                                              <p:spTgt spid="16"/>
                                            </p:tgtEl>
                                            <p:attrNameLst>
                                              <p:attrName>r</p:attrName>
                                            </p:attrNameLst>
                                          </p:cBhvr>
                                        </p:animRot>
                                      </p:childTnLst>
                                    </p:cTn>
                                  </p:par>
                                </p:childTnLst>
                              </p:cTn>
                            </p:par>
                            <p:par>
                              <p:cTn id="38" fill="hold">
                                <p:stCondLst>
                                  <p:cond delay="2900"/>
                                </p:stCondLst>
                                <p:childTnLst>
                                  <p:par>
                                    <p:cTn id="39" presetID="22" presetClass="entr" presetSubtype="1" fill="hold" grpId="0" nodeType="after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wipe(up)">
                                          <p:cBhvr>
                                            <p:cTn id="41" dur="500"/>
                                            <p:tgtEl>
                                              <p:spTgt spid="13"/>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wipe(up)">
                                          <p:cBhvr>
                                            <p:cTn id="44" dur="500"/>
                                            <p:tgtEl>
                                              <p:spTgt spid="12"/>
                                            </p:tgtEl>
                                          </p:cBhvr>
                                        </p:animEffect>
                                      </p:childTnLst>
                                    </p:cTn>
                                  </p:par>
                                </p:childTnLst>
                              </p:cTn>
                            </p:par>
                            <p:par>
                              <p:cTn id="45" fill="hold">
                                <p:stCondLst>
                                  <p:cond delay="3400"/>
                                </p:stCondLst>
                                <p:childTnLst>
                                  <p:par>
                                    <p:cTn id="46" presetID="2" presetClass="entr" presetSubtype="1" fill="hold" grpId="0" nodeType="afterEffect" p14:presetBounceEnd="50000">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14:bounceEnd="50000">
                                          <p:cBhvr additive="base">
                                            <p:cTn id="48" dur="500" fill="hold"/>
                                            <p:tgtEl>
                                              <p:spTgt spid="18"/>
                                            </p:tgtEl>
                                            <p:attrNameLst>
                                              <p:attrName>ppt_x</p:attrName>
                                            </p:attrNameLst>
                                          </p:cBhvr>
                                          <p:tavLst>
                                            <p:tav tm="0">
                                              <p:val>
                                                <p:strVal val="#ppt_x"/>
                                              </p:val>
                                            </p:tav>
                                            <p:tav tm="100000">
                                              <p:val>
                                                <p:strVal val="#ppt_x"/>
                                              </p:val>
                                            </p:tav>
                                          </p:tavLst>
                                        </p:anim>
                                        <p:anim calcmode="lin" valueType="num" p14:bounceEnd="50000">
                                          <p:cBhvr additive="base">
                                            <p:cTn id="49" dur="500" fill="hold"/>
                                            <p:tgtEl>
                                              <p:spTgt spid="18"/>
                                            </p:tgtEl>
                                            <p:attrNameLst>
                                              <p:attrName>ppt_y</p:attrName>
                                            </p:attrNameLst>
                                          </p:cBhvr>
                                          <p:tavLst>
                                            <p:tav tm="0">
                                              <p:val>
                                                <p:strVal val="0-#ppt_h/2"/>
                                              </p:val>
                                            </p:tav>
                                            <p:tav tm="100000">
                                              <p:val>
                                                <p:strVal val="#ppt_y"/>
                                              </p:val>
                                            </p:tav>
                                          </p:tavLst>
                                        </p:anim>
                                      </p:childTnLst>
                                    </p:cTn>
                                  </p:par>
                                </p:childTnLst>
                              </p:cTn>
                            </p:par>
                            <p:par>
                              <p:cTn id="50" fill="hold">
                                <p:stCondLst>
                                  <p:cond delay="3900"/>
                                </p:stCondLst>
                                <p:childTnLst>
                                  <p:par>
                                    <p:cTn id="51" presetID="22" presetClass="entr" presetSubtype="8" fill="hold" grpId="0" nodeType="after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ipe(left)">
                                          <p:cBhvr>
                                            <p:cTn id="56" dur="500"/>
                                            <p:tgtEl>
                                              <p:spTgt spid="7"/>
                                            </p:tgtEl>
                                          </p:cBhvr>
                                        </p:animEffect>
                                      </p:childTnLst>
                                    </p:cTn>
                                  </p:par>
                                </p:childTnLst>
                              </p:cTn>
                            </p:par>
                            <p:par>
                              <p:cTn id="57" fill="hold">
                                <p:stCondLst>
                                  <p:cond delay="4400"/>
                                </p:stCondLst>
                                <p:childTnLst>
                                  <p:par>
                                    <p:cTn id="58" presetID="2" presetClass="entr" presetSubtype="1" fill="hold" grpId="0" nodeType="afterEffect" p14:presetBounceEnd="50000">
                                      <p:stCondLst>
                                        <p:cond delay="0"/>
                                      </p:stCondLst>
                                      <p:childTnLst>
                                        <p:set>
                                          <p:cBhvr>
                                            <p:cTn id="59" dur="1" fill="hold">
                                              <p:stCondLst>
                                                <p:cond delay="0"/>
                                              </p:stCondLst>
                                            </p:cTn>
                                            <p:tgtEl>
                                              <p:spTgt spid="20"/>
                                            </p:tgtEl>
                                            <p:attrNameLst>
                                              <p:attrName>style.visibility</p:attrName>
                                            </p:attrNameLst>
                                          </p:cBhvr>
                                          <p:to>
                                            <p:strVal val="visible"/>
                                          </p:to>
                                        </p:set>
                                        <p:anim calcmode="lin" valueType="num" p14:bounceEnd="50000">
                                          <p:cBhvr additive="base">
                                            <p:cTn id="60" dur="500" fill="hold"/>
                                            <p:tgtEl>
                                              <p:spTgt spid="20"/>
                                            </p:tgtEl>
                                            <p:attrNameLst>
                                              <p:attrName>ppt_x</p:attrName>
                                            </p:attrNameLst>
                                          </p:cBhvr>
                                          <p:tavLst>
                                            <p:tav tm="0">
                                              <p:val>
                                                <p:strVal val="#ppt_x"/>
                                              </p:val>
                                            </p:tav>
                                            <p:tav tm="100000">
                                              <p:val>
                                                <p:strVal val="#ppt_x"/>
                                              </p:val>
                                            </p:tav>
                                          </p:tavLst>
                                        </p:anim>
                                        <p:anim calcmode="lin" valueType="num" p14:bounceEnd="50000">
                                          <p:cBhvr additive="base">
                                            <p:cTn id="61" dur="500" fill="hold"/>
                                            <p:tgtEl>
                                              <p:spTgt spid="20"/>
                                            </p:tgtEl>
                                            <p:attrNameLst>
                                              <p:attrName>ppt_y</p:attrName>
                                            </p:attrNameLst>
                                          </p:cBhvr>
                                          <p:tavLst>
                                            <p:tav tm="0">
                                              <p:val>
                                                <p:strVal val="0-#ppt_h/2"/>
                                              </p:val>
                                            </p:tav>
                                            <p:tav tm="100000">
                                              <p:val>
                                                <p:strVal val="#ppt_y"/>
                                              </p:val>
                                            </p:tav>
                                          </p:tavLst>
                                        </p:anim>
                                      </p:childTnLst>
                                    </p:cTn>
                                  </p:par>
                                </p:childTnLst>
                              </p:cTn>
                            </p:par>
                            <p:par>
                              <p:cTn id="62" fill="hold">
                                <p:stCondLst>
                                  <p:cond delay="49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9"/>
                                            </p:tgtEl>
                                            <p:attrNameLst>
                                              <p:attrName>style.visibility</p:attrName>
                                            </p:attrNameLst>
                                          </p:cBhvr>
                                          <p:to>
                                            <p:strVal val="visible"/>
                                          </p:to>
                                        </p:set>
                                        <p:animEffect transition="in" filter="wipe(left)">
                                          <p:cBhvr>
                                            <p:cTn id="65" dur="100"/>
                                            <p:tgtEl>
                                              <p:spTgt spid="19"/>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9"/>
                                            </p:tgtEl>
                                          </p:cBhvr>
                                          <p:to x="80000" y="100000"/>
                                        </p:animScale>
                                        <p:anim by="(#ppt_w*0.10)" calcmode="lin" valueType="num">
                                          <p:cBhvr>
                                            <p:cTn id="68" dur="50" autoRev="1" fill="hold">
                                              <p:stCondLst>
                                                <p:cond delay="0"/>
                                              </p:stCondLst>
                                            </p:cTn>
                                            <p:tgtEl>
                                              <p:spTgt spid="19"/>
                                            </p:tgtEl>
                                            <p:attrNameLst>
                                              <p:attrName>ppt_x</p:attrName>
                                            </p:attrNameLst>
                                          </p:cBhvr>
                                        </p:anim>
                                        <p:anim by="(-#ppt_w*0.10)" calcmode="lin" valueType="num">
                                          <p:cBhvr>
                                            <p:cTn id="69" dur="50" autoRev="1" fill="hold">
                                              <p:stCondLst>
                                                <p:cond delay="0"/>
                                              </p:stCondLst>
                                            </p:cTn>
                                            <p:tgtEl>
                                              <p:spTgt spid="19"/>
                                            </p:tgtEl>
                                            <p:attrNameLst>
                                              <p:attrName>ppt_y</p:attrName>
                                            </p:attrNameLst>
                                          </p:cBhvr>
                                        </p:anim>
                                        <p:animRot by="-480000">
                                          <p:cBhvr>
                                            <p:cTn id="70" dur="50" autoRev="1" fill="hold">
                                              <p:stCondLst>
                                                <p:cond delay="0"/>
                                              </p:stCondLst>
                                            </p:cTn>
                                            <p:tgtEl>
                                              <p:spTgt spid="19"/>
                                            </p:tgtEl>
                                            <p:attrNameLst>
                                              <p:attrName>r</p:attrName>
                                            </p:attrNameLst>
                                          </p:cBhvr>
                                        </p:animRot>
                                      </p:childTnLst>
                                    </p:cTn>
                                  </p:par>
                                </p:childTnLst>
                              </p:cTn>
                            </p:par>
                            <p:par>
                              <p:cTn id="71" fill="hold">
                                <p:stCondLst>
                                  <p:cond delay="5450"/>
                                </p:stCondLst>
                                <p:childTnLst>
                                  <p:par>
                                    <p:cTn id="72" presetID="22" presetClass="entr" presetSubtype="1" fill="hold" grpId="0" nodeType="afterEffect">
                                      <p:stCondLst>
                                        <p:cond delay="0"/>
                                      </p:stCondLst>
                                      <p:childTnLst>
                                        <p:set>
                                          <p:cBhvr>
                                            <p:cTn id="73" dur="1" fill="hold">
                                              <p:stCondLst>
                                                <p:cond delay="0"/>
                                              </p:stCondLst>
                                            </p:cTn>
                                            <p:tgtEl>
                                              <p:spTgt spid="9"/>
                                            </p:tgtEl>
                                            <p:attrNameLst>
                                              <p:attrName>style.visibility</p:attrName>
                                            </p:attrNameLst>
                                          </p:cBhvr>
                                          <p:to>
                                            <p:strVal val="visible"/>
                                          </p:to>
                                        </p:set>
                                        <p:animEffect transition="in" filter="wipe(up)">
                                          <p:cBhvr>
                                            <p:cTn id="74" dur="500"/>
                                            <p:tgtEl>
                                              <p:spTgt spid="9"/>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8"/>
                                            </p:tgtEl>
                                            <p:attrNameLst>
                                              <p:attrName>style.visibility</p:attrName>
                                            </p:attrNameLst>
                                          </p:cBhvr>
                                          <p:to>
                                            <p:strVal val="visible"/>
                                          </p:to>
                                        </p:set>
                                        <p:animEffect transition="in" filter="wipe(up)">
                                          <p:cBhvr>
                                            <p:cTn id="77" dur="500"/>
                                            <p:tgtEl>
                                              <p:spTgt spid="8"/>
                                            </p:tgtEl>
                                          </p:cBhvr>
                                        </p:animEffect>
                                      </p:childTnLst>
                                    </p:cTn>
                                  </p:par>
                                </p:childTnLst>
                              </p:cTn>
                            </p:par>
                            <p:par>
                              <p:cTn id="78" fill="hold">
                                <p:stCondLst>
                                  <p:cond delay="5950"/>
                                </p:stCondLst>
                                <p:childTnLst>
                                  <p:par>
                                    <p:cTn id="79" presetID="2" presetClass="entr" presetSubtype="1" fill="hold" grpId="0" nodeType="afterEffect" p14:presetBounceEnd="50000">
                                      <p:stCondLst>
                                        <p:cond delay="0"/>
                                      </p:stCondLst>
                                      <p:childTnLst>
                                        <p:set>
                                          <p:cBhvr>
                                            <p:cTn id="80" dur="1" fill="hold">
                                              <p:stCondLst>
                                                <p:cond delay="0"/>
                                              </p:stCondLst>
                                            </p:cTn>
                                            <p:tgtEl>
                                              <p:spTgt spid="21"/>
                                            </p:tgtEl>
                                            <p:attrNameLst>
                                              <p:attrName>style.visibility</p:attrName>
                                            </p:attrNameLst>
                                          </p:cBhvr>
                                          <p:to>
                                            <p:strVal val="visible"/>
                                          </p:to>
                                        </p:set>
                                        <p:anim calcmode="lin" valueType="num" p14:bounceEnd="50000">
                                          <p:cBhvr additive="base">
                                            <p:cTn id="81" dur="500" fill="hold"/>
                                            <p:tgtEl>
                                              <p:spTgt spid="21"/>
                                            </p:tgtEl>
                                            <p:attrNameLst>
                                              <p:attrName>ppt_x</p:attrName>
                                            </p:attrNameLst>
                                          </p:cBhvr>
                                          <p:tavLst>
                                            <p:tav tm="0">
                                              <p:val>
                                                <p:strVal val="#ppt_x"/>
                                              </p:val>
                                            </p:tav>
                                            <p:tav tm="100000">
                                              <p:val>
                                                <p:strVal val="#ppt_x"/>
                                              </p:val>
                                            </p:tav>
                                          </p:tavLst>
                                        </p:anim>
                                        <p:anim calcmode="lin" valueType="num" p14:bounceEnd="50000">
                                          <p:cBhvr additive="base">
                                            <p:cTn id="82" dur="500" fill="hold"/>
                                            <p:tgtEl>
                                              <p:spTgt spid="21"/>
                                            </p:tgtEl>
                                            <p:attrNameLst>
                                              <p:attrName>ppt_y</p:attrName>
                                            </p:attrNameLst>
                                          </p:cBhvr>
                                          <p:tavLst>
                                            <p:tav tm="0">
                                              <p:val>
                                                <p:strVal val="0-#ppt_h/2"/>
                                              </p:val>
                                            </p:tav>
                                            <p:tav tm="100000">
                                              <p:val>
                                                <p:strVal val="#ppt_y"/>
                                              </p:val>
                                            </p:tav>
                                          </p:tavLst>
                                        </p:anim>
                                      </p:childTnLst>
                                    </p:cTn>
                                  </p:par>
                                </p:childTnLst>
                              </p:cTn>
                            </p:par>
                            <p:par>
                              <p:cTn id="83" fill="hold">
                                <p:stCondLst>
                                  <p:cond delay="6450"/>
                                </p:stCondLst>
                                <p:childTnLst>
                                  <p:par>
                                    <p:cTn id="84" presetID="22" presetClass="entr" presetSubtype="2" fill="hold" grpId="0" nodeType="afterEffect">
                                      <p:stCondLst>
                                        <p:cond delay="0"/>
                                      </p:stCondLst>
                                      <p:childTnLst>
                                        <p:set>
                                          <p:cBhvr>
                                            <p:cTn id="85" dur="1" fill="hold">
                                              <p:stCondLst>
                                                <p:cond delay="0"/>
                                              </p:stCondLst>
                                            </p:cTn>
                                            <p:tgtEl>
                                              <p:spTgt spid="4"/>
                                            </p:tgtEl>
                                            <p:attrNameLst>
                                              <p:attrName>style.visibility</p:attrName>
                                            </p:attrNameLst>
                                          </p:cBhvr>
                                          <p:to>
                                            <p:strVal val="visible"/>
                                          </p:to>
                                        </p:set>
                                        <p:animEffect transition="in" filter="wipe(right)">
                                          <p:cBhvr>
                                            <p:cTn id="86" dur="500"/>
                                            <p:tgtEl>
                                              <p:spTgt spid="4"/>
                                            </p:tgtEl>
                                          </p:cBhvr>
                                        </p:animEffect>
                                      </p:childTnLst>
                                    </p:cTn>
                                  </p:par>
                                  <p:par>
                                    <p:cTn id="87" presetID="22" presetClass="entr" presetSubtype="2" fill="hold" grpId="0" nodeType="withEffect">
                                      <p:stCondLst>
                                        <p:cond delay="0"/>
                                      </p:stCondLst>
                                      <p:childTnLst>
                                        <p:set>
                                          <p:cBhvr>
                                            <p:cTn id="88" dur="1" fill="hold">
                                              <p:stCondLst>
                                                <p:cond delay="0"/>
                                              </p:stCondLst>
                                            </p:cTn>
                                            <p:tgtEl>
                                              <p:spTgt spid="5"/>
                                            </p:tgtEl>
                                            <p:attrNameLst>
                                              <p:attrName>style.visibility</p:attrName>
                                            </p:attrNameLst>
                                          </p:cBhvr>
                                          <p:to>
                                            <p:strVal val="visible"/>
                                          </p:to>
                                        </p:set>
                                        <p:animEffect transition="in" filter="wipe(right)">
                                          <p:cBhvr>
                                            <p:cTn id="89" dur="500"/>
                                            <p:tgtEl>
                                              <p:spTgt spid="5"/>
                                            </p:tgtEl>
                                          </p:cBhvr>
                                        </p:animEffect>
                                      </p:childTnLst>
                                    </p:cTn>
                                  </p:par>
                                </p:childTnLst>
                              </p:cTn>
                            </p:par>
                            <p:par>
                              <p:cTn id="90" fill="hold">
                                <p:stCondLst>
                                  <p:cond delay="6950"/>
                                </p:stCondLst>
                                <p:childTnLst>
                                  <p:par>
                                    <p:cTn id="91" presetID="22" presetClass="entr" presetSubtype="8" fill="hold" grpId="0" nodeType="afterEffect">
                                      <p:stCondLst>
                                        <p:cond delay="0"/>
                                      </p:stCondLst>
                                      <p:iterate type="lt">
                                        <p:tmPct val="30000"/>
                                      </p:iterate>
                                      <p:childTnLst>
                                        <p:set>
                                          <p:cBhvr>
                                            <p:cTn id="92" dur="1" fill="hold">
                                              <p:stCondLst>
                                                <p:cond delay="0"/>
                                              </p:stCondLst>
                                            </p:cTn>
                                            <p:tgtEl>
                                              <p:spTgt spid="22"/>
                                            </p:tgtEl>
                                            <p:attrNameLst>
                                              <p:attrName>style.visibility</p:attrName>
                                            </p:attrNameLst>
                                          </p:cBhvr>
                                          <p:to>
                                            <p:strVal val="visible"/>
                                          </p:to>
                                        </p:set>
                                        <p:animEffect transition="in" filter="wipe(left)">
                                          <p:cBhvr>
                                            <p:cTn id="93" dur="100"/>
                                            <p:tgtEl>
                                              <p:spTgt spid="22"/>
                                            </p:tgtEl>
                                          </p:cBhvr>
                                        </p:animEffect>
                                      </p:childTnLst>
                                    </p:cTn>
                                  </p:par>
                                  <p:par>
                                    <p:cTn id="94" presetID="36" presetClass="emph" presetSubtype="0" fill="hold" grpId="1" nodeType="withEffect">
                                      <p:stCondLst>
                                        <p:cond delay="0"/>
                                      </p:stCondLst>
                                      <p:iterate type="lt">
                                        <p:tmPct val="30000"/>
                                      </p:iterate>
                                      <p:childTnLst>
                                        <p:animScale>
                                          <p:cBhvr>
                                            <p:cTn id="95" dur="50" autoRev="1" fill="hold">
                                              <p:stCondLst>
                                                <p:cond delay="0"/>
                                              </p:stCondLst>
                                            </p:cTn>
                                            <p:tgtEl>
                                              <p:spTgt spid="22"/>
                                            </p:tgtEl>
                                          </p:cBhvr>
                                          <p:to x="80000" y="100000"/>
                                        </p:animScale>
                                        <p:anim by="(#ppt_w*0.10)" calcmode="lin" valueType="num">
                                          <p:cBhvr>
                                            <p:cTn id="96" dur="50" autoRev="1" fill="hold">
                                              <p:stCondLst>
                                                <p:cond delay="0"/>
                                              </p:stCondLst>
                                            </p:cTn>
                                            <p:tgtEl>
                                              <p:spTgt spid="22"/>
                                            </p:tgtEl>
                                            <p:attrNameLst>
                                              <p:attrName>ppt_x</p:attrName>
                                            </p:attrNameLst>
                                          </p:cBhvr>
                                        </p:anim>
                                        <p:anim by="(-#ppt_w*0.10)" calcmode="lin" valueType="num">
                                          <p:cBhvr>
                                            <p:cTn id="97" dur="50" autoRev="1" fill="hold">
                                              <p:stCondLst>
                                                <p:cond delay="0"/>
                                              </p:stCondLst>
                                            </p:cTn>
                                            <p:tgtEl>
                                              <p:spTgt spid="22"/>
                                            </p:tgtEl>
                                            <p:attrNameLst>
                                              <p:attrName>ppt_y</p:attrName>
                                            </p:attrNameLst>
                                          </p:cBhvr>
                                        </p:anim>
                                        <p:animRot by="-480000">
                                          <p:cBhvr>
                                            <p:cTn id="98" dur="50" autoRev="1" fill="hold">
                                              <p:stCondLst>
                                                <p:cond delay="0"/>
                                              </p:stCondLst>
                                            </p:cTn>
                                            <p:tgtEl>
                                              <p:spTgt spid="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6" grpId="0"/>
          <p:bldP spid="16" grpId="1"/>
          <p:bldP spid="17" grpId="0" animBg="1"/>
          <p:bldP spid="18" grpId="0" animBg="1"/>
          <p:bldP spid="19" grpId="0"/>
          <p:bldP spid="19" grpId="1"/>
          <p:bldP spid="20" grpId="0" animBg="1"/>
          <p:bldP spid="21" grpId="0" animBg="1"/>
          <p:bldP spid="22" grpId="0"/>
          <p:bldP spid="22" grpId="1"/>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4"/>
                                            </p:tgtEl>
                                            <p:attrNameLst>
                                              <p:attrName>ppt_y</p:attrName>
                                            </p:attrNameLst>
                                          </p:cBhvr>
                                          <p:tavLst>
                                            <p:tav tm="0">
                                              <p:val>
                                                <p:strVal val="#ppt_y"/>
                                              </p:val>
                                            </p:tav>
                                            <p:tav tm="100000">
                                              <p:val>
                                                <p:strVal val="#ppt_y"/>
                                              </p:val>
                                            </p:tav>
                                          </p:tavLst>
                                        </p:anim>
                                        <p:anim calcmode="lin" valueType="num">
                                          <p:cBhvr>
                                            <p:cTn id="9"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4"/>
                                            </p:tgtEl>
                                          </p:cBhvr>
                                        </p:animEffect>
                                      </p:childTnLst>
                                    </p:cTn>
                                  </p:par>
                                </p:childTnLst>
                              </p:cTn>
                            </p:par>
                            <p:par>
                              <p:cTn id="12" fill="hold">
                                <p:stCondLst>
                                  <p:cond delay="850"/>
                                </p:stCondLst>
                                <p:childTnLst>
                                  <p:par>
                                    <p:cTn id="13" presetID="2" presetClass="entr" presetSubtype="1"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0-#ppt_h/2"/>
                                              </p:val>
                                            </p:tav>
                                            <p:tav tm="100000">
                                              <p:val>
                                                <p:strVal val="#ppt_y"/>
                                              </p:val>
                                            </p:tav>
                                          </p:tavLst>
                                        </p:anim>
                                      </p:childTnLst>
                                    </p:cTn>
                                  </p:par>
                                </p:childTnLst>
                              </p:cTn>
                            </p:par>
                            <p:par>
                              <p:cTn id="17" fill="hold">
                                <p:stCondLst>
                                  <p:cond delay="1350"/>
                                </p:stCondLst>
                                <p:childTnLst>
                                  <p:par>
                                    <p:cTn id="18" presetID="22" presetClass="entr" presetSubtype="2"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right)">
                                          <p:cBhvr>
                                            <p:cTn id="20" dur="500"/>
                                            <p:tgtEl>
                                              <p:spTgt spid="10"/>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right)">
                                          <p:cBhvr>
                                            <p:cTn id="23" dur="500"/>
                                            <p:tgtEl>
                                              <p:spTgt spid="11"/>
                                            </p:tgtEl>
                                          </p:cBhvr>
                                        </p:animEffect>
                                      </p:childTnLst>
                                    </p:cTn>
                                  </p:par>
                                </p:childTnLst>
                              </p:cTn>
                            </p:par>
                            <p:par>
                              <p:cTn id="24" fill="hold">
                                <p:stCondLst>
                                  <p:cond delay="1850"/>
                                </p:stCondLst>
                                <p:childTnLst>
                                  <p:par>
                                    <p:cTn id="25" presetID="2" presetClass="entr" presetSubtype="1"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ppt_x"/>
                                              </p:val>
                                            </p:tav>
                                            <p:tav tm="100000">
                                              <p:val>
                                                <p:strVal val="#ppt_x"/>
                                              </p:val>
                                            </p:tav>
                                          </p:tavLst>
                                        </p:anim>
                                        <p:anim calcmode="lin" valueType="num">
                                          <p:cBhvr additive="base">
                                            <p:cTn id="28" dur="500" fill="hold"/>
                                            <p:tgtEl>
                                              <p:spTgt spid="17"/>
                                            </p:tgtEl>
                                            <p:attrNameLst>
                                              <p:attrName>ppt_y</p:attrName>
                                            </p:attrNameLst>
                                          </p:cBhvr>
                                          <p:tavLst>
                                            <p:tav tm="0">
                                              <p:val>
                                                <p:strVal val="0-#ppt_h/2"/>
                                              </p:val>
                                            </p:tav>
                                            <p:tav tm="100000">
                                              <p:val>
                                                <p:strVal val="#ppt_y"/>
                                              </p:val>
                                            </p:tav>
                                          </p:tavLst>
                                        </p:anim>
                                      </p:childTnLst>
                                    </p:cTn>
                                  </p:par>
                                </p:childTnLst>
                              </p:cTn>
                            </p:par>
                            <p:par>
                              <p:cTn id="29" fill="hold">
                                <p:stCondLst>
                                  <p:cond delay="2350"/>
                                </p:stCondLst>
                                <p:childTnLst>
                                  <p:par>
                                    <p:cTn id="30" presetID="22" presetClass="entr" presetSubtype="8" fill="hold" grpId="0" nodeType="afterEffect">
                                      <p:stCondLst>
                                        <p:cond delay="0"/>
                                      </p:stCondLst>
                                      <p:iterate type="lt">
                                        <p:tmPct val="30000"/>
                                      </p:iterate>
                                      <p:childTnLst>
                                        <p:set>
                                          <p:cBhvr>
                                            <p:cTn id="31" dur="1" fill="hold">
                                              <p:stCondLst>
                                                <p:cond delay="0"/>
                                              </p:stCondLst>
                                            </p:cTn>
                                            <p:tgtEl>
                                              <p:spTgt spid="16"/>
                                            </p:tgtEl>
                                            <p:attrNameLst>
                                              <p:attrName>style.visibility</p:attrName>
                                            </p:attrNameLst>
                                          </p:cBhvr>
                                          <p:to>
                                            <p:strVal val="visible"/>
                                          </p:to>
                                        </p:set>
                                        <p:animEffect transition="in" filter="wipe(left)">
                                          <p:cBhvr>
                                            <p:cTn id="32" dur="100"/>
                                            <p:tgtEl>
                                              <p:spTgt spid="16"/>
                                            </p:tgtEl>
                                          </p:cBhvr>
                                        </p:animEffect>
                                      </p:childTnLst>
                                    </p:cTn>
                                  </p:par>
                                  <p:par>
                                    <p:cTn id="33" presetID="36" presetClass="emph" presetSubtype="0" fill="hold" grpId="1" nodeType="withEffect">
                                      <p:stCondLst>
                                        <p:cond delay="0"/>
                                      </p:stCondLst>
                                      <p:iterate type="lt">
                                        <p:tmPct val="30000"/>
                                      </p:iterate>
                                      <p:childTnLst>
                                        <p:animScale>
                                          <p:cBhvr>
                                            <p:cTn id="34" dur="50" autoRev="1" fill="hold">
                                              <p:stCondLst>
                                                <p:cond delay="0"/>
                                              </p:stCondLst>
                                            </p:cTn>
                                            <p:tgtEl>
                                              <p:spTgt spid="16"/>
                                            </p:tgtEl>
                                          </p:cBhvr>
                                          <p:to x="80000" y="100000"/>
                                        </p:animScale>
                                        <p:anim by="(#ppt_w*0.10)" calcmode="lin" valueType="num">
                                          <p:cBhvr>
                                            <p:cTn id="35" dur="50" autoRev="1" fill="hold">
                                              <p:stCondLst>
                                                <p:cond delay="0"/>
                                              </p:stCondLst>
                                            </p:cTn>
                                            <p:tgtEl>
                                              <p:spTgt spid="16"/>
                                            </p:tgtEl>
                                            <p:attrNameLst>
                                              <p:attrName>ppt_x</p:attrName>
                                            </p:attrNameLst>
                                          </p:cBhvr>
                                        </p:anim>
                                        <p:anim by="(-#ppt_w*0.10)" calcmode="lin" valueType="num">
                                          <p:cBhvr>
                                            <p:cTn id="36" dur="50" autoRev="1" fill="hold">
                                              <p:stCondLst>
                                                <p:cond delay="0"/>
                                              </p:stCondLst>
                                            </p:cTn>
                                            <p:tgtEl>
                                              <p:spTgt spid="16"/>
                                            </p:tgtEl>
                                            <p:attrNameLst>
                                              <p:attrName>ppt_y</p:attrName>
                                            </p:attrNameLst>
                                          </p:cBhvr>
                                        </p:anim>
                                        <p:animRot by="-480000">
                                          <p:cBhvr>
                                            <p:cTn id="37" dur="50" autoRev="1" fill="hold">
                                              <p:stCondLst>
                                                <p:cond delay="0"/>
                                              </p:stCondLst>
                                            </p:cTn>
                                            <p:tgtEl>
                                              <p:spTgt spid="16"/>
                                            </p:tgtEl>
                                            <p:attrNameLst>
                                              <p:attrName>r</p:attrName>
                                            </p:attrNameLst>
                                          </p:cBhvr>
                                        </p:animRot>
                                      </p:childTnLst>
                                    </p:cTn>
                                  </p:par>
                                </p:childTnLst>
                              </p:cTn>
                            </p:par>
                            <p:par>
                              <p:cTn id="38" fill="hold">
                                <p:stCondLst>
                                  <p:cond delay="2900"/>
                                </p:stCondLst>
                                <p:childTnLst>
                                  <p:par>
                                    <p:cTn id="39" presetID="22" presetClass="entr" presetSubtype="1" fill="hold" grpId="0" nodeType="after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wipe(up)">
                                          <p:cBhvr>
                                            <p:cTn id="41" dur="500"/>
                                            <p:tgtEl>
                                              <p:spTgt spid="13"/>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wipe(up)">
                                          <p:cBhvr>
                                            <p:cTn id="44" dur="500"/>
                                            <p:tgtEl>
                                              <p:spTgt spid="12"/>
                                            </p:tgtEl>
                                          </p:cBhvr>
                                        </p:animEffect>
                                      </p:childTnLst>
                                    </p:cTn>
                                  </p:par>
                                </p:childTnLst>
                              </p:cTn>
                            </p:par>
                            <p:par>
                              <p:cTn id="45" fill="hold">
                                <p:stCondLst>
                                  <p:cond delay="3400"/>
                                </p:stCondLst>
                                <p:childTnLst>
                                  <p:par>
                                    <p:cTn id="46" presetID="2" presetClass="entr" presetSubtype="1"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ppt_x"/>
                                              </p:val>
                                            </p:tav>
                                            <p:tav tm="100000">
                                              <p:val>
                                                <p:strVal val="#ppt_x"/>
                                              </p:val>
                                            </p:tav>
                                          </p:tavLst>
                                        </p:anim>
                                        <p:anim calcmode="lin" valueType="num">
                                          <p:cBhvr additive="base">
                                            <p:cTn id="49" dur="500" fill="hold"/>
                                            <p:tgtEl>
                                              <p:spTgt spid="18"/>
                                            </p:tgtEl>
                                            <p:attrNameLst>
                                              <p:attrName>ppt_y</p:attrName>
                                            </p:attrNameLst>
                                          </p:cBhvr>
                                          <p:tavLst>
                                            <p:tav tm="0">
                                              <p:val>
                                                <p:strVal val="0-#ppt_h/2"/>
                                              </p:val>
                                            </p:tav>
                                            <p:tav tm="100000">
                                              <p:val>
                                                <p:strVal val="#ppt_y"/>
                                              </p:val>
                                            </p:tav>
                                          </p:tavLst>
                                        </p:anim>
                                      </p:childTnLst>
                                    </p:cTn>
                                  </p:par>
                                </p:childTnLst>
                              </p:cTn>
                            </p:par>
                            <p:par>
                              <p:cTn id="50" fill="hold">
                                <p:stCondLst>
                                  <p:cond delay="3900"/>
                                </p:stCondLst>
                                <p:childTnLst>
                                  <p:par>
                                    <p:cTn id="51" presetID="22" presetClass="entr" presetSubtype="8" fill="hold" grpId="0" nodeType="after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ipe(left)">
                                          <p:cBhvr>
                                            <p:cTn id="56" dur="500"/>
                                            <p:tgtEl>
                                              <p:spTgt spid="7"/>
                                            </p:tgtEl>
                                          </p:cBhvr>
                                        </p:animEffect>
                                      </p:childTnLst>
                                    </p:cTn>
                                  </p:par>
                                </p:childTnLst>
                              </p:cTn>
                            </p:par>
                            <p:par>
                              <p:cTn id="57" fill="hold">
                                <p:stCondLst>
                                  <p:cond delay="4400"/>
                                </p:stCondLst>
                                <p:childTnLst>
                                  <p:par>
                                    <p:cTn id="58" presetID="2" presetClass="entr" presetSubtype="1" fill="hold" grpId="0" nodeType="afterEffect">
                                      <p:stCondLst>
                                        <p:cond delay="0"/>
                                      </p:stCondLst>
                                      <p:childTnLst>
                                        <p:set>
                                          <p:cBhvr>
                                            <p:cTn id="59" dur="1" fill="hold">
                                              <p:stCondLst>
                                                <p:cond delay="0"/>
                                              </p:stCondLst>
                                            </p:cTn>
                                            <p:tgtEl>
                                              <p:spTgt spid="20"/>
                                            </p:tgtEl>
                                            <p:attrNameLst>
                                              <p:attrName>style.visibility</p:attrName>
                                            </p:attrNameLst>
                                          </p:cBhvr>
                                          <p:to>
                                            <p:strVal val="visible"/>
                                          </p:to>
                                        </p:set>
                                        <p:anim calcmode="lin" valueType="num">
                                          <p:cBhvr additive="base">
                                            <p:cTn id="60" dur="500" fill="hold"/>
                                            <p:tgtEl>
                                              <p:spTgt spid="20"/>
                                            </p:tgtEl>
                                            <p:attrNameLst>
                                              <p:attrName>ppt_x</p:attrName>
                                            </p:attrNameLst>
                                          </p:cBhvr>
                                          <p:tavLst>
                                            <p:tav tm="0">
                                              <p:val>
                                                <p:strVal val="#ppt_x"/>
                                              </p:val>
                                            </p:tav>
                                            <p:tav tm="100000">
                                              <p:val>
                                                <p:strVal val="#ppt_x"/>
                                              </p:val>
                                            </p:tav>
                                          </p:tavLst>
                                        </p:anim>
                                        <p:anim calcmode="lin" valueType="num">
                                          <p:cBhvr additive="base">
                                            <p:cTn id="61" dur="500" fill="hold"/>
                                            <p:tgtEl>
                                              <p:spTgt spid="20"/>
                                            </p:tgtEl>
                                            <p:attrNameLst>
                                              <p:attrName>ppt_y</p:attrName>
                                            </p:attrNameLst>
                                          </p:cBhvr>
                                          <p:tavLst>
                                            <p:tav tm="0">
                                              <p:val>
                                                <p:strVal val="0-#ppt_h/2"/>
                                              </p:val>
                                            </p:tav>
                                            <p:tav tm="100000">
                                              <p:val>
                                                <p:strVal val="#ppt_y"/>
                                              </p:val>
                                            </p:tav>
                                          </p:tavLst>
                                        </p:anim>
                                      </p:childTnLst>
                                    </p:cTn>
                                  </p:par>
                                </p:childTnLst>
                              </p:cTn>
                            </p:par>
                            <p:par>
                              <p:cTn id="62" fill="hold">
                                <p:stCondLst>
                                  <p:cond delay="49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9"/>
                                            </p:tgtEl>
                                            <p:attrNameLst>
                                              <p:attrName>style.visibility</p:attrName>
                                            </p:attrNameLst>
                                          </p:cBhvr>
                                          <p:to>
                                            <p:strVal val="visible"/>
                                          </p:to>
                                        </p:set>
                                        <p:animEffect transition="in" filter="wipe(left)">
                                          <p:cBhvr>
                                            <p:cTn id="65" dur="100"/>
                                            <p:tgtEl>
                                              <p:spTgt spid="19"/>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9"/>
                                            </p:tgtEl>
                                          </p:cBhvr>
                                          <p:to x="80000" y="100000"/>
                                        </p:animScale>
                                        <p:anim by="(#ppt_w*0.10)" calcmode="lin" valueType="num">
                                          <p:cBhvr>
                                            <p:cTn id="68" dur="50" autoRev="1" fill="hold">
                                              <p:stCondLst>
                                                <p:cond delay="0"/>
                                              </p:stCondLst>
                                            </p:cTn>
                                            <p:tgtEl>
                                              <p:spTgt spid="19"/>
                                            </p:tgtEl>
                                            <p:attrNameLst>
                                              <p:attrName>ppt_x</p:attrName>
                                            </p:attrNameLst>
                                          </p:cBhvr>
                                        </p:anim>
                                        <p:anim by="(-#ppt_w*0.10)" calcmode="lin" valueType="num">
                                          <p:cBhvr>
                                            <p:cTn id="69" dur="50" autoRev="1" fill="hold">
                                              <p:stCondLst>
                                                <p:cond delay="0"/>
                                              </p:stCondLst>
                                            </p:cTn>
                                            <p:tgtEl>
                                              <p:spTgt spid="19"/>
                                            </p:tgtEl>
                                            <p:attrNameLst>
                                              <p:attrName>ppt_y</p:attrName>
                                            </p:attrNameLst>
                                          </p:cBhvr>
                                        </p:anim>
                                        <p:animRot by="-480000">
                                          <p:cBhvr>
                                            <p:cTn id="70" dur="50" autoRev="1" fill="hold">
                                              <p:stCondLst>
                                                <p:cond delay="0"/>
                                              </p:stCondLst>
                                            </p:cTn>
                                            <p:tgtEl>
                                              <p:spTgt spid="19"/>
                                            </p:tgtEl>
                                            <p:attrNameLst>
                                              <p:attrName>r</p:attrName>
                                            </p:attrNameLst>
                                          </p:cBhvr>
                                        </p:animRot>
                                      </p:childTnLst>
                                    </p:cTn>
                                  </p:par>
                                </p:childTnLst>
                              </p:cTn>
                            </p:par>
                            <p:par>
                              <p:cTn id="71" fill="hold">
                                <p:stCondLst>
                                  <p:cond delay="5450"/>
                                </p:stCondLst>
                                <p:childTnLst>
                                  <p:par>
                                    <p:cTn id="72" presetID="22" presetClass="entr" presetSubtype="1" fill="hold" grpId="0" nodeType="afterEffect">
                                      <p:stCondLst>
                                        <p:cond delay="0"/>
                                      </p:stCondLst>
                                      <p:childTnLst>
                                        <p:set>
                                          <p:cBhvr>
                                            <p:cTn id="73" dur="1" fill="hold">
                                              <p:stCondLst>
                                                <p:cond delay="0"/>
                                              </p:stCondLst>
                                            </p:cTn>
                                            <p:tgtEl>
                                              <p:spTgt spid="9"/>
                                            </p:tgtEl>
                                            <p:attrNameLst>
                                              <p:attrName>style.visibility</p:attrName>
                                            </p:attrNameLst>
                                          </p:cBhvr>
                                          <p:to>
                                            <p:strVal val="visible"/>
                                          </p:to>
                                        </p:set>
                                        <p:animEffect transition="in" filter="wipe(up)">
                                          <p:cBhvr>
                                            <p:cTn id="74" dur="500"/>
                                            <p:tgtEl>
                                              <p:spTgt spid="9"/>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8"/>
                                            </p:tgtEl>
                                            <p:attrNameLst>
                                              <p:attrName>style.visibility</p:attrName>
                                            </p:attrNameLst>
                                          </p:cBhvr>
                                          <p:to>
                                            <p:strVal val="visible"/>
                                          </p:to>
                                        </p:set>
                                        <p:animEffect transition="in" filter="wipe(up)">
                                          <p:cBhvr>
                                            <p:cTn id="77" dur="500"/>
                                            <p:tgtEl>
                                              <p:spTgt spid="8"/>
                                            </p:tgtEl>
                                          </p:cBhvr>
                                        </p:animEffect>
                                      </p:childTnLst>
                                    </p:cTn>
                                  </p:par>
                                </p:childTnLst>
                              </p:cTn>
                            </p:par>
                            <p:par>
                              <p:cTn id="78" fill="hold">
                                <p:stCondLst>
                                  <p:cond delay="5950"/>
                                </p:stCondLst>
                                <p:childTnLst>
                                  <p:par>
                                    <p:cTn id="79" presetID="2" presetClass="entr" presetSubtype="1" fill="hold" grpId="0" nodeType="afterEffect">
                                      <p:stCondLst>
                                        <p:cond delay="0"/>
                                      </p:stCondLst>
                                      <p:childTnLst>
                                        <p:set>
                                          <p:cBhvr>
                                            <p:cTn id="80" dur="1" fill="hold">
                                              <p:stCondLst>
                                                <p:cond delay="0"/>
                                              </p:stCondLst>
                                            </p:cTn>
                                            <p:tgtEl>
                                              <p:spTgt spid="21"/>
                                            </p:tgtEl>
                                            <p:attrNameLst>
                                              <p:attrName>style.visibility</p:attrName>
                                            </p:attrNameLst>
                                          </p:cBhvr>
                                          <p:to>
                                            <p:strVal val="visible"/>
                                          </p:to>
                                        </p:set>
                                        <p:anim calcmode="lin" valueType="num">
                                          <p:cBhvr additive="base">
                                            <p:cTn id="81" dur="500" fill="hold"/>
                                            <p:tgtEl>
                                              <p:spTgt spid="21"/>
                                            </p:tgtEl>
                                            <p:attrNameLst>
                                              <p:attrName>ppt_x</p:attrName>
                                            </p:attrNameLst>
                                          </p:cBhvr>
                                          <p:tavLst>
                                            <p:tav tm="0">
                                              <p:val>
                                                <p:strVal val="#ppt_x"/>
                                              </p:val>
                                            </p:tav>
                                            <p:tav tm="100000">
                                              <p:val>
                                                <p:strVal val="#ppt_x"/>
                                              </p:val>
                                            </p:tav>
                                          </p:tavLst>
                                        </p:anim>
                                        <p:anim calcmode="lin" valueType="num">
                                          <p:cBhvr additive="base">
                                            <p:cTn id="82" dur="500" fill="hold"/>
                                            <p:tgtEl>
                                              <p:spTgt spid="21"/>
                                            </p:tgtEl>
                                            <p:attrNameLst>
                                              <p:attrName>ppt_y</p:attrName>
                                            </p:attrNameLst>
                                          </p:cBhvr>
                                          <p:tavLst>
                                            <p:tav tm="0">
                                              <p:val>
                                                <p:strVal val="0-#ppt_h/2"/>
                                              </p:val>
                                            </p:tav>
                                            <p:tav tm="100000">
                                              <p:val>
                                                <p:strVal val="#ppt_y"/>
                                              </p:val>
                                            </p:tav>
                                          </p:tavLst>
                                        </p:anim>
                                      </p:childTnLst>
                                    </p:cTn>
                                  </p:par>
                                </p:childTnLst>
                              </p:cTn>
                            </p:par>
                            <p:par>
                              <p:cTn id="83" fill="hold">
                                <p:stCondLst>
                                  <p:cond delay="6450"/>
                                </p:stCondLst>
                                <p:childTnLst>
                                  <p:par>
                                    <p:cTn id="84" presetID="22" presetClass="entr" presetSubtype="2" fill="hold" grpId="0" nodeType="afterEffect">
                                      <p:stCondLst>
                                        <p:cond delay="0"/>
                                      </p:stCondLst>
                                      <p:childTnLst>
                                        <p:set>
                                          <p:cBhvr>
                                            <p:cTn id="85" dur="1" fill="hold">
                                              <p:stCondLst>
                                                <p:cond delay="0"/>
                                              </p:stCondLst>
                                            </p:cTn>
                                            <p:tgtEl>
                                              <p:spTgt spid="4"/>
                                            </p:tgtEl>
                                            <p:attrNameLst>
                                              <p:attrName>style.visibility</p:attrName>
                                            </p:attrNameLst>
                                          </p:cBhvr>
                                          <p:to>
                                            <p:strVal val="visible"/>
                                          </p:to>
                                        </p:set>
                                        <p:animEffect transition="in" filter="wipe(right)">
                                          <p:cBhvr>
                                            <p:cTn id="86" dur="500"/>
                                            <p:tgtEl>
                                              <p:spTgt spid="4"/>
                                            </p:tgtEl>
                                          </p:cBhvr>
                                        </p:animEffect>
                                      </p:childTnLst>
                                    </p:cTn>
                                  </p:par>
                                  <p:par>
                                    <p:cTn id="87" presetID="22" presetClass="entr" presetSubtype="2" fill="hold" grpId="0" nodeType="withEffect">
                                      <p:stCondLst>
                                        <p:cond delay="0"/>
                                      </p:stCondLst>
                                      <p:childTnLst>
                                        <p:set>
                                          <p:cBhvr>
                                            <p:cTn id="88" dur="1" fill="hold">
                                              <p:stCondLst>
                                                <p:cond delay="0"/>
                                              </p:stCondLst>
                                            </p:cTn>
                                            <p:tgtEl>
                                              <p:spTgt spid="5"/>
                                            </p:tgtEl>
                                            <p:attrNameLst>
                                              <p:attrName>style.visibility</p:attrName>
                                            </p:attrNameLst>
                                          </p:cBhvr>
                                          <p:to>
                                            <p:strVal val="visible"/>
                                          </p:to>
                                        </p:set>
                                        <p:animEffect transition="in" filter="wipe(right)">
                                          <p:cBhvr>
                                            <p:cTn id="89" dur="500"/>
                                            <p:tgtEl>
                                              <p:spTgt spid="5"/>
                                            </p:tgtEl>
                                          </p:cBhvr>
                                        </p:animEffect>
                                      </p:childTnLst>
                                    </p:cTn>
                                  </p:par>
                                </p:childTnLst>
                              </p:cTn>
                            </p:par>
                            <p:par>
                              <p:cTn id="90" fill="hold">
                                <p:stCondLst>
                                  <p:cond delay="6950"/>
                                </p:stCondLst>
                                <p:childTnLst>
                                  <p:par>
                                    <p:cTn id="91" presetID="22" presetClass="entr" presetSubtype="8" fill="hold" grpId="0" nodeType="afterEffect">
                                      <p:stCondLst>
                                        <p:cond delay="0"/>
                                      </p:stCondLst>
                                      <p:iterate type="lt">
                                        <p:tmPct val="30000"/>
                                      </p:iterate>
                                      <p:childTnLst>
                                        <p:set>
                                          <p:cBhvr>
                                            <p:cTn id="92" dur="1" fill="hold">
                                              <p:stCondLst>
                                                <p:cond delay="0"/>
                                              </p:stCondLst>
                                            </p:cTn>
                                            <p:tgtEl>
                                              <p:spTgt spid="22"/>
                                            </p:tgtEl>
                                            <p:attrNameLst>
                                              <p:attrName>style.visibility</p:attrName>
                                            </p:attrNameLst>
                                          </p:cBhvr>
                                          <p:to>
                                            <p:strVal val="visible"/>
                                          </p:to>
                                        </p:set>
                                        <p:animEffect transition="in" filter="wipe(left)">
                                          <p:cBhvr>
                                            <p:cTn id="93" dur="100"/>
                                            <p:tgtEl>
                                              <p:spTgt spid="22"/>
                                            </p:tgtEl>
                                          </p:cBhvr>
                                        </p:animEffect>
                                      </p:childTnLst>
                                    </p:cTn>
                                  </p:par>
                                  <p:par>
                                    <p:cTn id="94" presetID="36" presetClass="emph" presetSubtype="0" fill="hold" grpId="1" nodeType="withEffect">
                                      <p:stCondLst>
                                        <p:cond delay="0"/>
                                      </p:stCondLst>
                                      <p:iterate type="lt">
                                        <p:tmPct val="30000"/>
                                      </p:iterate>
                                      <p:childTnLst>
                                        <p:animScale>
                                          <p:cBhvr>
                                            <p:cTn id="95" dur="50" autoRev="1" fill="hold">
                                              <p:stCondLst>
                                                <p:cond delay="0"/>
                                              </p:stCondLst>
                                            </p:cTn>
                                            <p:tgtEl>
                                              <p:spTgt spid="22"/>
                                            </p:tgtEl>
                                          </p:cBhvr>
                                          <p:to x="80000" y="100000"/>
                                        </p:animScale>
                                        <p:anim by="(#ppt_w*0.10)" calcmode="lin" valueType="num">
                                          <p:cBhvr>
                                            <p:cTn id="96" dur="50" autoRev="1" fill="hold">
                                              <p:stCondLst>
                                                <p:cond delay="0"/>
                                              </p:stCondLst>
                                            </p:cTn>
                                            <p:tgtEl>
                                              <p:spTgt spid="22"/>
                                            </p:tgtEl>
                                            <p:attrNameLst>
                                              <p:attrName>ppt_x</p:attrName>
                                            </p:attrNameLst>
                                          </p:cBhvr>
                                        </p:anim>
                                        <p:anim by="(-#ppt_w*0.10)" calcmode="lin" valueType="num">
                                          <p:cBhvr>
                                            <p:cTn id="97" dur="50" autoRev="1" fill="hold">
                                              <p:stCondLst>
                                                <p:cond delay="0"/>
                                              </p:stCondLst>
                                            </p:cTn>
                                            <p:tgtEl>
                                              <p:spTgt spid="22"/>
                                            </p:tgtEl>
                                            <p:attrNameLst>
                                              <p:attrName>ppt_y</p:attrName>
                                            </p:attrNameLst>
                                          </p:cBhvr>
                                        </p:anim>
                                        <p:animRot by="-480000">
                                          <p:cBhvr>
                                            <p:cTn id="98" dur="50" autoRev="1" fill="hold">
                                              <p:stCondLst>
                                                <p:cond delay="0"/>
                                              </p:stCondLst>
                                            </p:cTn>
                                            <p:tgtEl>
                                              <p:spTgt spid="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6" grpId="0"/>
          <p:bldP spid="16" grpId="1"/>
          <p:bldP spid="17" grpId="0" animBg="1"/>
          <p:bldP spid="18" grpId="0" animBg="1"/>
          <p:bldP spid="19" grpId="0"/>
          <p:bldP spid="19" grpId="1"/>
          <p:bldP spid="20" grpId="0" animBg="1"/>
          <p:bldP spid="21" grpId="0" animBg="1"/>
          <p:bldP spid="22" grpId="0"/>
          <p:bldP spid="22" grpId="1"/>
          <p:bldP spid="24"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32657" y="3060513"/>
            <a:ext cx="2327365" cy="0"/>
          </a:xfrm>
          <a:prstGeom prst="line">
            <a:avLst/>
          </a:prstGeom>
          <a:ln w="12700">
            <a:solidFill>
              <a:srgbClr val="414455"/>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632657" y="4566086"/>
            <a:ext cx="2327365" cy="0"/>
          </a:xfrm>
          <a:prstGeom prst="line">
            <a:avLst/>
          </a:prstGeom>
          <a:ln w="12700">
            <a:solidFill>
              <a:srgbClr val="414455"/>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510642" y="1629595"/>
            <a:ext cx="2632250" cy="1313009"/>
            <a:chOff x="8835092" y="1945063"/>
            <a:chExt cx="2483676" cy="1235726"/>
          </a:xfrm>
        </p:grpSpPr>
        <p:sp>
          <p:nvSpPr>
            <p:cNvPr id="7" name="文本框 11"/>
            <p:cNvSpPr txBox="1"/>
            <p:nvPr/>
          </p:nvSpPr>
          <p:spPr>
            <a:xfrm>
              <a:off x="8835092" y="1945063"/>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8" name="文本框 12"/>
            <p:cNvSpPr txBox="1"/>
            <p:nvPr/>
          </p:nvSpPr>
          <p:spPr>
            <a:xfrm>
              <a:off x="8872836" y="2273941"/>
              <a:ext cx="2445932" cy="906848"/>
            </a:xfrm>
            <a:prstGeom prst="rect">
              <a:avLst/>
            </a:prstGeom>
            <a:noFill/>
          </p:spPr>
          <p:txBody>
            <a:bodyPr wrap="square" rtlCol="0">
              <a:spAutoFit/>
            </a:bodyPr>
            <a:lstStyle/>
            <a:p>
              <a:pPr>
                <a:lnSpc>
                  <a:spcPct val="130000"/>
                </a:lnSpc>
              </a:pPr>
              <a:r>
                <a:rPr lang="zh-CN" altLang="en-US" sz="1400" dirty="0">
                  <a:solidFill>
                    <a:sysClr val="windowText" lastClr="000000"/>
                  </a:solidFill>
                  <a:latin typeface="微软雅黑" pitchFamily="34" charset="-122"/>
                  <a:ea typeface="微软雅黑" pitchFamily="34" charset="-122"/>
                </a:rPr>
                <a:t>您的内容打在这里，或者通过复制您的文本后。您的内容打在这里，或者通过复制您的文</a:t>
              </a:r>
            </a:p>
          </p:txBody>
        </p:sp>
      </p:grpSp>
      <p:grpSp>
        <p:nvGrpSpPr>
          <p:cNvPr id="9" name="组合 8"/>
          <p:cNvGrpSpPr/>
          <p:nvPr/>
        </p:nvGrpSpPr>
        <p:grpSpPr>
          <a:xfrm>
            <a:off x="500356" y="3136184"/>
            <a:ext cx="2632250" cy="1339862"/>
            <a:chOff x="8835092" y="2033592"/>
            <a:chExt cx="2483676" cy="1260986"/>
          </a:xfrm>
        </p:grpSpPr>
        <p:sp>
          <p:nvSpPr>
            <p:cNvPr id="10" name="文本框 14"/>
            <p:cNvSpPr txBox="1"/>
            <p:nvPr/>
          </p:nvSpPr>
          <p:spPr>
            <a:xfrm>
              <a:off x="8835092" y="2033592"/>
              <a:ext cx="1248229" cy="347590"/>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11" name="文本框 15"/>
            <p:cNvSpPr txBox="1"/>
            <p:nvPr/>
          </p:nvSpPr>
          <p:spPr>
            <a:xfrm>
              <a:off x="8872836" y="2387739"/>
              <a:ext cx="2445932" cy="906839"/>
            </a:xfrm>
            <a:prstGeom prst="rect">
              <a:avLst/>
            </a:prstGeom>
            <a:noFill/>
          </p:spPr>
          <p:txBody>
            <a:bodyPr wrap="square" rtlCol="0">
              <a:spAutoFit/>
            </a:bodyPr>
            <a:lstStyle/>
            <a:p>
              <a:pPr>
                <a:lnSpc>
                  <a:spcPct val="130000"/>
                </a:lnSpc>
              </a:pPr>
              <a:r>
                <a:rPr lang="zh-CN" altLang="en-US" sz="1400" dirty="0">
                  <a:solidFill>
                    <a:sysClr val="windowText" lastClr="000000"/>
                  </a:solidFill>
                  <a:latin typeface="微软雅黑" pitchFamily="34" charset="-122"/>
                  <a:ea typeface="微软雅黑" pitchFamily="34" charset="-122"/>
                </a:rPr>
                <a:t>您的内容打在这里，或者通过复制您的文本后。您的内容打在这里，或者通过复制您的文</a:t>
              </a:r>
            </a:p>
          </p:txBody>
        </p:sp>
      </p:grpSp>
      <p:grpSp>
        <p:nvGrpSpPr>
          <p:cNvPr id="12" name="组合 11"/>
          <p:cNvGrpSpPr/>
          <p:nvPr/>
        </p:nvGrpSpPr>
        <p:grpSpPr>
          <a:xfrm>
            <a:off x="510639" y="4629295"/>
            <a:ext cx="2645583" cy="1326454"/>
            <a:chOff x="8835092" y="2046239"/>
            <a:chExt cx="2496257" cy="1248378"/>
          </a:xfrm>
        </p:grpSpPr>
        <p:sp>
          <p:nvSpPr>
            <p:cNvPr id="13" name="文本框 17"/>
            <p:cNvSpPr txBox="1"/>
            <p:nvPr/>
          </p:nvSpPr>
          <p:spPr>
            <a:xfrm>
              <a:off x="8835092" y="2046239"/>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14" name="文本框 18"/>
            <p:cNvSpPr txBox="1"/>
            <p:nvPr/>
          </p:nvSpPr>
          <p:spPr>
            <a:xfrm>
              <a:off x="8885416" y="2387769"/>
              <a:ext cx="2445933" cy="906848"/>
            </a:xfrm>
            <a:prstGeom prst="rect">
              <a:avLst/>
            </a:prstGeom>
            <a:noFill/>
          </p:spPr>
          <p:txBody>
            <a:bodyPr wrap="square" rtlCol="0">
              <a:spAutoFit/>
            </a:bodyPr>
            <a:lstStyle/>
            <a:p>
              <a:pPr>
                <a:lnSpc>
                  <a:spcPct val="130000"/>
                </a:lnSpc>
              </a:pPr>
              <a:r>
                <a:rPr lang="zh-CN" altLang="en-US" sz="1400" dirty="0">
                  <a:solidFill>
                    <a:sysClr val="windowText" lastClr="000000"/>
                  </a:solidFill>
                  <a:latin typeface="微软雅黑" pitchFamily="34" charset="-122"/>
                  <a:ea typeface="微软雅黑" pitchFamily="34" charset="-122"/>
                </a:rPr>
                <a:t>您的内容打在这里，或者通过复制您的文本后。您的内容打在这里，或者通过复制您的文</a:t>
              </a:r>
            </a:p>
          </p:txBody>
        </p:sp>
      </p:grpSp>
      <p:grpSp>
        <p:nvGrpSpPr>
          <p:cNvPr id="15" name="组合 14"/>
          <p:cNvGrpSpPr/>
          <p:nvPr/>
        </p:nvGrpSpPr>
        <p:grpSpPr>
          <a:xfrm>
            <a:off x="3463908" y="3908722"/>
            <a:ext cx="2471204" cy="1862210"/>
            <a:chOff x="3474720" y="4038600"/>
            <a:chExt cx="2331720" cy="1752600"/>
          </a:xfrm>
        </p:grpSpPr>
        <p:sp>
          <p:nvSpPr>
            <p:cNvPr id="16" name="文本框 19"/>
            <p:cNvSpPr txBox="1"/>
            <p:nvPr/>
          </p:nvSpPr>
          <p:spPr>
            <a:xfrm>
              <a:off x="3987799" y="4758224"/>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17" name="文本框 20"/>
            <p:cNvSpPr txBox="1"/>
            <p:nvPr/>
          </p:nvSpPr>
          <p:spPr>
            <a:xfrm>
              <a:off x="3987799" y="5299084"/>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18" name="文本框 21"/>
            <p:cNvSpPr txBox="1"/>
            <p:nvPr/>
          </p:nvSpPr>
          <p:spPr>
            <a:xfrm>
              <a:off x="3987799" y="4217364"/>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19" name="矩形 18"/>
            <p:cNvSpPr/>
            <p:nvPr/>
          </p:nvSpPr>
          <p:spPr>
            <a:xfrm>
              <a:off x="3474720" y="4038600"/>
              <a:ext cx="2331720" cy="1752600"/>
            </a:xfrm>
            <a:prstGeom prst="rect">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3200" b="1">
                <a:ln w="12700">
                  <a:solidFill>
                    <a:schemeClr val="tx2">
                      <a:satMod val="155000"/>
                    </a:schemeClr>
                  </a:solidFill>
                  <a:prstDash val="solid"/>
                </a:ln>
                <a:effectLst>
                  <a:outerShdw blurRad="41275" dist="20320" dir="1800000" algn="tl" rotWithShape="0">
                    <a:srgbClr val="000000">
                      <a:alpha val="40000"/>
                    </a:srgbClr>
                  </a:outerShdw>
                </a:effectLst>
                <a:latin typeface="微软雅黑" pitchFamily="34" charset="-122"/>
                <a:ea typeface="微软雅黑" pitchFamily="34" charset="-122"/>
              </a:endParaRPr>
            </a:p>
          </p:txBody>
        </p:sp>
        <p:cxnSp>
          <p:nvCxnSpPr>
            <p:cNvPr id="20" name="直接连接符 19"/>
            <p:cNvCxnSpPr/>
            <p:nvPr/>
          </p:nvCxnSpPr>
          <p:spPr>
            <a:xfrm>
              <a:off x="3596580" y="4643482"/>
              <a:ext cx="20880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3596580" y="5189592"/>
              <a:ext cx="20880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6290449" y="3908722"/>
            <a:ext cx="2471204" cy="1862210"/>
            <a:chOff x="3474720" y="4038600"/>
            <a:chExt cx="2331720" cy="1752600"/>
          </a:xfrm>
        </p:grpSpPr>
        <p:sp>
          <p:nvSpPr>
            <p:cNvPr id="23" name="文本框 30"/>
            <p:cNvSpPr txBox="1"/>
            <p:nvPr/>
          </p:nvSpPr>
          <p:spPr>
            <a:xfrm>
              <a:off x="3987799" y="4758224"/>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24" name="文本框 31"/>
            <p:cNvSpPr txBox="1"/>
            <p:nvPr/>
          </p:nvSpPr>
          <p:spPr>
            <a:xfrm>
              <a:off x="3987799" y="5299084"/>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25" name="文本框 32"/>
            <p:cNvSpPr txBox="1"/>
            <p:nvPr/>
          </p:nvSpPr>
          <p:spPr>
            <a:xfrm>
              <a:off x="3987799" y="4217364"/>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26" name="矩形 25"/>
            <p:cNvSpPr/>
            <p:nvPr/>
          </p:nvSpPr>
          <p:spPr>
            <a:xfrm>
              <a:off x="3474720" y="4038600"/>
              <a:ext cx="2331720" cy="1752600"/>
            </a:xfrm>
            <a:prstGeom prst="rect">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3200">
                <a:latin typeface="微软雅黑" pitchFamily="34" charset="-122"/>
                <a:ea typeface="微软雅黑" pitchFamily="34" charset="-122"/>
              </a:endParaRPr>
            </a:p>
          </p:txBody>
        </p:sp>
        <p:cxnSp>
          <p:nvCxnSpPr>
            <p:cNvPr id="27" name="直接连接符 26"/>
            <p:cNvCxnSpPr/>
            <p:nvPr/>
          </p:nvCxnSpPr>
          <p:spPr>
            <a:xfrm>
              <a:off x="3596580" y="4643482"/>
              <a:ext cx="20880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596580" y="5189592"/>
              <a:ext cx="20880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9137180" y="3908722"/>
            <a:ext cx="2471204" cy="1862210"/>
            <a:chOff x="3474720" y="4038600"/>
            <a:chExt cx="2331720" cy="1752600"/>
          </a:xfrm>
        </p:grpSpPr>
        <p:sp>
          <p:nvSpPr>
            <p:cNvPr id="30" name="文本框 37"/>
            <p:cNvSpPr txBox="1"/>
            <p:nvPr/>
          </p:nvSpPr>
          <p:spPr>
            <a:xfrm>
              <a:off x="3987799" y="4758224"/>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31" name="文本框 38"/>
            <p:cNvSpPr txBox="1"/>
            <p:nvPr/>
          </p:nvSpPr>
          <p:spPr>
            <a:xfrm>
              <a:off x="3987799" y="5299084"/>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32" name="文本框 39"/>
            <p:cNvSpPr txBox="1"/>
            <p:nvPr/>
          </p:nvSpPr>
          <p:spPr>
            <a:xfrm>
              <a:off x="3987799" y="4217364"/>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sp>
          <p:nvSpPr>
            <p:cNvPr id="33" name="矩形 32"/>
            <p:cNvSpPr/>
            <p:nvPr/>
          </p:nvSpPr>
          <p:spPr>
            <a:xfrm>
              <a:off x="3474720" y="4038600"/>
              <a:ext cx="2331720" cy="1752600"/>
            </a:xfrm>
            <a:prstGeom prst="rect">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3200">
                <a:latin typeface="微软雅黑" pitchFamily="34" charset="-122"/>
                <a:ea typeface="微软雅黑" pitchFamily="34" charset="-122"/>
              </a:endParaRPr>
            </a:p>
          </p:txBody>
        </p:sp>
        <p:cxnSp>
          <p:nvCxnSpPr>
            <p:cNvPr id="34" name="直接连接符 33"/>
            <p:cNvCxnSpPr/>
            <p:nvPr/>
          </p:nvCxnSpPr>
          <p:spPr>
            <a:xfrm>
              <a:off x="3596580" y="4643482"/>
              <a:ext cx="20880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3596580" y="5189592"/>
              <a:ext cx="20880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6" name="组合 35"/>
          <p:cNvGrpSpPr/>
          <p:nvPr/>
        </p:nvGrpSpPr>
        <p:grpSpPr>
          <a:xfrm>
            <a:off x="3463908" y="1868390"/>
            <a:ext cx="2471204" cy="2040335"/>
            <a:chOff x="3569970" y="1908810"/>
            <a:chExt cx="2331720" cy="1920240"/>
          </a:xfrm>
        </p:grpSpPr>
        <p:sp>
          <p:nvSpPr>
            <p:cNvPr id="37" name="矩形 36"/>
            <p:cNvSpPr/>
            <p:nvPr/>
          </p:nvSpPr>
          <p:spPr>
            <a:xfrm>
              <a:off x="3569970" y="1908810"/>
              <a:ext cx="2331720" cy="1920240"/>
            </a:xfrm>
            <a:prstGeom prst="rect">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solidFill>
                <a:latin typeface="微软雅黑" pitchFamily="34" charset="-122"/>
                <a:ea typeface="微软雅黑" pitchFamily="34" charset="-122"/>
              </a:endParaRPr>
            </a:p>
          </p:txBody>
        </p:sp>
        <p:sp>
          <p:nvSpPr>
            <p:cNvPr id="38" name="Freeform 151"/>
            <p:cNvSpPr>
              <a:spLocks noEditPoints="1"/>
            </p:cNvSpPr>
            <p:nvPr/>
          </p:nvSpPr>
          <p:spPr bwMode="auto">
            <a:xfrm>
              <a:off x="4271368" y="2245834"/>
              <a:ext cx="928925" cy="973616"/>
            </a:xfrm>
            <a:custGeom>
              <a:avLst/>
              <a:gdLst>
                <a:gd name="T0" fmla="*/ 93 w 123"/>
                <a:gd name="T1" fmla="*/ 129 h 129"/>
                <a:gd name="T2" fmla="*/ 62 w 123"/>
                <a:gd name="T3" fmla="*/ 111 h 129"/>
                <a:gd name="T4" fmla="*/ 89 w 123"/>
                <a:gd name="T5" fmla="*/ 84 h 129"/>
                <a:gd name="T6" fmla="*/ 91 w 123"/>
                <a:gd name="T7" fmla="*/ 98 h 129"/>
                <a:gd name="T8" fmla="*/ 111 w 123"/>
                <a:gd name="T9" fmla="*/ 70 h 129"/>
                <a:gd name="T10" fmla="*/ 109 w 123"/>
                <a:gd name="T11" fmla="*/ 62 h 129"/>
                <a:gd name="T12" fmla="*/ 114 w 123"/>
                <a:gd name="T13" fmla="*/ 59 h 129"/>
                <a:gd name="T14" fmla="*/ 122 w 123"/>
                <a:gd name="T15" fmla="*/ 79 h 129"/>
                <a:gd name="T16" fmla="*/ 92 w 123"/>
                <a:gd name="T17" fmla="*/ 118 h 129"/>
                <a:gd name="T18" fmla="*/ 93 w 123"/>
                <a:gd name="T19" fmla="*/ 129 h 129"/>
                <a:gd name="T20" fmla="*/ 0 w 123"/>
                <a:gd name="T21" fmla="*/ 58 h 129"/>
                <a:gd name="T22" fmla="*/ 30 w 123"/>
                <a:gd name="T23" fmla="*/ 38 h 129"/>
                <a:gd name="T24" fmla="*/ 42 w 123"/>
                <a:gd name="T25" fmla="*/ 74 h 129"/>
                <a:gd name="T26" fmla="*/ 29 w 123"/>
                <a:gd name="T27" fmla="*/ 69 h 129"/>
                <a:gd name="T28" fmla="*/ 45 w 123"/>
                <a:gd name="T29" fmla="*/ 99 h 129"/>
                <a:gd name="T30" fmla="*/ 53 w 123"/>
                <a:gd name="T31" fmla="*/ 101 h 129"/>
                <a:gd name="T32" fmla="*/ 53 w 123"/>
                <a:gd name="T33" fmla="*/ 107 h 129"/>
                <a:gd name="T34" fmla="*/ 33 w 123"/>
                <a:gd name="T35" fmla="*/ 105 h 129"/>
                <a:gd name="T36" fmla="*/ 11 w 123"/>
                <a:gd name="T37" fmla="*/ 62 h 129"/>
                <a:gd name="T38" fmla="*/ 0 w 123"/>
                <a:gd name="T39" fmla="*/ 58 h 129"/>
                <a:gd name="T40" fmla="*/ 111 w 123"/>
                <a:gd name="T41" fmla="*/ 9 h 129"/>
                <a:gd name="T42" fmla="*/ 102 w 123"/>
                <a:gd name="T43" fmla="*/ 16 h 129"/>
                <a:gd name="T44" fmla="*/ 54 w 123"/>
                <a:gd name="T45" fmla="*/ 12 h 129"/>
                <a:gd name="T46" fmla="*/ 41 w 123"/>
                <a:gd name="T47" fmla="*/ 28 h 129"/>
                <a:gd name="T48" fmla="*/ 46 w 123"/>
                <a:gd name="T49" fmla="*/ 32 h 129"/>
                <a:gd name="T50" fmla="*/ 52 w 123"/>
                <a:gd name="T51" fmla="*/ 26 h 129"/>
                <a:gd name="T52" fmla="*/ 86 w 123"/>
                <a:gd name="T53" fmla="*/ 28 h 129"/>
                <a:gd name="T54" fmla="*/ 75 w 123"/>
                <a:gd name="T55" fmla="*/ 37 h 129"/>
                <a:gd name="T56" fmla="*/ 112 w 123"/>
                <a:gd name="T57" fmla="*/ 46 h 129"/>
                <a:gd name="T58" fmla="*/ 111 w 123"/>
                <a:gd name="T59" fmla="*/ 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3" h="129">
                  <a:moveTo>
                    <a:pt x="93" y="129"/>
                  </a:moveTo>
                  <a:cubicBezTo>
                    <a:pt x="62" y="111"/>
                    <a:pt x="62" y="111"/>
                    <a:pt x="62" y="111"/>
                  </a:cubicBezTo>
                  <a:cubicBezTo>
                    <a:pt x="89" y="84"/>
                    <a:pt x="89" y="84"/>
                    <a:pt x="89" y="84"/>
                  </a:cubicBezTo>
                  <a:cubicBezTo>
                    <a:pt x="91" y="98"/>
                    <a:pt x="91" y="98"/>
                    <a:pt x="91" y="98"/>
                  </a:cubicBezTo>
                  <a:cubicBezTo>
                    <a:pt x="103" y="95"/>
                    <a:pt x="112" y="83"/>
                    <a:pt x="111" y="70"/>
                  </a:cubicBezTo>
                  <a:cubicBezTo>
                    <a:pt x="110" y="67"/>
                    <a:pt x="110" y="64"/>
                    <a:pt x="109" y="62"/>
                  </a:cubicBezTo>
                  <a:cubicBezTo>
                    <a:pt x="114" y="59"/>
                    <a:pt x="114" y="59"/>
                    <a:pt x="114" y="59"/>
                  </a:cubicBezTo>
                  <a:cubicBezTo>
                    <a:pt x="118" y="65"/>
                    <a:pt x="121" y="71"/>
                    <a:pt x="122" y="79"/>
                  </a:cubicBezTo>
                  <a:cubicBezTo>
                    <a:pt x="123" y="98"/>
                    <a:pt x="111" y="114"/>
                    <a:pt x="92" y="118"/>
                  </a:cubicBezTo>
                  <a:cubicBezTo>
                    <a:pt x="93" y="129"/>
                    <a:pt x="93" y="129"/>
                    <a:pt x="93" y="129"/>
                  </a:cubicBezTo>
                  <a:close/>
                  <a:moveTo>
                    <a:pt x="0" y="58"/>
                  </a:moveTo>
                  <a:cubicBezTo>
                    <a:pt x="30" y="38"/>
                    <a:pt x="30" y="38"/>
                    <a:pt x="30" y="38"/>
                  </a:cubicBezTo>
                  <a:cubicBezTo>
                    <a:pt x="42" y="74"/>
                    <a:pt x="42" y="74"/>
                    <a:pt x="42" y="74"/>
                  </a:cubicBezTo>
                  <a:cubicBezTo>
                    <a:pt x="29" y="69"/>
                    <a:pt x="29" y="69"/>
                    <a:pt x="29" y="69"/>
                  </a:cubicBezTo>
                  <a:cubicBezTo>
                    <a:pt x="26" y="82"/>
                    <a:pt x="33" y="95"/>
                    <a:pt x="45" y="99"/>
                  </a:cubicBezTo>
                  <a:cubicBezTo>
                    <a:pt x="48" y="100"/>
                    <a:pt x="51" y="101"/>
                    <a:pt x="53" y="101"/>
                  </a:cubicBezTo>
                  <a:cubicBezTo>
                    <a:pt x="53" y="107"/>
                    <a:pt x="53" y="107"/>
                    <a:pt x="53" y="107"/>
                  </a:cubicBezTo>
                  <a:cubicBezTo>
                    <a:pt x="47" y="108"/>
                    <a:pt x="39" y="108"/>
                    <a:pt x="33" y="105"/>
                  </a:cubicBezTo>
                  <a:cubicBezTo>
                    <a:pt x="15" y="99"/>
                    <a:pt x="6" y="80"/>
                    <a:pt x="11" y="62"/>
                  </a:cubicBezTo>
                  <a:cubicBezTo>
                    <a:pt x="0" y="58"/>
                    <a:pt x="0" y="58"/>
                    <a:pt x="0" y="58"/>
                  </a:cubicBezTo>
                  <a:close/>
                  <a:moveTo>
                    <a:pt x="111" y="9"/>
                  </a:moveTo>
                  <a:cubicBezTo>
                    <a:pt x="102" y="16"/>
                    <a:pt x="102" y="16"/>
                    <a:pt x="102" y="16"/>
                  </a:cubicBezTo>
                  <a:cubicBezTo>
                    <a:pt x="90" y="3"/>
                    <a:pt x="69" y="0"/>
                    <a:pt x="54" y="12"/>
                  </a:cubicBezTo>
                  <a:cubicBezTo>
                    <a:pt x="48" y="16"/>
                    <a:pt x="44" y="22"/>
                    <a:pt x="41" y="28"/>
                  </a:cubicBezTo>
                  <a:cubicBezTo>
                    <a:pt x="46" y="32"/>
                    <a:pt x="46" y="32"/>
                    <a:pt x="46" y="32"/>
                  </a:cubicBezTo>
                  <a:cubicBezTo>
                    <a:pt x="48" y="29"/>
                    <a:pt x="49" y="27"/>
                    <a:pt x="52" y="26"/>
                  </a:cubicBezTo>
                  <a:cubicBezTo>
                    <a:pt x="62" y="18"/>
                    <a:pt x="77" y="19"/>
                    <a:pt x="86" y="28"/>
                  </a:cubicBezTo>
                  <a:cubicBezTo>
                    <a:pt x="75" y="37"/>
                    <a:pt x="75" y="37"/>
                    <a:pt x="75" y="37"/>
                  </a:cubicBezTo>
                  <a:cubicBezTo>
                    <a:pt x="112" y="46"/>
                    <a:pt x="112" y="46"/>
                    <a:pt x="112" y="46"/>
                  </a:cubicBezTo>
                  <a:lnTo>
                    <a:pt x="111" y="9"/>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sz="2100">
                <a:latin typeface="微软雅黑" pitchFamily="34" charset="-122"/>
                <a:ea typeface="微软雅黑" pitchFamily="34" charset="-122"/>
              </a:endParaRPr>
            </a:p>
          </p:txBody>
        </p:sp>
        <p:sp>
          <p:nvSpPr>
            <p:cNvPr id="39" name="文本框 47"/>
            <p:cNvSpPr txBox="1"/>
            <p:nvPr/>
          </p:nvSpPr>
          <p:spPr>
            <a:xfrm>
              <a:off x="4111716" y="3381327"/>
              <a:ext cx="1248229" cy="347593"/>
            </a:xfrm>
            <a:prstGeom prst="rect">
              <a:avLst/>
            </a:prstGeom>
            <a:noFill/>
          </p:spPr>
          <p:txBody>
            <a:bodyPr wrap="square" rtlCol="0">
              <a:spAutoFit/>
            </a:bodyPr>
            <a:lstStyle/>
            <a:p>
              <a:pPr algn="ctr"/>
              <a:r>
                <a:rPr lang="zh-CN" altLang="en-US" sz="2700" baseline="-3000" dirty="0">
                  <a:latin typeface="微软雅黑" pitchFamily="34" charset="-122"/>
                  <a:ea typeface="微软雅黑" pitchFamily="34" charset="-122"/>
                </a:rPr>
                <a:t>添加标题</a:t>
              </a:r>
            </a:p>
          </p:txBody>
        </p:sp>
      </p:grpSp>
      <p:grpSp>
        <p:nvGrpSpPr>
          <p:cNvPr id="40" name="组合 39"/>
          <p:cNvGrpSpPr/>
          <p:nvPr/>
        </p:nvGrpSpPr>
        <p:grpSpPr>
          <a:xfrm>
            <a:off x="6306600" y="1868390"/>
            <a:ext cx="2471204" cy="2040335"/>
            <a:chOff x="6252210" y="1908810"/>
            <a:chExt cx="2331720" cy="1920240"/>
          </a:xfrm>
        </p:grpSpPr>
        <p:sp>
          <p:nvSpPr>
            <p:cNvPr id="41" name="矩形 40"/>
            <p:cNvSpPr/>
            <p:nvPr/>
          </p:nvSpPr>
          <p:spPr>
            <a:xfrm>
              <a:off x="6252210" y="1908810"/>
              <a:ext cx="2331720" cy="19202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solidFill>
                <a:latin typeface="微软雅黑" pitchFamily="34" charset="-122"/>
                <a:ea typeface="微软雅黑" pitchFamily="34" charset="-122"/>
              </a:endParaRPr>
            </a:p>
          </p:txBody>
        </p:sp>
        <p:sp>
          <p:nvSpPr>
            <p:cNvPr id="42" name="Freeform 153"/>
            <p:cNvSpPr>
              <a:spLocks noEditPoints="1"/>
            </p:cNvSpPr>
            <p:nvPr/>
          </p:nvSpPr>
          <p:spPr bwMode="auto">
            <a:xfrm>
              <a:off x="6936705" y="2349128"/>
              <a:ext cx="962731" cy="767029"/>
            </a:xfrm>
            <a:custGeom>
              <a:avLst/>
              <a:gdLst>
                <a:gd name="T0" fmla="*/ 35 w 129"/>
                <a:gd name="T1" fmla="*/ 22 h 103"/>
                <a:gd name="T2" fmla="*/ 120 w 129"/>
                <a:gd name="T3" fmla="*/ 22 h 103"/>
                <a:gd name="T4" fmla="*/ 123 w 129"/>
                <a:gd name="T5" fmla="*/ 22 h 103"/>
                <a:gd name="T6" fmla="*/ 78 w 129"/>
                <a:gd name="T7" fmla="*/ 58 h 103"/>
                <a:gd name="T8" fmla="*/ 31 w 129"/>
                <a:gd name="T9" fmla="*/ 23 h 103"/>
                <a:gd name="T10" fmla="*/ 35 w 129"/>
                <a:gd name="T11" fmla="*/ 22 h 103"/>
                <a:gd name="T12" fmla="*/ 19 w 129"/>
                <a:gd name="T13" fmla="*/ 50 h 103"/>
                <a:gd name="T14" fmla="*/ 22 w 129"/>
                <a:gd name="T15" fmla="*/ 58 h 103"/>
                <a:gd name="T16" fmla="*/ 26 w 129"/>
                <a:gd name="T17" fmla="*/ 58 h 103"/>
                <a:gd name="T18" fmla="*/ 26 w 129"/>
                <a:gd name="T19" fmla="*/ 70 h 103"/>
                <a:gd name="T20" fmla="*/ 0 w 129"/>
                <a:gd name="T21" fmla="*/ 70 h 103"/>
                <a:gd name="T22" fmla="*/ 3 w 129"/>
                <a:gd name="T23" fmla="*/ 78 h 103"/>
                <a:gd name="T24" fmla="*/ 26 w 129"/>
                <a:gd name="T25" fmla="*/ 78 h 103"/>
                <a:gd name="T26" fmla="*/ 27 w 129"/>
                <a:gd name="T27" fmla="*/ 81 h 103"/>
                <a:gd name="T28" fmla="*/ 61 w 129"/>
                <a:gd name="T29" fmla="*/ 56 h 103"/>
                <a:gd name="T30" fmla="*/ 26 w 129"/>
                <a:gd name="T31" fmla="*/ 30 h 103"/>
                <a:gd name="T32" fmla="*/ 26 w 129"/>
                <a:gd name="T33" fmla="*/ 30 h 103"/>
                <a:gd name="T34" fmla="*/ 26 w 129"/>
                <a:gd name="T35" fmla="*/ 50 h 103"/>
                <a:gd name="T36" fmla="*/ 19 w 129"/>
                <a:gd name="T37" fmla="*/ 50 h 103"/>
                <a:gd name="T38" fmla="*/ 17 w 129"/>
                <a:gd name="T39" fmla="*/ 95 h 103"/>
                <a:gd name="T40" fmla="*/ 75 w 129"/>
                <a:gd name="T41" fmla="*/ 95 h 103"/>
                <a:gd name="T42" fmla="*/ 77 w 129"/>
                <a:gd name="T43" fmla="*/ 103 h 103"/>
                <a:gd name="T44" fmla="*/ 19 w 129"/>
                <a:gd name="T45" fmla="*/ 103 h 103"/>
                <a:gd name="T46" fmla="*/ 17 w 129"/>
                <a:gd name="T47" fmla="*/ 95 h 103"/>
                <a:gd name="T48" fmla="*/ 42 w 129"/>
                <a:gd name="T49" fmla="*/ 0 h 103"/>
                <a:gd name="T50" fmla="*/ 99 w 129"/>
                <a:gd name="T51" fmla="*/ 0 h 103"/>
                <a:gd name="T52" fmla="*/ 101 w 129"/>
                <a:gd name="T53" fmla="*/ 8 h 103"/>
                <a:gd name="T54" fmla="*/ 75 w 129"/>
                <a:gd name="T55" fmla="*/ 8 h 103"/>
                <a:gd name="T56" fmla="*/ 77 w 129"/>
                <a:gd name="T57" fmla="*/ 16 h 103"/>
                <a:gd name="T58" fmla="*/ 11 w 129"/>
                <a:gd name="T59" fmla="*/ 16 h 103"/>
                <a:gd name="T60" fmla="*/ 9 w 129"/>
                <a:gd name="T61" fmla="*/ 6 h 103"/>
                <a:gd name="T62" fmla="*/ 43 w 129"/>
                <a:gd name="T63" fmla="*/ 6 h 103"/>
                <a:gd name="T64" fmla="*/ 42 w 129"/>
                <a:gd name="T65" fmla="*/ 0 h 103"/>
                <a:gd name="T66" fmla="*/ 129 w 129"/>
                <a:gd name="T67" fmla="*/ 29 h 103"/>
                <a:gd name="T68" fmla="*/ 94 w 129"/>
                <a:gd name="T69" fmla="*/ 55 h 103"/>
                <a:gd name="T70" fmla="*/ 128 w 129"/>
                <a:gd name="T71" fmla="*/ 81 h 103"/>
                <a:gd name="T72" fmla="*/ 129 w 129"/>
                <a:gd name="T73" fmla="*/ 78 h 103"/>
                <a:gd name="T74" fmla="*/ 129 w 129"/>
                <a:gd name="T75" fmla="*/ 30 h 103"/>
                <a:gd name="T76" fmla="*/ 129 w 129"/>
                <a:gd name="T77" fmla="*/ 29 h 103"/>
                <a:gd name="T78" fmla="*/ 123 w 129"/>
                <a:gd name="T79" fmla="*/ 86 h 103"/>
                <a:gd name="T80" fmla="*/ 120 w 129"/>
                <a:gd name="T81" fmla="*/ 87 h 103"/>
                <a:gd name="T82" fmla="*/ 35 w 129"/>
                <a:gd name="T83" fmla="*/ 87 h 103"/>
                <a:gd name="T84" fmla="*/ 33 w 129"/>
                <a:gd name="T85" fmla="*/ 87 h 103"/>
                <a:gd name="T86" fmla="*/ 68 w 129"/>
                <a:gd name="T87" fmla="*/ 61 h 103"/>
                <a:gd name="T88" fmla="*/ 75 w 129"/>
                <a:gd name="T89" fmla="*/ 66 h 103"/>
                <a:gd name="T90" fmla="*/ 78 w 129"/>
                <a:gd name="T91" fmla="*/ 68 h 103"/>
                <a:gd name="T92" fmla="*/ 80 w 129"/>
                <a:gd name="T93" fmla="*/ 66 h 103"/>
                <a:gd name="T94" fmla="*/ 87 w 129"/>
                <a:gd name="T95" fmla="*/ 61 h 103"/>
                <a:gd name="T96" fmla="*/ 123 w 129"/>
                <a:gd name="T97" fmla="*/ 8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9" h="103">
                  <a:moveTo>
                    <a:pt x="35" y="22"/>
                  </a:moveTo>
                  <a:cubicBezTo>
                    <a:pt x="120" y="22"/>
                    <a:pt x="120" y="22"/>
                    <a:pt x="120" y="22"/>
                  </a:cubicBezTo>
                  <a:cubicBezTo>
                    <a:pt x="121" y="22"/>
                    <a:pt x="122" y="22"/>
                    <a:pt x="123" y="22"/>
                  </a:cubicBezTo>
                  <a:cubicBezTo>
                    <a:pt x="78" y="58"/>
                    <a:pt x="78" y="58"/>
                    <a:pt x="78" y="58"/>
                  </a:cubicBezTo>
                  <a:cubicBezTo>
                    <a:pt x="31" y="23"/>
                    <a:pt x="31" y="23"/>
                    <a:pt x="31" y="23"/>
                  </a:cubicBezTo>
                  <a:cubicBezTo>
                    <a:pt x="32" y="22"/>
                    <a:pt x="33" y="22"/>
                    <a:pt x="35" y="22"/>
                  </a:cubicBezTo>
                  <a:close/>
                  <a:moveTo>
                    <a:pt x="19" y="50"/>
                  </a:moveTo>
                  <a:cubicBezTo>
                    <a:pt x="22" y="58"/>
                    <a:pt x="22" y="58"/>
                    <a:pt x="22" y="58"/>
                  </a:cubicBezTo>
                  <a:cubicBezTo>
                    <a:pt x="26" y="58"/>
                    <a:pt x="26" y="58"/>
                    <a:pt x="26" y="58"/>
                  </a:cubicBezTo>
                  <a:cubicBezTo>
                    <a:pt x="26" y="70"/>
                    <a:pt x="26" y="70"/>
                    <a:pt x="26" y="70"/>
                  </a:cubicBezTo>
                  <a:cubicBezTo>
                    <a:pt x="0" y="70"/>
                    <a:pt x="0" y="70"/>
                    <a:pt x="0" y="70"/>
                  </a:cubicBezTo>
                  <a:cubicBezTo>
                    <a:pt x="3" y="78"/>
                    <a:pt x="3" y="78"/>
                    <a:pt x="3" y="78"/>
                  </a:cubicBezTo>
                  <a:cubicBezTo>
                    <a:pt x="26" y="78"/>
                    <a:pt x="26" y="78"/>
                    <a:pt x="26" y="78"/>
                  </a:cubicBezTo>
                  <a:cubicBezTo>
                    <a:pt x="26" y="79"/>
                    <a:pt x="27" y="80"/>
                    <a:pt x="27" y="81"/>
                  </a:cubicBezTo>
                  <a:cubicBezTo>
                    <a:pt x="61" y="56"/>
                    <a:pt x="61" y="56"/>
                    <a:pt x="61" y="56"/>
                  </a:cubicBezTo>
                  <a:cubicBezTo>
                    <a:pt x="26" y="30"/>
                    <a:pt x="26" y="30"/>
                    <a:pt x="26" y="30"/>
                  </a:cubicBezTo>
                  <a:cubicBezTo>
                    <a:pt x="26" y="30"/>
                    <a:pt x="26" y="30"/>
                    <a:pt x="26" y="30"/>
                  </a:cubicBezTo>
                  <a:cubicBezTo>
                    <a:pt x="26" y="50"/>
                    <a:pt x="26" y="50"/>
                    <a:pt x="26" y="50"/>
                  </a:cubicBezTo>
                  <a:cubicBezTo>
                    <a:pt x="19" y="50"/>
                    <a:pt x="19" y="50"/>
                    <a:pt x="19" y="50"/>
                  </a:cubicBezTo>
                  <a:close/>
                  <a:moveTo>
                    <a:pt x="17" y="95"/>
                  </a:moveTo>
                  <a:cubicBezTo>
                    <a:pt x="75" y="95"/>
                    <a:pt x="75" y="95"/>
                    <a:pt x="75" y="95"/>
                  </a:cubicBezTo>
                  <a:cubicBezTo>
                    <a:pt x="77" y="103"/>
                    <a:pt x="77" y="103"/>
                    <a:pt x="77" y="103"/>
                  </a:cubicBezTo>
                  <a:cubicBezTo>
                    <a:pt x="19" y="103"/>
                    <a:pt x="19" y="103"/>
                    <a:pt x="19" y="103"/>
                  </a:cubicBezTo>
                  <a:cubicBezTo>
                    <a:pt x="17" y="95"/>
                    <a:pt x="17" y="95"/>
                    <a:pt x="17" y="95"/>
                  </a:cubicBezTo>
                  <a:close/>
                  <a:moveTo>
                    <a:pt x="42" y="0"/>
                  </a:moveTo>
                  <a:cubicBezTo>
                    <a:pt x="99" y="0"/>
                    <a:pt x="99" y="0"/>
                    <a:pt x="99" y="0"/>
                  </a:cubicBezTo>
                  <a:cubicBezTo>
                    <a:pt x="101" y="8"/>
                    <a:pt x="101" y="8"/>
                    <a:pt x="101" y="8"/>
                  </a:cubicBezTo>
                  <a:cubicBezTo>
                    <a:pt x="75" y="8"/>
                    <a:pt x="75" y="8"/>
                    <a:pt x="75" y="8"/>
                  </a:cubicBezTo>
                  <a:cubicBezTo>
                    <a:pt x="77" y="16"/>
                    <a:pt x="77" y="16"/>
                    <a:pt x="77" y="16"/>
                  </a:cubicBezTo>
                  <a:cubicBezTo>
                    <a:pt x="11" y="16"/>
                    <a:pt x="11" y="16"/>
                    <a:pt x="11" y="16"/>
                  </a:cubicBezTo>
                  <a:cubicBezTo>
                    <a:pt x="9" y="6"/>
                    <a:pt x="9" y="6"/>
                    <a:pt x="9" y="6"/>
                  </a:cubicBezTo>
                  <a:cubicBezTo>
                    <a:pt x="43" y="6"/>
                    <a:pt x="43" y="6"/>
                    <a:pt x="43" y="6"/>
                  </a:cubicBezTo>
                  <a:cubicBezTo>
                    <a:pt x="42" y="0"/>
                    <a:pt x="42" y="0"/>
                    <a:pt x="42" y="0"/>
                  </a:cubicBezTo>
                  <a:close/>
                  <a:moveTo>
                    <a:pt x="129" y="29"/>
                  </a:moveTo>
                  <a:cubicBezTo>
                    <a:pt x="94" y="55"/>
                    <a:pt x="94" y="55"/>
                    <a:pt x="94" y="55"/>
                  </a:cubicBezTo>
                  <a:cubicBezTo>
                    <a:pt x="128" y="81"/>
                    <a:pt x="128" y="81"/>
                    <a:pt x="128" y="81"/>
                  </a:cubicBezTo>
                  <a:cubicBezTo>
                    <a:pt x="129" y="80"/>
                    <a:pt x="129" y="79"/>
                    <a:pt x="129" y="78"/>
                  </a:cubicBezTo>
                  <a:cubicBezTo>
                    <a:pt x="129" y="30"/>
                    <a:pt x="129" y="30"/>
                    <a:pt x="129" y="30"/>
                  </a:cubicBezTo>
                  <a:cubicBezTo>
                    <a:pt x="129" y="30"/>
                    <a:pt x="129" y="29"/>
                    <a:pt x="129" y="29"/>
                  </a:cubicBezTo>
                  <a:close/>
                  <a:moveTo>
                    <a:pt x="123" y="86"/>
                  </a:moveTo>
                  <a:cubicBezTo>
                    <a:pt x="122" y="87"/>
                    <a:pt x="121" y="87"/>
                    <a:pt x="120" y="87"/>
                  </a:cubicBezTo>
                  <a:cubicBezTo>
                    <a:pt x="35" y="87"/>
                    <a:pt x="35" y="87"/>
                    <a:pt x="35" y="87"/>
                  </a:cubicBezTo>
                  <a:cubicBezTo>
                    <a:pt x="34" y="87"/>
                    <a:pt x="34" y="87"/>
                    <a:pt x="33" y="87"/>
                  </a:cubicBezTo>
                  <a:cubicBezTo>
                    <a:pt x="68" y="61"/>
                    <a:pt x="68" y="61"/>
                    <a:pt x="68" y="61"/>
                  </a:cubicBezTo>
                  <a:cubicBezTo>
                    <a:pt x="75" y="66"/>
                    <a:pt x="75" y="66"/>
                    <a:pt x="75" y="66"/>
                  </a:cubicBezTo>
                  <a:cubicBezTo>
                    <a:pt x="78" y="68"/>
                    <a:pt x="78" y="68"/>
                    <a:pt x="78" y="68"/>
                  </a:cubicBezTo>
                  <a:cubicBezTo>
                    <a:pt x="80" y="66"/>
                    <a:pt x="80" y="66"/>
                    <a:pt x="80" y="66"/>
                  </a:cubicBezTo>
                  <a:cubicBezTo>
                    <a:pt x="87" y="61"/>
                    <a:pt x="87" y="61"/>
                    <a:pt x="87" y="61"/>
                  </a:cubicBezTo>
                  <a:lnTo>
                    <a:pt x="123" y="86"/>
                  </a:lnTo>
                  <a:close/>
                </a:path>
              </a:pathLst>
            </a:custGeom>
            <a:solidFill>
              <a:srgbClr val="E7E7E7"/>
            </a:solidFill>
            <a:ln>
              <a:noFill/>
            </a:ln>
          </p:spPr>
          <p:txBody>
            <a:bodyPr vert="horz" wrap="square" lIns="91440" tIns="45720" rIns="91440" bIns="45720" numCol="1" anchor="t" anchorCtr="0" compatLnSpc="1">
              <a:prstTxWarp prst="textNoShape">
                <a:avLst/>
              </a:prstTxWarp>
            </a:bodyPr>
            <a:lstStyle/>
            <a:p>
              <a:endParaRPr lang="zh-CN" altLang="en-US" sz="2100">
                <a:latin typeface="微软雅黑" pitchFamily="34" charset="-122"/>
                <a:ea typeface="微软雅黑" pitchFamily="34" charset="-122"/>
              </a:endParaRPr>
            </a:p>
          </p:txBody>
        </p:sp>
        <p:sp>
          <p:nvSpPr>
            <p:cNvPr id="43" name="文本框 48"/>
            <p:cNvSpPr txBox="1"/>
            <p:nvPr/>
          </p:nvSpPr>
          <p:spPr>
            <a:xfrm>
              <a:off x="6793956" y="3381327"/>
              <a:ext cx="1248229" cy="362076"/>
            </a:xfrm>
            <a:prstGeom prst="rect">
              <a:avLst/>
            </a:prstGeom>
            <a:noFill/>
          </p:spPr>
          <p:txBody>
            <a:bodyPr wrap="square" rtlCol="0">
              <a:spAutoFit/>
            </a:bodyPr>
            <a:lstStyle>
              <a:defPPr>
                <a:defRPr lang="zh-CN"/>
              </a:defPPr>
              <a:lvl1pPr algn="ctr">
                <a:defRPr sz="1600">
                  <a:solidFill>
                    <a:srgbClr val="E7E7E7"/>
                  </a:solidFill>
                  <a:latin typeface="TeXGyreAdventor" panose="00000500000000000000" pitchFamily="50" charset="0"/>
                </a:defRPr>
              </a:lvl1pPr>
            </a:lstStyle>
            <a:p>
              <a:r>
                <a:rPr lang="zh-CN" altLang="en-US" sz="1900" dirty="0">
                  <a:solidFill>
                    <a:schemeClr val="bg1"/>
                  </a:solidFill>
                  <a:latin typeface="微软雅黑" pitchFamily="34" charset="-122"/>
                  <a:ea typeface="微软雅黑" pitchFamily="34" charset="-122"/>
                </a:rPr>
                <a:t>添加标题</a:t>
              </a:r>
            </a:p>
          </p:txBody>
        </p:sp>
      </p:grpSp>
      <p:grpSp>
        <p:nvGrpSpPr>
          <p:cNvPr id="44" name="组合 43"/>
          <p:cNvGrpSpPr/>
          <p:nvPr/>
        </p:nvGrpSpPr>
        <p:grpSpPr>
          <a:xfrm>
            <a:off x="9145255" y="1868390"/>
            <a:ext cx="2471204" cy="2040335"/>
            <a:chOff x="9025890" y="1908810"/>
            <a:chExt cx="2331720" cy="1920240"/>
          </a:xfrm>
        </p:grpSpPr>
        <p:sp>
          <p:nvSpPr>
            <p:cNvPr id="45" name="矩形 44"/>
            <p:cNvSpPr/>
            <p:nvPr/>
          </p:nvSpPr>
          <p:spPr>
            <a:xfrm>
              <a:off x="9025890" y="1908810"/>
              <a:ext cx="2331720" cy="1920240"/>
            </a:xfrm>
            <a:prstGeom prst="rect">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solidFill>
                <a:latin typeface="微软雅黑" pitchFamily="34" charset="-122"/>
                <a:ea typeface="微软雅黑" pitchFamily="34" charset="-122"/>
              </a:endParaRPr>
            </a:p>
          </p:txBody>
        </p:sp>
        <p:sp>
          <p:nvSpPr>
            <p:cNvPr id="46" name="Freeform 145"/>
            <p:cNvSpPr>
              <a:spLocks noChangeAspect="1" noEditPoints="1"/>
            </p:cNvSpPr>
            <p:nvPr/>
          </p:nvSpPr>
          <p:spPr bwMode="auto">
            <a:xfrm>
              <a:off x="9740033" y="2282642"/>
              <a:ext cx="903435" cy="900000"/>
            </a:xfrm>
            <a:custGeom>
              <a:avLst/>
              <a:gdLst>
                <a:gd name="T0" fmla="*/ 95 w 111"/>
                <a:gd name="T1" fmla="*/ 16 h 111"/>
                <a:gd name="T2" fmla="*/ 95 w 111"/>
                <a:gd name="T3" fmla="*/ 94 h 111"/>
                <a:gd name="T4" fmla="*/ 16 w 111"/>
                <a:gd name="T5" fmla="*/ 94 h 111"/>
                <a:gd name="T6" fmla="*/ 16 w 111"/>
                <a:gd name="T7" fmla="*/ 16 h 111"/>
                <a:gd name="T8" fmla="*/ 51 w 111"/>
                <a:gd name="T9" fmla="*/ 100 h 111"/>
                <a:gd name="T10" fmla="*/ 38 w 111"/>
                <a:gd name="T11" fmla="*/ 85 h 111"/>
                <a:gd name="T12" fmla="*/ 51 w 111"/>
                <a:gd name="T13" fmla="*/ 100 h 111"/>
                <a:gd name="T14" fmla="*/ 51 w 111"/>
                <a:gd name="T15" fmla="*/ 60 h 111"/>
                <a:gd name="T16" fmla="*/ 35 w 111"/>
                <a:gd name="T17" fmla="*/ 75 h 111"/>
                <a:gd name="T18" fmla="*/ 51 w 111"/>
                <a:gd name="T19" fmla="*/ 50 h 111"/>
                <a:gd name="T20" fmla="*/ 35 w 111"/>
                <a:gd name="T21" fmla="*/ 36 h 111"/>
                <a:gd name="T22" fmla="*/ 51 w 111"/>
                <a:gd name="T23" fmla="*/ 50 h 111"/>
                <a:gd name="T24" fmla="*/ 51 w 111"/>
                <a:gd name="T25" fmla="*/ 10 h 111"/>
                <a:gd name="T26" fmla="*/ 38 w 111"/>
                <a:gd name="T27" fmla="*/ 25 h 111"/>
                <a:gd name="T28" fmla="*/ 61 w 111"/>
                <a:gd name="T29" fmla="*/ 10 h 111"/>
                <a:gd name="T30" fmla="*/ 73 w 111"/>
                <a:gd name="T31" fmla="*/ 25 h 111"/>
                <a:gd name="T32" fmla="*/ 61 w 111"/>
                <a:gd name="T33" fmla="*/ 10 h 111"/>
                <a:gd name="T34" fmla="*/ 61 w 111"/>
                <a:gd name="T35" fmla="*/ 50 h 111"/>
                <a:gd name="T36" fmla="*/ 77 w 111"/>
                <a:gd name="T37" fmla="*/ 36 h 111"/>
                <a:gd name="T38" fmla="*/ 61 w 111"/>
                <a:gd name="T39" fmla="*/ 60 h 111"/>
                <a:gd name="T40" fmla="*/ 77 w 111"/>
                <a:gd name="T41" fmla="*/ 75 h 111"/>
                <a:gd name="T42" fmla="*/ 61 w 111"/>
                <a:gd name="T43" fmla="*/ 60 h 111"/>
                <a:gd name="T44" fmla="*/ 61 w 111"/>
                <a:gd name="T45" fmla="*/ 100 h 111"/>
                <a:gd name="T46" fmla="*/ 73 w 111"/>
                <a:gd name="T47" fmla="*/ 85 h 111"/>
                <a:gd name="T48" fmla="*/ 11 w 111"/>
                <a:gd name="T49" fmla="*/ 50 h 111"/>
                <a:gd name="T50" fmla="*/ 24 w 111"/>
                <a:gd name="T51" fmla="*/ 39 h 111"/>
                <a:gd name="T52" fmla="*/ 11 w 111"/>
                <a:gd name="T53" fmla="*/ 50 h 111"/>
                <a:gd name="T54" fmla="*/ 100 w 111"/>
                <a:gd name="T55" fmla="*/ 50 h 111"/>
                <a:gd name="T56" fmla="*/ 87 w 111"/>
                <a:gd name="T57" fmla="*/ 39 h 111"/>
                <a:gd name="T58" fmla="*/ 100 w 111"/>
                <a:gd name="T59" fmla="*/ 60 h 111"/>
                <a:gd name="T60" fmla="*/ 87 w 111"/>
                <a:gd name="T61" fmla="*/ 71 h 111"/>
                <a:gd name="T62" fmla="*/ 100 w 111"/>
                <a:gd name="T63" fmla="*/ 60 h 111"/>
                <a:gd name="T64" fmla="*/ 11 w 111"/>
                <a:gd name="T65" fmla="*/ 60 h 111"/>
                <a:gd name="T66" fmla="*/ 24 w 111"/>
                <a:gd name="T67" fmla="*/ 71 h 111"/>
                <a:gd name="T68" fmla="*/ 96 w 111"/>
                <a:gd name="T69" fmla="*/ 77 h 111"/>
                <a:gd name="T70" fmla="*/ 84 w 111"/>
                <a:gd name="T71" fmla="*/ 82 h 111"/>
                <a:gd name="T72" fmla="*/ 79 w 111"/>
                <a:gd name="T73" fmla="*/ 95 h 111"/>
                <a:gd name="T74" fmla="*/ 96 w 111"/>
                <a:gd name="T75" fmla="*/ 77 h 111"/>
                <a:gd name="T76" fmla="*/ 18 w 111"/>
                <a:gd name="T77" fmla="*/ 78 h 111"/>
                <a:gd name="T78" fmla="*/ 23 w 111"/>
                <a:gd name="T79" fmla="*/ 88 h 111"/>
                <a:gd name="T80" fmla="*/ 32 w 111"/>
                <a:gd name="T81" fmla="*/ 93 h 111"/>
                <a:gd name="T82" fmla="*/ 15 w 111"/>
                <a:gd name="T83" fmla="*/ 33 h 111"/>
                <a:gd name="T84" fmla="*/ 27 w 111"/>
                <a:gd name="T85" fmla="*/ 28 h 111"/>
                <a:gd name="T86" fmla="*/ 33 w 111"/>
                <a:gd name="T87" fmla="*/ 16 h 111"/>
                <a:gd name="T88" fmla="*/ 15 w 111"/>
                <a:gd name="T89" fmla="*/ 33 h 111"/>
                <a:gd name="T90" fmla="*/ 94 w 111"/>
                <a:gd name="T91" fmla="*/ 32 h 111"/>
                <a:gd name="T92" fmla="*/ 88 w 111"/>
                <a:gd name="T93" fmla="*/ 23 h 111"/>
                <a:gd name="T94" fmla="*/ 80 w 111"/>
                <a:gd name="T95" fmla="*/ 17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 h="111">
                  <a:moveTo>
                    <a:pt x="56" y="0"/>
                  </a:moveTo>
                  <a:cubicBezTo>
                    <a:pt x="71" y="0"/>
                    <a:pt x="85" y="6"/>
                    <a:pt x="95" y="16"/>
                  </a:cubicBezTo>
                  <a:cubicBezTo>
                    <a:pt x="105" y="26"/>
                    <a:pt x="111" y="40"/>
                    <a:pt x="111" y="55"/>
                  </a:cubicBezTo>
                  <a:cubicBezTo>
                    <a:pt x="111" y="71"/>
                    <a:pt x="105" y="84"/>
                    <a:pt x="95" y="94"/>
                  </a:cubicBezTo>
                  <a:cubicBezTo>
                    <a:pt x="85" y="104"/>
                    <a:pt x="71" y="111"/>
                    <a:pt x="56" y="111"/>
                  </a:cubicBezTo>
                  <a:cubicBezTo>
                    <a:pt x="40" y="111"/>
                    <a:pt x="27" y="104"/>
                    <a:pt x="16" y="94"/>
                  </a:cubicBezTo>
                  <a:cubicBezTo>
                    <a:pt x="6" y="84"/>
                    <a:pt x="0" y="71"/>
                    <a:pt x="0" y="55"/>
                  </a:cubicBezTo>
                  <a:cubicBezTo>
                    <a:pt x="0" y="40"/>
                    <a:pt x="6" y="26"/>
                    <a:pt x="16" y="16"/>
                  </a:cubicBezTo>
                  <a:cubicBezTo>
                    <a:pt x="27" y="6"/>
                    <a:pt x="40" y="0"/>
                    <a:pt x="56" y="0"/>
                  </a:cubicBezTo>
                  <a:close/>
                  <a:moveTo>
                    <a:pt x="51" y="100"/>
                  </a:moveTo>
                  <a:cubicBezTo>
                    <a:pt x="51" y="87"/>
                    <a:pt x="51" y="87"/>
                    <a:pt x="51" y="87"/>
                  </a:cubicBezTo>
                  <a:cubicBezTo>
                    <a:pt x="47" y="87"/>
                    <a:pt x="42" y="86"/>
                    <a:pt x="38" y="85"/>
                  </a:cubicBezTo>
                  <a:cubicBezTo>
                    <a:pt x="39" y="87"/>
                    <a:pt x="40" y="88"/>
                    <a:pt x="40" y="89"/>
                  </a:cubicBezTo>
                  <a:cubicBezTo>
                    <a:pt x="43" y="94"/>
                    <a:pt x="47" y="98"/>
                    <a:pt x="51" y="100"/>
                  </a:cubicBezTo>
                  <a:close/>
                  <a:moveTo>
                    <a:pt x="51" y="77"/>
                  </a:moveTo>
                  <a:cubicBezTo>
                    <a:pt x="51" y="60"/>
                    <a:pt x="51" y="60"/>
                    <a:pt x="51" y="60"/>
                  </a:cubicBezTo>
                  <a:cubicBezTo>
                    <a:pt x="33" y="60"/>
                    <a:pt x="33" y="60"/>
                    <a:pt x="33" y="60"/>
                  </a:cubicBezTo>
                  <a:cubicBezTo>
                    <a:pt x="33" y="65"/>
                    <a:pt x="34" y="70"/>
                    <a:pt x="35" y="75"/>
                  </a:cubicBezTo>
                  <a:cubicBezTo>
                    <a:pt x="40" y="76"/>
                    <a:pt x="45" y="77"/>
                    <a:pt x="51" y="77"/>
                  </a:cubicBezTo>
                  <a:close/>
                  <a:moveTo>
                    <a:pt x="51" y="50"/>
                  </a:moveTo>
                  <a:cubicBezTo>
                    <a:pt x="51" y="33"/>
                    <a:pt x="51" y="33"/>
                    <a:pt x="51" y="33"/>
                  </a:cubicBezTo>
                  <a:cubicBezTo>
                    <a:pt x="45" y="34"/>
                    <a:pt x="40" y="34"/>
                    <a:pt x="35" y="36"/>
                  </a:cubicBezTo>
                  <a:cubicBezTo>
                    <a:pt x="34" y="40"/>
                    <a:pt x="33" y="45"/>
                    <a:pt x="33" y="50"/>
                  </a:cubicBezTo>
                  <a:cubicBezTo>
                    <a:pt x="51" y="50"/>
                    <a:pt x="51" y="50"/>
                    <a:pt x="51" y="50"/>
                  </a:cubicBezTo>
                  <a:close/>
                  <a:moveTo>
                    <a:pt x="51" y="24"/>
                  </a:moveTo>
                  <a:cubicBezTo>
                    <a:pt x="51" y="10"/>
                    <a:pt x="51" y="10"/>
                    <a:pt x="51" y="10"/>
                  </a:cubicBezTo>
                  <a:cubicBezTo>
                    <a:pt x="47" y="12"/>
                    <a:pt x="43" y="16"/>
                    <a:pt x="40" y="22"/>
                  </a:cubicBezTo>
                  <a:cubicBezTo>
                    <a:pt x="40" y="23"/>
                    <a:pt x="39" y="24"/>
                    <a:pt x="38" y="25"/>
                  </a:cubicBezTo>
                  <a:cubicBezTo>
                    <a:pt x="42" y="24"/>
                    <a:pt x="47" y="24"/>
                    <a:pt x="51" y="24"/>
                  </a:cubicBezTo>
                  <a:close/>
                  <a:moveTo>
                    <a:pt x="61" y="10"/>
                  </a:moveTo>
                  <a:cubicBezTo>
                    <a:pt x="61" y="24"/>
                    <a:pt x="61" y="24"/>
                    <a:pt x="61" y="24"/>
                  </a:cubicBezTo>
                  <a:cubicBezTo>
                    <a:pt x="65" y="24"/>
                    <a:pt x="69" y="24"/>
                    <a:pt x="73" y="25"/>
                  </a:cubicBezTo>
                  <a:cubicBezTo>
                    <a:pt x="72" y="24"/>
                    <a:pt x="72" y="23"/>
                    <a:pt x="71" y="22"/>
                  </a:cubicBezTo>
                  <a:cubicBezTo>
                    <a:pt x="68" y="16"/>
                    <a:pt x="65" y="12"/>
                    <a:pt x="61" y="10"/>
                  </a:cubicBezTo>
                  <a:close/>
                  <a:moveTo>
                    <a:pt x="61" y="33"/>
                  </a:moveTo>
                  <a:cubicBezTo>
                    <a:pt x="61" y="50"/>
                    <a:pt x="61" y="50"/>
                    <a:pt x="61" y="50"/>
                  </a:cubicBezTo>
                  <a:cubicBezTo>
                    <a:pt x="79" y="50"/>
                    <a:pt x="79" y="50"/>
                    <a:pt x="79" y="50"/>
                  </a:cubicBezTo>
                  <a:cubicBezTo>
                    <a:pt x="78" y="45"/>
                    <a:pt x="78" y="40"/>
                    <a:pt x="77" y="36"/>
                  </a:cubicBezTo>
                  <a:cubicBezTo>
                    <a:pt x="72" y="34"/>
                    <a:pt x="66" y="34"/>
                    <a:pt x="61" y="33"/>
                  </a:cubicBezTo>
                  <a:close/>
                  <a:moveTo>
                    <a:pt x="61" y="60"/>
                  </a:moveTo>
                  <a:cubicBezTo>
                    <a:pt x="61" y="77"/>
                    <a:pt x="61" y="77"/>
                    <a:pt x="61" y="77"/>
                  </a:cubicBezTo>
                  <a:cubicBezTo>
                    <a:pt x="66" y="77"/>
                    <a:pt x="72" y="76"/>
                    <a:pt x="77" y="75"/>
                  </a:cubicBezTo>
                  <a:cubicBezTo>
                    <a:pt x="78" y="70"/>
                    <a:pt x="78" y="65"/>
                    <a:pt x="79" y="60"/>
                  </a:cubicBezTo>
                  <a:cubicBezTo>
                    <a:pt x="61" y="60"/>
                    <a:pt x="61" y="60"/>
                    <a:pt x="61" y="60"/>
                  </a:cubicBezTo>
                  <a:close/>
                  <a:moveTo>
                    <a:pt x="61" y="87"/>
                  </a:moveTo>
                  <a:cubicBezTo>
                    <a:pt x="61" y="100"/>
                    <a:pt x="61" y="100"/>
                    <a:pt x="61" y="100"/>
                  </a:cubicBezTo>
                  <a:cubicBezTo>
                    <a:pt x="65" y="98"/>
                    <a:pt x="68" y="94"/>
                    <a:pt x="71" y="89"/>
                  </a:cubicBezTo>
                  <a:cubicBezTo>
                    <a:pt x="72" y="88"/>
                    <a:pt x="72" y="87"/>
                    <a:pt x="73" y="85"/>
                  </a:cubicBezTo>
                  <a:cubicBezTo>
                    <a:pt x="69" y="86"/>
                    <a:pt x="65" y="87"/>
                    <a:pt x="61" y="87"/>
                  </a:cubicBezTo>
                  <a:close/>
                  <a:moveTo>
                    <a:pt x="11" y="50"/>
                  </a:moveTo>
                  <a:cubicBezTo>
                    <a:pt x="23" y="50"/>
                    <a:pt x="23" y="50"/>
                    <a:pt x="23" y="50"/>
                  </a:cubicBezTo>
                  <a:cubicBezTo>
                    <a:pt x="23" y="47"/>
                    <a:pt x="24" y="43"/>
                    <a:pt x="24" y="39"/>
                  </a:cubicBezTo>
                  <a:cubicBezTo>
                    <a:pt x="24" y="40"/>
                    <a:pt x="23" y="40"/>
                    <a:pt x="22" y="40"/>
                  </a:cubicBezTo>
                  <a:cubicBezTo>
                    <a:pt x="17" y="43"/>
                    <a:pt x="13" y="47"/>
                    <a:pt x="11" y="50"/>
                  </a:cubicBezTo>
                  <a:close/>
                  <a:moveTo>
                    <a:pt x="88" y="50"/>
                  </a:moveTo>
                  <a:cubicBezTo>
                    <a:pt x="100" y="50"/>
                    <a:pt x="100" y="50"/>
                    <a:pt x="100" y="50"/>
                  </a:cubicBezTo>
                  <a:cubicBezTo>
                    <a:pt x="99" y="47"/>
                    <a:pt x="95" y="43"/>
                    <a:pt x="89" y="40"/>
                  </a:cubicBezTo>
                  <a:cubicBezTo>
                    <a:pt x="89" y="40"/>
                    <a:pt x="88" y="40"/>
                    <a:pt x="87" y="39"/>
                  </a:cubicBezTo>
                  <a:cubicBezTo>
                    <a:pt x="88" y="43"/>
                    <a:pt x="88" y="47"/>
                    <a:pt x="88" y="50"/>
                  </a:cubicBezTo>
                  <a:close/>
                  <a:moveTo>
                    <a:pt x="100" y="60"/>
                  </a:moveTo>
                  <a:cubicBezTo>
                    <a:pt x="88" y="60"/>
                    <a:pt x="88" y="60"/>
                    <a:pt x="88" y="60"/>
                  </a:cubicBezTo>
                  <a:cubicBezTo>
                    <a:pt x="88" y="64"/>
                    <a:pt x="88" y="67"/>
                    <a:pt x="87" y="71"/>
                  </a:cubicBezTo>
                  <a:cubicBezTo>
                    <a:pt x="88" y="71"/>
                    <a:pt x="89" y="70"/>
                    <a:pt x="89" y="70"/>
                  </a:cubicBezTo>
                  <a:cubicBezTo>
                    <a:pt x="95" y="67"/>
                    <a:pt x="99" y="64"/>
                    <a:pt x="100" y="60"/>
                  </a:cubicBezTo>
                  <a:close/>
                  <a:moveTo>
                    <a:pt x="23" y="60"/>
                  </a:moveTo>
                  <a:cubicBezTo>
                    <a:pt x="11" y="60"/>
                    <a:pt x="11" y="60"/>
                    <a:pt x="11" y="60"/>
                  </a:cubicBezTo>
                  <a:cubicBezTo>
                    <a:pt x="13" y="64"/>
                    <a:pt x="17" y="67"/>
                    <a:pt x="22" y="70"/>
                  </a:cubicBezTo>
                  <a:cubicBezTo>
                    <a:pt x="23" y="70"/>
                    <a:pt x="24" y="71"/>
                    <a:pt x="24" y="71"/>
                  </a:cubicBezTo>
                  <a:cubicBezTo>
                    <a:pt x="24" y="67"/>
                    <a:pt x="23" y="64"/>
                    <a:pt x="23" y="60"/>
                  </a:cubicBezTo>
                  <a:close/>
                  <a:moveTo>
                    <a:pt x="96" y="77"/>
                  </a:moveTo>
                  <a:cubicBezTo>
                    <a:pt x="95" y="78"/>
                    <a:pt x="95" y="78"/>
                    <a:pt x="94" y="78"/>
                  </a:cubicBezTo>
                  <a:cubicBezTo>
                    <a:pt x="91" y="80"/>
                    <a:pt x="88" y="81"/>
                    <a:pt x="84" y="82"/>
                  </a:cubicBezTo>
                  <a:cubicBezTo>
                    <a:pt x="83" y="86"/>
                    <a:pt x="81" y="90"/>
                    <a:pt x="80" y="93"/>
                  </a:cubicBezTo>
                  <a:cubicBezTo>
                    <a:pt x="79" y="94"/>
                    <a:pt x="79" y="94"/>
                    <a:pt x="79" y="95"/>
                  </a:cubicBezTo>
                  <a:cubicBezTo>
                    <a:pt x="82" y="93"/>
                    <a:pt x="85" y="90"/>
                    <a:pt x="88" y="88"/>
                  </a:cubicBezTo>
                  <a:cubicBezTo>
                    <a:pt x="91" y="85"/>
                    <a:pt x="94" y="81"/>
                    <a:pt x="96" y="77"/>
                  </a:cubicBezTo>
                  <a:close/>
                  <a:moveTo>
                    <a:pt x="27" y="82"/>
                  </a:moveTo>
                  <a:cubicBezTo>
                    <a:pt x="24" y="81"/>
                    <a:pt x="20" y="80"/>
                    <a:pt x="18" y="78"/>
                  </a:cubicBezTo>
                  <a:cubicBezTo>
                    <a:pt x="17" y="78"/>
                    <a:pt x="16" y="78"/>
                    <a:pt x="15" y="77"/>
                  </a:cubicBezTo>
                  <a:cubicBezTo>
                    <a:pt x="18" y="81"/>
                    <a:pt x="20" y="85"/>
                    <a:pt x="23" y="88"/>
                  </a:cubicBezTo>
                  <a:cubicBezTo>
                    <a:pt x="26" y="90"/>
                    <a:pt x="29" y="93"/>
                    <a:pt x="33" y="95"/>
                  </a:cubicBezTo>
                  <a:cubicBezTo>
                    <a:pt x="32" y="94"/>
                    <a:pt x="32" y="94"/>
                    <a:pt x="32" y="93"/>
                  </a:cubicBezTo>
                  <a:cubicBezTo>
                    <a:pt x="30" y="90"/>
                    <a:pt x="28" y="86"/>
                    <a:pt x="27" y="82"/>
                  </a:cubicBezTo>
                  <a:close/>
                  <a:moveTo>
                    <a:pt x="15" y="33"/>
                  </a:moveTo>
                  <a:cubicBezTo>
                    <a:pt x="16" y="33"/>
                    <a:pt x="17" y="32"/>
                    <a:pt x="18" y="32"/>
                  </a:cubicBezTo>
                  <a:cubicBezTo>
                    <a:pt x="20" y="30"/>
                    <a:pt x="24" y="29"/>
                    <a:pt x="27" y="28"/>
                  </a:cubicBezTo>
                  <a:cubicBezTo>
                    <a:pt x="28" y="24"/>
                    <a:pt x="30" y="20"/>
                    <a:pt x="32" y="17"/>
                  </a:cubicBezTo>
                  <a:cubicBezTo>
                    <a:pt x="32" y="17"/>
                    <a:pt x="32" y="16"/>
                    <a:pt x="33" y="16"/>
                  </a:cubicBezTo>
                  <a:cubicBezTo>
                    <a:pt x="29" y="18"/>
                    <a:pt x="26" y="20"/>
                    <a:pt x="23" y="23"/>
                  </a:cubicBezTo>
                  <a:cubicBezTo>
                    <a:pt x="20" y="26"/>
                    <a:pt x="18" y="29"/>
                    <a:pt x="15" y="33"/>
                  </a:cubicBezTo>
                  <a:close/>
                  <a:moveTo>
                    <a:pt x="84" y="28"/>
                  </a:moveTo>
                  <a:cubicBezTo>
                    <a:pt x="88" y="29"/>
                    <a:pt x="91" y="30"/>
                    <a:pt x="94" y="32"/>
                  </a:cubicBezTo>
                  <a:cubicBezTo>
                    <a:pt x="95" y="32"/>
                    <a:pt x="95" y="33"/>
                    <a:pt x="96" y="33"/>
                  </a:cubicBezTo>
                  <a:cubicBezTo>
                    <a:pt x="94" y="29"/>
                    <a:pt x="91" y="26"/>
                    <a:pt x="88" y="23"/>
                  </a:cubicBezTo>
                  <a:cubicBezTo>
                    <a:pt x="85" y="20"/>
                    <a:pt x="82" y="18"/>
                    <a:pt x="79" y="16"/>
                  </a:cubicBezTo>
                  <a:cubicBezTo>
                    <a:pt x="79" y="16"/>
                    <a:pt x="79" y="17"/>
                    <a:pt x="80" y="17"/>
                  </a:cubicBezTo>
                  <a:cubicBezTo>
                    <a:pt x="81" y="20"/>
                    <a:pt x="83" y="24"/>
                    <a:pt x="84" y="28"/>
                  </a:cubicBez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sz="2100">
                <a:latin typeface="微软雅黑" pitchFamily="34" charset="-122"/>
                <a:ea typeface="微软雅黑" pitchFamily="34" charset="-122"/>
              </a:endParaRPr>
            </a:p>
          </p:txBody>
        </p:sp>
        <p:sp>
          <p:nvSpPr>
            <p:cNvPr id="47" name="文本框 49"/>
            <p:cNvSpPr txBox="1"/>
            <p:nvPr/>
          </p:nvSpPr>
          <p:spPr>
            <a:xfrm>
              <a:off x="9567636" y="3381327"/>
              <a:ext cx="1248229" cy="362076"/>
            </a:xfrm>
            <a:prstGeom prst="rect">
              <a:avLst/>
            </a:prstGeom>
            <a:noFill/>
          </p:spPr>
          <p:txBody>
            <a:bodyPr wrap="square" rtlCol="0">
              <a:spAutoFit/>
            </a:bodyPr>
            <a:lstStyle>
              <a:defPPr>
                <a:defRPr lang="zh-CN"/>
              </a:defPPr>
              <a:lvl1pPr algn="ctr">
                <a:defRPr sz="1600">
                  <a:solidFill>
                    <a:srgbClr val="9DA8B1"/>
                  </a:solidFill>
                  <a:latin typeface="TeXGyreAdventor" panose="00000500000000000000" pitchFamily="50" charset="0"/>
                </a:defRPr>
              </a:lvl1pPr>
            </a:lstStyle>
            <a:p>
              <a:r>
                <a:rPr lang="zh-CN" altLang="en-US" sz="1900" dirty="0">
                  <a:solidFill>
                    <a:schemeClr val="tx1"/>
                  </a:solidFill>
                  <a:latin typeface="微软雅黑" pitchFamily="34" charset="-122"/>
                  <a:ea typeface="微软雅黑" pitchFamily="34" charset="-122"/>
                </a:rPr>
                <a:t>添加标题</a:t>
              </a:r>
            </a:p>
          </p:txBody>
        </p:sp>
      </p:grpSp>
      <p:sp>
        <p:nvSpPr>
          <p:cNvPr id="49"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1435763306"/>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9"/>
                                        </p:tgtEl>
                                        <p:attrNameLst>
                                          <p:attrName>ppt_y</p:attrName>
                                        </p:attrNameLst>
                                      </p:cBhvr>
                                      <p:tavLst>
                                        <p:tav tm="0">
                                          <p:val>
                                            <p:strVal val="#ppt_y"/>
                                          </p:val>
                                        </p:tav>
                                        <p:tav tm="100000">
                                          <p:val>
                                            <p:strVal val="#ppt_y"/>
                                          </p:val>
                                        </p:tav>
                                      </p:tavLst>
                                    </p:anim>
                                    <p:anim calcmode="lin" valueType="num">
                                      <p:cBhvr>
                                        <p:cTn id="9" dur="500" fill="hold"/>
                                        <p:tgtEl>
                                          <p:spTgt spid="4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9"/>
                                        </p:tgtEl>
                                      </p:cBhvr>
                                    </p:animEffect>
                                  </p:childTnLst>
                                </p:cTn>
                              </p:par>
                              <p:par>
                                <p:cTn id="12" presetID="16" presetClass="entr" presetSubtype="21" fill="hold" nodeType="withEffect">
                                  <p:stCondLst>
                                    <p:cond delay="250"/>
                                  </p:stCondLst>
                                  <p:childTnLst>
                                    <p:set>
                                      <p:cBhvr>
                                        <p:cTn id="13" dur="1" fill="hold">
                                          <p:stCondLst>
                                            <p:cond delay="0"/>
                                          </p:stCondLst>
                                        </p:cTn>
                                        <p:tgtEl>
                                          <p:spTgt spid="44"/>
                                        </p:tgtEl>
                                        <p:attrNameLst>
                                          <p:attrName>style.visibility</p:attrName>
                                        </p:attrNameLst>
                                      </p:cBhvr>
                                      <p:to>
                                        <p:strVal val="visible"/>
                                      </p:to>
                                    </p:set>
                                    <p:animEffect transition="in" filter="barn(inVertical)">
                                      <p:cBhvr>
                                        <p:cTn id="14" dur="500"/>
                                        <p:tgtEl>
                                          <p:spTgt spid="44"/>
                                        </p:tgtEl>
                                      </p:cBhvr>
                                    </p:animEffect>
                                  </p:childTnLst>
                                </p:cTn>
                              </p:par>
                              <p:par>
                                <p:cTn id="15" presetID="16" presetClass="entr" presetSubtype="21" fill="hold" nodeType="withEffect">
                                  <p:stCondLst>
                                    <p:cond delay="250"/>
                                  </p:stCondLst>
                                  <p:childTnLst>
                                    <p:set>
                                      <p:cBhvr>
                                        <p:cTn id="16" dur="1" fill="hold">
                                          <p:stCondLst>
                                            <p:cond delay="0"/>
                                          </p:stCondLst>
                                        </p:cTn>
                                        <p:tgtEl>
                                          <p:spTgt spid="29"/>
                                        </p:tgtEl>
                                        <p:attrNameLst>
                                          <p:attrName>style.visibility</p:attrName>
                                        </p:attrNameLst>
                                      </p:cBhvr>
                                      <p:to>
                                        <p:strVal val="visible"/>
                                      </p:to>
                                    </p:set>
                                    <p:animEffect transition="in" filter="barn(inVertical)">
                                      <p:cBhvr>
                                        <p:cTn id="17" dur="500"/>
                                        <p:tgtEl>
                                          <p:spTgt spid="29"/>
                                        </p:tgtEl>
                                      </p:cBhvr>
                                    </p:animEffect>
                                  </p:childTnLst>
                                </p:cTn>
                              </p:par>
                              <p:par>
                                <p:cTn id="18" presetID="16" presetClass="entr" presetSubtype="21" fill="hold" nodeType="withEffect">
                                  <p:stCondLst>
                                    <p:cond delay="1250"/>
                                  </p:stCondLst>
                                  <p:childTnLst>
                                    <p:set>
                                      <p:cBhvr>
                                        <p:cTn id="19" dur="1" fill="hold">
                                          <p:stCondLst>
                                            <p:cond delay="0"/>
                                          </p:stCondLst>
                                        </p:cTn>
                                        <p:tgtEl>
                                          <p:spTgt spid="40"/>
                                        </p:tgtEl>
                                        <p:attrNameLst>
                                          <p:attrName>style.visibility</p:attrName>
                                        </p:attrNameLst>
                                      </p:cBhvr>
                                      <p:to>
                                        <p:strVal val="visible"/>
                                      </p:to>
                                    </p:set>
                                    <p:animEffect transition="in" filter="barn(inVertical)">
                                      <p:cBhvr>
                                        <p:cTn id="20" dur="500"/>
                                        <p:tgtEl>
                                          <p:spTgt spid="40"/>
                                        </p:tgtEl>
                                      </p:cBhvr>
                                    </p:animEffect>
                                  </p:childTnLst>
                                </p:cTn>
                              </p:par>
                              <p:par>
                                <p:cTn id="21" presetID="16" presetClass="entr" presetSubtype="21" fill="hold" nodeType="withEffect">
                                  <p:stCondLst>
                                    <p:cond delay="1250"/>
                                  </p:stCondLst>
                                  <p:childTnLst>
                                    <p:set>
                                      <p:cBhvr>
                                        <p:cTn id="22" dur="1" fill="hold">
                                          <p:stCondLst>
                                            <p:cond delay="0"/>
                                          </p:stCondLst>
                                        </p:cTn>
                                        <p:tgtEl>
                                          <p:spTgt spid="22"/>
                                        </p:tgtEl>
                                        <p:attrNameLst>
                                          <p:attrName>style.visibility</p:attrName>
                                        </p:attrNameLst>
                                      </p:cBhvr>
                                      <p:to>
                                        <p:strVal val="visible"/>
                                      </p:to>
                                    </p:set>
                                    <p:animEffect transition="in" filter="barn(inVertical)">
                                      <p:cBhvr>
                                        <p:cTn id="23" dur="500"/>
                                        <p:tgtEl>
                                          <p:spTgt spid="22"/>
                                        </p:tgtEl>
                                      </p:cBhvr>
                                    </p:animEffect>
                                  </p:childTnLst>
                                </p:cTn>
                              </p:par>
                              <p:par>
                                <p:cTn id="24" presetID="16" presetClass="entr" presetSubtype="21" fill="hold" nodeType="withEffect">
                                  <p:stCondLst>
                                    <p:cond delay="2250"/>
                                  </p:stCondLst>
                                  <p:childTnLst>
                                    <p:set>
                                      <p:cBhvr>
                                        <p:cTn id="25" dur="1" fill="hold">
                                          <p:stCondLst>
                                            <p:cond delay="0"/>
                                          </p:stCondLst>
                                        </p:cTn>
                                        <p:tgtEl>
                                          <p:spTgt spid="36"/>
                                        </p:tgtEl>
                                        <p:attrNameLst>
                                          <p:attrName>style.visibility</p:attrName>
                                        </p:attrNameLst>
                                      </p:cBhvr>
                                      <p:to>
                                        <p:strVal val="visible"/>
                                      </p:to>
                                    </p:set>
                                    <p:animEffect transition="in" filter="barn(inVertical)">
                                      <p:cBhvr>
                                        <p:cTn id="26" dur="500"/>
                                        <p:tgtEl>
                                          <p:spTgt spid="36"/>
                                        </p:tgtEl>
                                      </p:cBhvr>
                                    </p:animEffect>
                                  </p:childTnLst>
                                </p:cTn>
                              </p:par>
                              <p:par>
                                <p:cTn id="27" presetID="16" presetClass="entr" presetSubtype="21" fill="hold" nodeType="withEffect">
                                  <p:stCondLst>
                                    <p:cond delay="2250"/>
                                  </p:stCondLst>
                                  <p:childTnLst>
                                    <p:set>
                                      <p:cBhvr>
                                        <p:cTn id="28" dur="1" fill="hold">
                                          <p:stCondLst>
                                            <p:cond delay="0"/>
                                          </p:stCondLst>
                                        </p:cTn>
                                        <p:tgtEl>
                                          <p:spTgt spid="15"/>
                                        </p:tgtEl>
                                        <p:attrNameLst>
                                          <p:attrName>style.visibility</p:attrName>
                                        </p:attrNameLst>
                                      </p:cBhvr>
                                      <p:to>
                                        <p:strVal val="visible"/>
                                      </p:to>
                                    </p:set>
                                    <p:animEffect transition="in" filter="barn(inVertical)">
                                      <p:cBhvr>
                                        <p:cTn id="29" dur="500"/>
                                        <p:tgtEl>
                                          <p:spTgt spid="15"/>
                                        </p:tgtEl>
                                      </p:cBhvr>
                                    </p:animEffect>
                                  </p:childTnLst>
                                </p:cTn>
                              </p:par>
                              <p:par>
                                <p:cTn id="30" presetID="14" presetClass="entr" presetSubtype="10" fill="hold" nodeType="withEffect">
                                  <p:stCondLst>
                                    <p:cond delay="3250"/>
                                  </p:stCondLst>
                                  <p:childTnLst>
                                    <p:set>
                                      <p:cBhvr>
                                        <p:cTn id="31" dur="1" fill="hold">
                                          <p:stCondLst>
                                            <p:cond delay="0"/>
                                          </p:stCondLst>
                                        </p:cTn>
                                        <p:tgtEl>
                                          <p:spTgt spid="6"/>
                                        </p:tgtEl>
                                        <p:attrNameLst>
                                          <p:attrName>style.visibility</p:attrName>
                                        </p:attrNameLst>
                                      </p:cBhvr>
                                      <p:to>
                                        <p:strVal val="visible"/>
                                      </p:to>
                                    </p:set>
                                    <p:animEffect transition="in" filter="randombar(horizontal)">
                                      <p:cBhvr>
                                        <p:cTn id="32" dur="500"/>
                                        <p:tgtEl>
                                          <p:spTgt spid="6"/>
                                        </p:tgtEl>
                                      </p:cBhvr>
                                    </p:animEffect>
                                  </p:childTnLst>
                                </p:cTn>
                              </p:par>
                              <p:par>
                                <p:cTn id="33" presetID="14" presetClass="entr" presetSubtype="10" fill="hold" nodeType="withEffect">
                                  <p:stCondLst>
                                    <p:cond delay="3250"/>
                                  </p:stCondLst>
                                  <p:childTnLst>
                                    <p:set>
                                      <p:cBhvr>
                                        <p:cTn id="34" dur="1" fill="hold">
                                          <p:stCondLst>
                                            <p:cond delay="0"/>
                                          </p:stCondLst>
                                        </p:cTn>
                                        <p:tgtEl>
                                          <p:spTgt spid="4"/>
                                        </p:tgtEl>
                                        <p:attrNameLst>
                                          <p:attrName>style.visibility</p:attrName>
                                        </p:attrNameLst>
                                      </p:cBhvr>
                                      <p:to>
                                        <p:strVal val="visible"/>
                                      </p:to>
                                    </p:set>
                                    <p:animEffect transition="in" filter="randombar(horizontal)">
                                      <p:cBhvr>
                                        <p:cTn id="35" dur="500"/>
                                        <p:tgtEl>
                                          <p:spTgt spid="4"/>
                                        </p:tgtEl>
                                      </p:cBhvr>
                                    </p:animEffect>
                                  </p:childTnLst>
                                </p:cTn>
                              </p:par>
                              <p:par>
                                <p:cTn id="36" presetID="14" presetClass="entr" presetSubtype="10" fill="hold" nodeType="withEffect">
                                  <p:stCondLst>
                                    <p:cond delay="3250"/>
                                  </p:stCondLst>
                                  <p:childTnLst>
                                    <p:set>
                                      <p:cBhvr>
                                        <p:cTn id="37" dur="1" fill="hold">
                                          <p:stCondLst>
                                            <p:cond delay="0"/>
                                          </p:stCondLst>
                                        </p:cTn>
                                        <p:tgtEl>
                                          <p:spTgt spid="5"/>
                                        </p:tgtEl>
                                        <p:attrNameLst>
                                          <p:attrName>style.visibility</p:attrName>
                                        </p:attrNameLst>
                                      </p:cBhvr>
                                      <p:to>
                                        <p:strVal val="visible"/>
                                      </p:to>
                                    </p:set>
                                    <p:animEffect transition="in" filter="randombar(horizontal)">
                                      <p:cBhvr>
                                        <p:cTn id="38" dur="500"/>
                                        <p:tgtEl>
                                          <p:spTgt spid="5"/>
                                        </p:tgtEl>
                                      </p:cBhvr>
                                    </p:animEffect>
                                  </p:childTnLst>
                                </p:cTn>
                              </p:par>
                              <p:par>
                                <p:cTn id="39" presetID="14" presetClass="entr" presetSubtype="10" fill="hold" nodeType="withEffect">
                                  <p:stCondLst>
                                    <p:cond delay="3250"/>
                                  </p:stCondLst>
                                  <p:childTnLst>
                                    <p:set>
                                      <p:cBhvr>
                                        <p:cTn id="40" dur="1" fill="hold">
                                          <p:stCondLst>
                                            <p:cond delay="0"/>
                                          </p:stCondLst>
                                        </p:cTn>
                                        <p:tgtEl>
                                          <p:spTgt spid="9"/>
                                        </p:tgtEl>
                                        <p:attrNameLst>
                                          <p:attrName>style.visibility</p:attrName>
                                        </p:attrNameLst>
                                      </p:cBhvr>
                                      <p:to>
                                        <p:strVal val="visible"/>
                                      </p:to>
                                    </p:set>
                                    <p:animEffect transition="in" filter="randombar(horizontal)">
                                      <p:cBhvr>
                                        <p:cTn id="41" dur="500"/>
                                        <p:tgtEl>
                                          <p:spTgt spid="9"/>
                                        </p:tgtEl>
                                      </p:cBhvr>
                                    </p:animEffect>
                                  </p:childTnLst>
                                </p:cTn>
                              </p:par>
                              <p:par>
                                <p:cTn id="42" presetID="14" presetClass="entr" presetSubtype="10" fill="hold" nodeType="withEffect">
                                  <p:stCondLst>
                                    <p:cond delay="3250"/>
                                  </p:stCondLst>
                                  <p:childTnLst>
                                    <p:set>
                                      <p:cBhvr>
                                        <p:cTn id="43" dur="1" fill="hold">
                                          <p:stCondLst>
                                            <p:cond delay="0"/>
                                          </p:stCondLst>
                                        </p:cTn>
                                        <p:tgtEl>
                                          <p:spTgt spid="12"/>
                                        </p:tgtEl>
                                        <p:attrNameLst>
                                          <p:attrName>style.visibility</p:attrName>
                                        </p:attrNameLst>
                                      </p:cBhvr>
                                      <p:to>
                                        <p:strVal val="visible"/>
                                      </p:to>
                                    </p:set>
                                    <p:animEffect transition="in" filter="randombar(horizontal)">
                                      <p:cBhvr>
                                        <p:cTn id="4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367764" y="4721921"/>
            <a:ext cx="1123074" cy="646331"/>
          </a:xfrm>
          <a:prstGeom prst="rect">
            <a:avLst/>
          </a:prstGeom>
          <a:noFill/>
        </p:spPr>
        <p:txBody>
          <a:bodyPr wrap="square" rtlCol="0" anchor="ctr">
            <a:spAutoFit/>
          </a:bodyPr>
          <a:lstStyle>
            <a:defPPr>
              <a:defRPr lang="zh-CN"/>
            </a:defPPr>
            <a:lvl1pPr algn="ct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sz="1800" dirty="0">
                <a:solidFill>
                  <a:schemeClr val="tx1">
                    <a:lumMod val="85000"/>
                    <a:lumOff val="15000"/>
                  </a:schemeClr>
                </a:solidFill>
              </a:rPr>
              <a:t>点击添加</a:t>
            </a:r>
            <a:endParaRPr lang="en-US" altLang="zh-CN" sz="1800" dirty="0">
              <a:solidFill>
                <a:schemeClr val="tx1">
                  <a:lumMod val="85000"/>
                  <a:lumOff val="15000"/>
                </a:schemeClr>
              </a:solidFill>
            </a:endParaRPr>
          </a:p>
          <a:p>
            <a:r>
              <a:rPr lang="zh-CN" altLang="en-US" sz="1800" dirty="0">
                <a:solidFill>
                  <a:schemeClr val="tx1">
                    <a:lumMod val="85000"/>
                    <a:lumOff val="15000"/>
                  </a:schemeClr>
                </a:solidFill>
              </a:rPr>
              <a:t>文字</a:t>
            </a:r>
          </a:p>
        </p:txBody>
      </p:sp>
      <p:sp>
        <p:nvSpPr>
          <p:cNvPr id="17" name="TextBox 16"/>
          <p:cNvSpPr txBox="1"/>
          <p:nvPr/>
        </p:nvSpPr>
        <p:spPr>
          <a:xfrm>
            <a:off x="2831297" y="3234306"/>
            <a:ext cx="1591019" cy="923330"/>
          </a:xfrm>
          <a:prstGeom prst="rect">
            <a:avLst/>
          </a:prstGeom>
          <a:noFill/>
        </p:spPr>
        <p:txBody>
          <a:bodyPr wrap="square" rtlCol="0" anchor="ctr">
            <a:spAutoFit/>
          </a:bodyPr>
          <a:lstStyle/>
          <a:p>
            <a:pPr algn="ctr"/>
            <a:r>
              <a:rPr lang="zh-CN" altLang="en-US" sz="1800" dirty="0">
                <a:solidFill>
                  <a:schemeClr val="tx1">
                    <a:lumMod val="85000"/>
                    <a:lumOff val="15000"/>
                  </a:schemeClr>
                </a:solidFill>
                <a:latin typeface="微软雅黑" pitchFamily="34" charset="-122"/>
                <a:ea typeface="微软雅黑" pitchFamily="34" charset="-122"/>
              </a:rPr>
              <a:t>点击添加</a:t>
            </a:r>
            <a:endParaRPr lang="en-US" altLang="zh-CN" sz="1800" dirty="0">
              <a:solidFill>
                <a:schemeClr val="tx1">
                  <a:lumMod val="85000"/>
                  <a:lumOff val="15000"/>
                </a:schemeClr>
              </a:solidFill>
              <a:latin typeface="微软雅黑" pitchFamily="34" charset="-122"/>
              <a:ea typeface="微软雅黑" pitchFamily="34" charset="-122"/>
            </a:endParaRPr>
          </a:p>
          <a:p>
            <a:pPr algn="ctr"/>
            <a:r>
              <a:rPr lang="zh-CN" altLang="en-US" sz="1800" dirty="0">
                <a:solidFill>
                  <a:schemeClr val="tx1">
                    <a:lumMod val="85000"/>
                    <a:lumOff val="15000"/>
                  </a:schemeClr>
                </a:solidFill>
                <a:latin typeface="微软雅黑" pitchFamily="34" charset="-122"/>
                <a:ea typeface="微软雅黑" pitchFamily="34" charset="-122"/>
              </a:rPr>
              <a:t>文字点击添加</a:t>
            </a:r>
            <a:endParaRPr lang="en-US" altLang="zh-CN" sz="1800" dirty="0">
              <a:solidFill>
                <a:schemeClr val="tx1">
                  <a:lumMod val="85000"/>
                  <a:lumOff val="15000"/>
                </a:schemeClr>
              </a:solidFill>
              <a:latin typeface="微软雅黑" pitchFamily="34" charset="-122"/>
              <a:ea typeface="微软雅黑" pitchFamily="34" charset="-122"/>
            </a:endParaRPr>
          </a:p>
          <a:p>
            <a:pPr algn="ctr"/>
            <a:r>
              <a:rPr lang="zh-CN" altLang="en-US" sz="1800" dirty="0">
                <a:solidFill>
                  <a:schemeClr val="tx1">
                    <a:lumMod val="85000"/>
                    <a:lumOff val="15000"/>
                  </a:schemeClr>
                </a:solidFill>
                <a:latin typeface="微软雅黑" pitchFamily="34" charset="-122"/>
                <a:ea typeface="微软雅黑" pitchFamily="34" charset="-122"/>
              </a:rPr>
              <a:t>文字</a:t>
            </a:r>
          </a:p>
        </p:txBody>
      </p:sp>
      <p:sp>
        <p:nvSpPr>
          <p:cNvPr id="18" name="TextBox 17"/>
          <p:cNvSpPr txBox="1"/>
          <p:nvPr/>
        </p:nvSpPr>
        <p:spPr>
          <a:xfrm>
            <a:off x="4809925" y="4488034"/>
            <a:ext cx="1123074" cy="646331"/>
          </a:xfrm>
          <a:prstGeom prst="rect">
            <a:avLst/>
          </a:prstGeom>
          <a:noFill/>
        </p:spPr>
        <p:txBody>
          <a:bodyPr wrap="square" rtlCol="0" anchor="ctr">
            <a:spAutoFit/>
          </a:bodyPr>
          <a:lstStyle>
            <a:defPPr>
              <a:defRPr lang="zh-CN"/>
            </a:defPPr>
            <a:lvl1pPr algn="ctr">
              <a:defRPr sz="16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sz="1800" dirty="0">
                <a:solidFill>
                  <a:schemeClr val="tx1">
                    <a:lumMod val="85000"/>
                    <a:lumOff val="15000"/>
                  </a:schemeClr>
                </a:solidFill>
              </a:rPr>
              <a:t>点击添加</a:t>
            </a:r>
            <a:endParaRPr lang="en-US" altLang="zh-CN" sz="1800" dirty="0">
              <a:solidFill>
                <a:schemeClr val="tx1">
                  <a:lumMod val="85000"/>
                  <a:lumOff val="15000"/>
                </a:schemeClr>
              </a:solidFill>
            </a:endParaRPr>
          </a:p>
          <a:p>
            <a:r>
              <a:rPr lang="zh-CN" altLang="en-US" sz="1800" dirty="0">
                <a:solidFill>
                  <a:schemeClr val="tx1">
                    <a:lumMod val="85000"/>
                    <a:lumOff val="15000"/>
                  </a:schemeClr>
                </a:solidFill>
              </a:rPr>
              <a:t>文字</a:t>
            </a:r>
          </a:p>
        </p:txBody>
      </p:sp>
      <p:sp>
        <p:nvSpPr>
          <p:cNvPr id="19" name="TextBox 18"/>
          <p:cNvSpPr txBox="1"/>
          <p:nvPr/>
        </p:nvSpPr>
        <p:spPr>
          <a:xfrm>
            <a:off x="6251758" y="3406546"/>
            <a:ext cx="1591019" cy="646331"/>
          </a:xfrm>
          <a:prstGeom prst="rect">
            <a:avLst/>
          </a:prstGeom>
          <a:noFill/>
        </p:spPr>
        <p:txBody>
          <a:bodyPr wrap="square" rtlCol="0" anchor="ctr">
            <a:spAutoFit/>
          </a:bodyPr>
          <a:lstStyle/>
          <a:p>
            <a:pPr algn="ctr"/>
            <a:r>
              <a:rPr lang="zh-CN" altLang="en-US" sz="1800" dirty="0">
                <a:solidFill>
                  <a:schemeClr val="tx1">
                    <a:lumMod val="85000"/>
                    <a:lumOff val="15000"/>
                  </a:schemeClr>
                </a:solidFill>
                <a:latin typeface="微软雅黑" pitchFamily="34" charset="-122"/>
                <a:ea typeface="微软雅黑" pitchFamily="34" charset="-122"/>
              </a:rPr>
              <a:t>点击添加</a:t>
            </a:r>
            <a:endParaRPr lang="en-US" altLang="zh-CN" sz="1800" dirty="0">
              <a:solidFill>
                <a:schemeClr val="tx1">
                  <a:lumMod val="85000"/>
                  <a:lumOff val="15000"/>
                </a:schemeClr>
              </a:solidFill>
              <a:latin typeface="微软雅黑" pitchFamily="34" charset="-122"/>
              <a:ea typeface="微软雅黑" pitchFamily="34" charset="-122"/>
            </a:endParaRPr>
          </a:p>
          <a:p>
            <a:pPr algn="ctr"/>
            <a:r>
              <a:rPr lang="zh-CN" altLang="en-US" sz="1800" dirty="0">
                <a:solidFill>
                  <a:schemeClr val="tx1">
                    <a:lumMod val="85000"/>
                    <a:lumOff val="15000"/>
                  </a:schemeClr>
                </a:solidFill>
                <a:latin typeface="微软雅黑" pitchFamily="34" charset="-122"/>
                <a:ea typeface="微软雅黑" pitchFamily="34" charset="-122"/>
              </a:rPr>
              <a:t>文字点击</a:t>
            </a:r>
          </a:p>
        </p:txBody>
      </p:sp>
      <p:sp>
        <p:nvSpPr>
          <p:cNvPr id="20" name="矩形 19"/>
          <p:cNvSpPr/>
          <p:nvPr/>
        </p:nvSpPr>
        <p:spPr>
          <a:xfrm>
            <a:off x="8604518" y="2493691"/>
            <a:ext cx="2590601" cy="3508653"/>
          </a:xfrm>
          <a:prstGeom prst="rect">
            <a:avLst/>
          </a:prstGeom>
        </p:spPr>
        <p:txBody>
          <a:bodyPr wrap="square">
            <a:spAutoFit/>
          </a:bodyPr>
          <a:lstStyle/>
          <a:p>
            <a:pPr>
              <a:lnSpc>
                <a:spcPct val="150000"/>
              </a:lnSpc>
            </a:pPr>
            <a:r>
              <a:rPr lang="zh-CN" altLang="en-US" sz="2000" b="1" dirty="0">
                <a:solidFill>
                  <a:srgbClr val="C00000"/>
                </a:solidFill>
                <a:latin typeface="微软雅黑" pitchFamily="34" charset="-122"/>
                <a:ea typeface="微软雅黑" pitchFamily="34" charset="-122"/>
              </a:rPr>
              <a:t>点击添加小标题</a:t>
            </a:r>
            <a:endParaRPr lang="en-US" altLang="zh-CN" sz="2000" b="1" dirty="0">
              <a:solidFill>
                <a:srgbClr val="C00000"/>
              </a:solidFill>
              <a:latin typeface="微软雅黑" pitchFamily="34" charset="-122"/>
              <a:ea typeface="微软雅黑" pitchFamily="34" charset="-122"/>
            </a:endParaRPr>
          </a:p>
          <a:p>
            <a:pPr>
              <a:lnSpc>
                <a:spcPct val="150000"/>
              </a:lnSpc>
            </a:pPr>
            <a:r>
              <a:rPr lang="zh-CN" altLang="en-US" sz="1600" dirty="0">
                <a:solidFill>
                  <a:srgbClr val="C00000"/>
                </a:solidFill>
                <a:latin typeface="微软雅黑" pitchFamily="34" charset="-122"/>
                <a:ea typeface="微软雅黑" pitchFamily="34" charset="-122"/>
              </a:rPr>
              <a:t>您的内容打在这里，或者通过复制您的文本后，在此框中选择粘贴，并选择只保留文字。</a:t>
            </a:r>
            <a:endParaRPr lang="en-US" altLang="zh-CN" sz="1600" dirty="0">
              <a:solidFill>
                <a:srgbClr val="C00000"/>
              </a:solidFill>
              <a:latin typeface="微软雅黑" pitchFamily="34" charset="-122"/>
              <a:ea typeface="微软雅黑" pitchFamily="34" charset="-122"/>
            </a:endParaRPr>
          </a:p>
          <a:p>
            <a:pPr>
              <a:lnSpc>
                <a:spcPct val="150000"/>
              </a:lnSpc>
            </a:pPr>
            <a:r>
              <a:rPr lang="zh-CN" altLang="en-US" sz="1600" dirty="0">
                <a:solidFill>
                  <a:srgbClr val="C00000"/>
                </a:solidFill>
                <a:latin typeface="微软雅黑" pitchFamily="34" charset="-122"/>
                <a:ea typeface="微软雅黑" pitchFamily="34" charset="-122"/>
              </a:rPr>
              <a:t>您的内容打在这里，或者通过复制您的文本后，在此框中选择粘贴，并选择只保留文字。</a:t>
            </a:r>
            <a:endParaRPr lang="en-US" altLang="zh-CN" sz="1600" dirty="0">
              <a:solidFill>
                <a:srgbClr val="C00000"/>
              </a:solidFill>
              <a:latin typeface="微软雅黑" pitchFamily="34" charset="-122"/>
              <a:ea typeface="微软雅黑" pitchFamily="34" charset="-122"/>
              <a:cs typeface="华文黑体" pitchFamily="2" charset="-122"/>
            </a:endParaRPr>
          </a:p>
        </p:txBody>
      </p:sp>
      <p:sp>
        <p:nvSpPr>
          <p:cNvPr id="21" name="Freeform 4"/>
          <p:cNvSpPr>
            <a:spLocks/>
          </p:cNvSpPr>
          <p:nvPr/>
        </p:nvSpPr>
        <p:spPr bwMode="auto">
          <a:xfrm>
            <a:off x="2451140" y="2542076"/>
            <a:ext cx="2328771" cy="2330372"/>
          </a:xfrm>
          <a:custGeom>
            <a:avLst/>
            <a:gdLst/>
            <a:ahLst/>
            <a:cxnLst/>
            <a:rect l="l" t="t" r="r" b="b"/>
            <a:pathLst>
              <a:path w="2628619" h="2628031">
                <a:moveTo>
                  <a:pt x="1316980" y="400615"/>
                </a:moveTo>
                <a:cubicBezTo>
                  <a:pt x="813885" y="400615"/>
                  <a:pt x="406046" y="809559"/>
                  <a:pt x="406046" y="1314016"/>
                </a:cubicBezTo>
                <a:cubicBezTo>
                  <a:pt x="406046" y="1818473"/>
                  <a:pt x="813885" y="2227417"/>
                  <a:pt x="1316980" y="2227417"/>
                </a:cubicBezTo>
                <a:cubicBezTo>
                  <a:pt x="1820075" y="2227417"/>
                  <a:pt x="2227914" y="1818473"/>
                  <a:pt x="2227914" y="1314016"/>
                </a:cubicBezTo>
                <a:cubicBezTo>
                  <a:pt x="2227914" y="809559"/>
                  <a:pt x="1820075" y="400615"/>
                  <a:pt x="1316980" y="400615"/>
                </a:cubicBezTo>
                <a:close/>
                <a:moveTo>
                  <a:pt x="1151586" y="0"/>
                </a:moveTo>
                <a:lnTo>
                  <a:pt x="1254227" y="145306"/>
                </a:lnTo>
                <a:lnTo>
                  <a:pt x="1316813" y="142801"/>
                </a:lnTo>
                <a:lnTo>
                  <a:pt x="1379399" y="145306"/>
                </a:lnTo>
                <a:lnTo>
                  <a:pt x="1482041" y="0"/>
                </a:lnTo>
                <a:lnTo>
                  <a:pt x="1522096" y="5011"/>
                </a:lnTo>
                <a:lnTo>
                  <a:pt x="1564654" y="12526"/>
                </a:lnTo>
                <a:lnTo>
                  <a:pt x="1617227" y="182885"/>
                </a:lnTo>
                <a:lnTo>
                  <a:pt x="1679813" y="200422"/>
                </a:lnTo>
                <a:lnTo>
                  <a:pt x="1707351" y="210443"/>
                </a:lnTo>
                <a:lnTo>
                  <a:pt x="1737392" y="220464"/>
                </a:lnTo>
                <a:lnTo>
                  <a:pt x="1880089" y="115243"/>
                </a:lnTo>
                <a:lnTo>
                  <a:pt x="1917640" y="132780"/>
                </a:lnTo>
                <a:lnTo>
                  <a:pt x="1955192" y="152822"/>
                </a:lnTo>
                <a:lnTo>
                  <a:pt x="1952689" y="333201"/>
                </a:lnTo>
                <a:lnTo>
                  <a:pt x="2002758" y="368275"/>
                </a:lnTo>
                <a:lnTo>
                  <a:pt x="2027792" y="388317"/>
                </a:lnTo>
                <a:lnTo>
                  <a:pt x="2052827" y="405854"/>
                </a:lnTo>
                <a:lnTo>
                  <a:pt x="2223061" y="348233"/>
                </a:lnTo>
                <a:lnTo>
                  <a:pt x="2253102" y="378296"/>
                </a:lnTo>
                <a:lnTo>
                  <a:pt x="2283144" y="408360"/>
                </a:lnTo>
                <a:lnTo>
                  <a:pt x="2225564" y="578718"/>
                </a:lnTo>
                <a:lnTo>
                  <a:pt x="2263116" y="626318"/>
                </a:lnTo>
                <a:lnTo>
                  <a:pt x="2298164" y="678929"/>
                </a:lnTo>
                <a:lnTo>
                  <a:pt x="2475909" y="676424"/>
                </a:lnTo>
                <a:lnTo>
                  <a:pt x="2495937" y="711498"/>
                </a:lnTo>
                <a:lnTo>
                  <a:pt x="2515964" y="749077"/>
                </a:lnTo>
                <a:lnTo>
                  <a:pt x="2408316" y="891877"/>
                </a:lnTo>
                <a:lnTo>
                  <a:pt x="2428343" y="952004"/>
                </a:lnTo>
                <a:lnTo>
                  <a:pt x="2438357" y="984572"/>
                </a:lnTo>
                <a:lnTo>
                  <a:pt x="2445868" y="1014636"/>
                </a:lnTo>
                <a:lnTo>
                  <a:pt x="2616102" y="1067246"/>
                </a:lnTo>
                <a:lnTo>
                  <a:pt x="2628619" y="1149920"/>
                </a:lnTo>
                <a:lnTo>
                  <a:pt x="2483419" y="1252637"/>
                </a:lnTo>
                <a:lnTo>
                  <a:pt x="2485923" y="1312763"/>
                </a:lnTo>
                <a:lnTo>
                  <a:pt x="2483419" y="1375395"/>
                </a:lnTo>
                <a:lnTo>
                  <a:pt x="2628619" y="1478111"/>
                </a:lnTo>
                <a:lnTo>
                  <a:pt x="2623612" y="1520701"/>
                </a:lnTo>
                <a:lnTo>
                  <a:pt x="2616102" y="1560785"/>
                </a:lnTo>
                <a:lnTo>
                  <a:pt x="2445868" y="1615901"/>
                </a:lnTo>
                <a:lnTo>
                  <a:pt x="2428343" y="1676028"/>
                </a:lnTo>
                <a:lnTo>
                  <a:pt x="2418330" y="1706091"/>
                </a:lnTo>
                <a:lnTo>
                  <a:pt x="2408316" y="1736154"/>
                </a:lnTo>
                <a:lnTo>
                  <a:pt x="2515964" y="1878955"/>
                </a:lnTo>
                <a:lnTo>
                  <a:pt x="2495937" y="1916534"/>
                </a:lnTo>
                <a:lnTo>
                  <a:pt x="2475909" y="1951608"/>
                </a:lnTo>
                <a:lnTo>
                  <a:pt x="2298164" y="1949102"/>
                </a:lnTo>
                <a:lnTo>
                  <a:pt x="2263116" y="2001713"/>
                </a:lnTo>
                <a:lnTo>
                  <a:pt x="2245592" y="2026766"/>
                </a:lnTo>
                <a:lnTo>
                  <a:pt x="2225564" y="2049313"/>
                </a:lnTo>
                <a:lnTo>
                  <a:pt x="2283144" y="2219672"/>
                </a:lnTo>
                <a:lnTo>
                  <a:pt x="2253102" y="2252240"/>
                </a:lnTo>
                <a:lnTo>
                  <a:pt x="2223061" y="2282304"/>
                </a:lnTo>
                <a:lnTo>
                  <a:pt x="2052827" y="2224682"/>
                </a:lnTo>
                <a:lnTo>
                  <a:pt x="2002758" y="2262261"/>
                </a:lnTo>
                <a:lnTo>
                  <a:pt x="1952689" y="2297335"/>
                </a:lnTo>
                <a:lnTo>
                  <a:pt x="1955192" y="2475210"/>
                </a:lnTo>
                <a:lnTo>
                  <a:pt x="1917640" y="2495252"/>
                </a:lnTo>
                <a:lnTo>
                  <a:pt x="1880089" y="2512789"/>
                </a:lnTo>
                <a:lnTo>
                  <a:pt x="1737392" y="2407567"/>
                </a:lnTo>
                <a:lnTo>
                  <a:pt x="1679813" y="2427609"/>
                </a:lnTo>
                <a:lnTo>
                  <a:pt x="1647268" y="2435125"/>
                </a:lnTo>
                <a:lnTo>
                  <a:pt x="1617227" y="2445146"/>
                </a:lnTo>
                <a:lnTo>
                  <a:pt x="1564654" y="2615505"/>
                </a:lnTo>
                <a:lnTo>
                  <a:pt x="1482041" y="2628031"/>
                </a:lnTo>
                <a:lnTo>
                  <a:pt x="1379399" y="2482725"/>
                </a:lnTo>
                <a:lnTo>
                  <a:pt x="1316813" y="2482725"/>
                </a:lnTo>
                <a:lnTo>
                  <a:pt x="1254227" y="2482725"/>
                </a:lnTo>
                <a:lnTo>
                  <a:pt x="1151586" y="2628031"/>
                </a:lnTo>
                <a:lnTo>
                  <a:pt x="1109027" y="2623021"/>
                </a:lnTo>
                <a:lnTo>
                  <a:pt x="1066469" y="2615505"/>
                </a:lnTo>
                <a:lnTo>
                  <a:pt x="1013896" y="2445146"/>
                </a:lnTo>
                <a:lnTo>
                  <a:pt x="953813" y="2427609"/>
                </a:lnTo>
                <a:lnTo>
                  <a:pt x="923772" y="2417588"/>
                </a:lnTo>
                <a:lnTo>
                  <a:pt x="896234" y="2407567"/>
                </a:lnTo>
                <a:lnTo>
                  <a:pt x="753538" y="2512789"/>
                </a:lnTo>
                <a:lnTo>
                  <a:pt x="715986" y="2495252"/>
                </a:lnTo>
                <a:lnTo>
                  <a:pt x="678434" y="2475210"/>
                </a:lnTo>
                <a:lnTo>
                  <a:pt x="680938" y="2297335"/>
                </a:lnTo>
                <a:lnTo>
                  <a:pt x="630869" y="2262261"/>
                </a:lnTo>
                <a:lnTo>
                  <a:pt x="605834" y="2242219"/>
                </a:lnTo>
                <a:lnTo>
                  <a:pt x="580800" y="2224682"/>
                </a:lnTo>
                <a:lnTo>
                  <a:pt x="410566" y="2282304"/>
                </a:lnTo>
                <a:lnTo>
                  <a:pt x="380524" y="2252240"/>
                </a:lnTo>
                <a:lnTo>
                  <a:pt x="350483" y="2219672"/>
                </a:lnTo>
                <a:lnTo>
                  <a:pt x="408062" y="2049313"/>
                </a:lnTo>
                <a:lnTo>
                  <a:pt x="370510" y="2001713"/>
                </a:lnTo>
                <a:lnTo>
                  <a:pt x="335462" y="1949102"/>
                </a:lnTo>
                <a:lnTo>
                  <a:pt x="157717" y="1951608"/>
                </a:lnTo>
                <a:lnTo>
                  <a:pt x="137690" y="1916534"/>
                </a:lnTo>
                <a:lnTo>
                  <a:pt x="117662" y="1878955"/>
                </a:lnTo>
                <a:lnTo>
                  <a:pt x="225310" y="1736154"/>
                </a:lnTo>
                <a:lnTo>
                  <a:pt x="205283" y="1676028"/>
                </a:lnTo>
                <a:lnTo>
                  <a:pt x="195269" y="1645964"/>
                </a:lnTo>
                <a:lnTo>
                  <a:pt x="187759" y="1615901"/>
                </a:lnTo>
                <a:lnTo>
                  <a:pt x="15021" y="1560785"/>
                </a:lnTo>
                <a:lnTo>
                  <a:pt x="0" y="1478111"/>
                </a:lnTo>
                <a:lnTo>
                  <a:pt x="150207" y="1375395"/>
                </a:lnTo>
                <a:lnTo>
                  <a:pt x="147703" y="1312763"/>
                </a:lnTo>
                <a:lnTo>
                  <a:pt x="150207" y="1252637"/>
                </a:lnTo>
                <a:lnTo>
                  <a:pt x="0" y="1149920"/>
                </a:lnTo>
                <a:lnTo>
                  <a:pt x="7510" y="1107331"/>
                </a:lnTo>
                <a:lnTo>
                  <a:pt x="15021" y="1067246"/>
                </a:lnTo>
                <a:lnTo>
                  <a:pt x="187759" y="1014636"/>
                </a:lnTo>
                <a:lnTo>
                  <a:pt x="205283" y="952004"/>
                </a:lnTo>
                <a:lnTo>
                  <a:pt x="215297" y="921941"/>
                </a:lnTo>
                <a:lnTo>
                  <a:pt x="225310" y="891877"/>
                </a:lnTo>
                <a:lnTo>
                  <a:pt x="117662" y="749077"/>
                </a:lnTo>
                <a:lnTo>
                  <a:pt x="137690" y="711498"/>
                </a:lnTo>
                <a:lnTo>
                  <a:pt x="157717" y="676424"/>
                </a:lnTo>
                <a:lnTo>
                  <a:pt x="335462" y="678929"/>
                </a:lnTo>
                <a:lnTo>
                  <a:pt x="370510" y="626318"/>
                </a:lnTo>
                <a:lnTo>
                  <a:pt x="388034" y="601266"/>
                </a:lnTo>
                <a:lnTo>
                  <a:pt x="408062" y="578718"/>
                </a:lnTo>
                <a:lnTo>
                  <a:pt x="350483" y="408360"/>
                </a:lnTo>
                <a:lnTo>
                  <a:pt x="380524" y="378296"/>
                </a:lnTo>
                <a:lnTo>
                  <a:pt x="410566" y="348233"/>
                </a:lnTo>
                <a:lnTo>
                  <a:pt x="580800" y="405854"/>
                </a:lnTo>
                <a:lnTo>
                  <a:pt x="630869" y="368275"/>
                </a:lnTo>
                <a:lnTo>
                  <a:pt x="680938" y="333201"/>
                </a:lnTo>
                <a:lnTo>
                  <a:pt x="678434" y="152822"/>
                </a:lnTo>
                <a:lnTo>
                  <a:pt x="715986" y="132780"/>
                </a:lnTo>
                <a:lnTo>
                  <a:pt x="753538" y="115243"/>
                </a:lnTo>
                <a:lnTo>
                  <a:pt x="896234" y="220464"/>
                </a:lnTo>
                <a:lnTo>
                  <a:pt x="953813" y="200422"/>
                </a:lnTo>
                <a:lnTo>
                  <a:pt x="983855" y="190401"/>
                </a:lnTo>
                <a:lnTo>
                  <a:pt x="1013896" y="182885"/>
                </a:lnTo>
                <a:lnTo>
                  <a:pt x="1066469" y="12526"/>
                </a:lnTo>
                <a:close/>
              </a:path>
            </a:pathLst>
          </a:custGeom>
          <a:solidFill>
            <a:srgbClr val="969696"/>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tabLst/>
              <a:defRPr/>
            </a:pPr>
            <a:endParaRPr kumimoji="0" lang="en-US" sz="2800" b="0" i="0" u="none" strike="noStrike" kern="0" cap="none" spc="0" normalizeH="0" baseline="0" noProof="0" dirty="0">
              <a:ln>
                <a:noFill/>
              </a:ln>
              <a:solidFill>
                <a:sysClr val="window" lastClr="FFFFFF"/>
              </a:solidFill>
              <a:effectLst/>
              <a:uLnTx/>
              <a:uFillTx/>
              <a:latin typeface="微软雅黑" pitchFamily="34" charset="-122"/>
              <a:ea typeface="微软雅黑" pitchFamily="34" charset="-122"/>
            </a:endParaRPr>
          </a:p>
        </p:txBody>
      </p:sp>
      <p:sp>
        <p:nvSpPr>
          <p:cNvPr id="22" name="Freeform 6"/>
          <p:cNvSpPr>
            <a:spLocks/>
          </p:cNvSpPr>
          <p:nvPr/>
        </p:nvSpPr>
        <p:spPr bwMode="auto">
          <a:xfrm>
            <a:off x="4439829" y="3812225"/>
            <a:ext cx="1840700" cy="1841968"/>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rgbClr val="C00000"/>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tabLst/>
              <a:defRPr/>
            </a:pPr>
            <a:endParaRPr kumimoji="0" lang="en-US" sz="2800" b="0" i="0" u="none" strike="noStrike" kern="0" cap="none" spc="0" normalizeH="0" baseline="0" noProof="0" dirty="0">
              <a:ln>
                <a:noFill/>
              </a:ln>
              <a:solidFill>
                <a:srgbClr val="414455"/>
              </a:solidFill>
              <a:effectLst/>
              <a:uLnTx/>
              <a:uFillTx/>
              <a:latin typeface="微软雅黑" pitchFamily="34" charset="-122"/>
              <a:ea typeface="微软雅黑" pitchFamily="34" charset="-122"/>
            </a:endParaRPr>
          </a:p>
        </p:txBody>
      </p:sp>
      <p:sp>
        <p:nvSpPr>
          <p:cNvPr id="23" name="Freeform 8"/>
          <p:cNvSpPr>
            <a:spLocks/>
          </p:cNvSpPr>
          <p:nvPr/>
        </p:nvSpPr>
        <p:spPr bwMode="auto">
          <a:xfrm>
            <a:off x="914004" y="3990278"/>
            <a:ext cx="2031611" cy="2031804"/>
          </a:xfrm>
          <a:custGeom>
            <a:avLst/>
            <a:gdLst/>
            <a:ahLst/>
            <a:cxnLst/>
            <a:rect l="l" t="t" r="r" b="b"/>
            <a:pathLst>
              <a:path w="2075647" h="2080525">
                <a:moveTo>
                  <a:pt x="1036488" y="349870"/>
                </a:moveTo>
                <a:cubicBezTo>
                  <a:pt x="655847" y="349870"/>
                  <a:pt x="347277" y="658371"/>
                  <a:pt x="347277" y="1038927"/>
                </a:cubicBezTo>
                <a:cubicBezTo>
                  <a:pt x="347277" y="1419483"/>
                  <a:pt x="655847" y="1727984"/>
                  <a:pt x="1036488" y="1727984"/>
                </a:cubicBezTo>
                <a:cubicBezTo>
                  <a:pt x="1417129" y="1727984"/>
                  <a:pt x="1725699" y="1419483"/>
                  <a:pt x="1725699" y="1038927"/>
                </a:cubicBezTo>
                <a:cubicBezTo>
                  <a:pt x="1725699" y="658371"/>
                  <a:pt x="1417129" y="349870"/>
                  <a:pt x="1036488" y="349870"/>
                </a:cubicBezTo>
                <a:close/>
                <a:moveTo>
                  <a:pt x="1096908" y="0"/>
                </a:moveTo>
                <a:lnTo>
                  <a:pt x="1138010" y="2569"/>
                </a:lnTo>
                <a:lnTo>
                  <a:pt x="1179112" y="7706"/>
                </a:lnTo>
                <a:lnTo>
                  <a:pt x="1230489" y="174661"/>
                </a:lnTo>
                <a:lnTo>
                  <a:pt x="1261315" y="182367"/>
                </a:lnTo>
                <a:lnTo>
                  <a:pt x="1292142" y="192641"/>
                </a:lnTo>
                <a:lnTo>
                  <a:pt x="1322968" y="200347"/>
                </a:lnTo>
                <a:lnTo>
                  <a:pt x="1353795" y="213190"/>
                </a:lnTo>
                <a:lnTo>
                  <a:pt x="1487376" y="100173"/>
                </a:lnTo>
                <a:lnTo>
                  <a:pt x="1523340" y="118153"/>
                </a:lnTo>
                <a:lnTo>
                  <a:pt x="1559304" y="138702"/>
                </a:lnTo>
                <a:lnTo>
                  <a:pt x="1538753" y="313363"/>
                </a:lnTo>
                <a:lnTo>
                  <a:pt x="1569580" y="333912"/>
                </a:lnTo>
                <a:lnTo>
                  <a:pt x="1595269" y="354460"/>
                </a:lnTo>
                <a:lnTo>
                  <a:pt x="1618388" y="375008"/>
                </a:lnTo>
                <a:lnTo>
                  <a:pt x="1644077" y="398125"/>
                </a:lnTo>
                <a:lnTo>
                  <a:pt x="1811054" y="344186"/>
                </a:lnTo>
                <a:lnTo>
                  <a:pt x="1836742" y="375008"/>
                </a:lnTo>
                <a:lnTo>
                  <a:pt x="1862431" y="405831"/>
                </a:lnTo>
                <a:lnTo>
                  <a:pt x="1777658" y="562512"/>
                </a:lnTo>
                <a:lnTo>
                  <a:pt x="1811054" y="619021"/>
                </a:lnTo>
                <a:lnTo>
                  <a:pt x="1823898" y="647275"/>
                </a:lnTo>
                <a:lnTo>
                  <a:pt x="1839311" y="678097"/>
                </a:lnTo>
                <a:lnTo>
                  <a:pt x="2019132" y="693508"/>
                </a:lnTo>
                <a:lnTo>
                  <a:pt x="2031976" y="732037"/>
                </a:lnTo>
                <a:lnTo>
                  <a:pt x="2042252" y="770565"/>
                </a:lnTo>
                <a:lnTo>
                  <a:pt x="1900964" y="881013"/>
                </a:lnTo>
                <a:lnTo>
                  <a:pt x="1906102" y="914404"/>
                </a:lnTo>
                <a:lnTo>
                  <a:pt x="1911240" y="945226"/>
                </a:lnTo>
                <a:lnTo>
                  <a:pt x="1913808" y="981186"/>
                </a:lnTo>
                <a:lnTo>
                  <a:pt x="1913808" y="1014577"/>
                </a:lnTo>
                <a:lnTo>
                  <a:pt x="2075647" y="1096771"/>
                </a:lnTo>
                <a:lnTo>
                  <a:pt x="2073078" y="1135299"/>
                </a:lnTo>
                <a:lnTo>
                  <a:pt x="2067941" y="1173827"/>
                </a:lnTo>
                <a:lnTo>
                  <a:pt x="1893257" y="1225198"/>
                </a:lnTo>
                <a:lnTo>
                  <a:pt x="1885551" y="1258589"/>
                </a:lnTo>
                <a:lnTo>
                  <a:pt x="1875275" y="1289412"/>
                </a:lnTo>
                <a:lnTo>
                  <a:pt x="1865000" y="1320235"/>
                </a:lnTo>
                <a:lnTo>
                  <a:pt x="1854724" y="1351057"/>
                </a:lnTo>
                <a:lnTo>
                  <a:pt x="1975461" y="1494896"/>
                </a:lnTo>
                <a:lnTo>
                  <a:pt x="1957479" y="1528287"/>
                </a:lnTo>
                <a:lnTo>
                  <a:pt x="1942066" y="1559110"/>
                </a:lnTo>
                <a:lnTo>
                  <a:pt x="1754538" y="1538561"/>
                </a:lnTo>
                <a:lnTo>
                  <a:pt x="1736556" y="1564247"/>
                </a:lnTo>
                <a:lnTo>
                  <a:pt x="1716005" y="1592501"/>
                </a:lnTo>
                <a:lnTo>
                  <a:pt x="1692886" y="1615618"/>
                </a:lnTo>
                <a:lnTo>
                  <a:pt x="1672335" y="1641303"/>
                </a:lnTo>
                <a:lnTo>
                  <a:pt x="1728850" y="1821102"/>
                </a:lnTo>
                <a:lnTo>
                  <a:pt x="1700592" y="1844219"/>
                </a:lnTo>
                <a:lnTo>
                  <a:pt x="1672335" y="1864767"/>
                </a:lnTo>
                <a:lnTo>
                  <a:pt x="1507927" y="1774868"/>
                </a:lnTo>
                <a:lnTo>
                  <a:pt x="1451412" y="1808259"/>
                </a:lnTo>
                <a:lnTo>
                  <a:pt x="1420585" y="1823670"/>
                </a:lnTo>
                <a:lnTo>
                  <a:pt x="1392328" y="1839081"/>
                </a:lnTo>
                <a:lnTo>
                  <a:pt x="1374346" y="2026586"/>
                </a:lnTo>
                <a:lnTo>
                  <a:pt x="1340950" y="2039428"/>
                </a:lnTo>
                <a:lnTo>
                  <a:pt x="1307555" y="2047134"/>
                </a:lnTo>
                <a:lnTo>
                  <a:pt x="1186818" y="1898158"/>
                </a:lnTo>
                <a:lnTo>
                  <a:pt x="1155992" y="1903295"/>
                </a:lnTo>
                <a:lnTo>
                  <a:pt x="1122596" y="1908432"/>
                </a:lnTo>
                <a:lnTo>
                  <a:pt x="1091770" y="1911001"/>
                </a:lnTo>
                <a:lnTo>
                  <a:pt x="1058375" y="1911001"/>
                </a:lnTo>
                <a:lnTo>
                  <a:pt x="971033" y="2080525"/>
                </a:lnTo>
                <a:lnTo>
                  <a:pt x="935069" y="2077957"/>
                </a:lnTo>
                <a:lnTo>
                  <a:pt x="901674" y="2072819"/>
                </a:lnTo>
                <a:lnTo>
                  <a:pt x="845158" y="1890452"/>
                </a:lnTo>
                <a:lnTo>
                  <a:pt x="814332" y="1882747"/>
                </a:lnTo>
                <a:lnTo>
                  <a:pt x="780937" y="1875041"/>
                </a:lnTo>
                <a:lnTo>
                  <a:pt x="750110" y="1864767"/>
                </a:lnTo>
                <a:lnTo>
                  <a:pt x="719284" y="1851924"/>
                </a:lnTo>
                <a:lnTo>
                  <a:pt x="577996" y="1975215"/>
                </a:lnTo>
                <a:lnTo>
                  <a:pt x="544601" y="1959803"/>
                </a:lnTo>
                <a:lnTo>
                  <a:pt x="511205" y="1939255"/>
                </a:lnTo>
                <a:lnTo>
                  <a:pt x="531756" y="1754319"/>
                </a:lnTo>
                <a:lnTo>
                  <a:pt x="506068" y="1733771"/>
                </a:lnTo>
                <a:lnTo>
                  <a:pt x="480379" y="1713223"/>
                </a:lnTo>
                <a:lnTo>
                  <a:pt x="454690" y="1690106"/>
                </a:lnTo>
                <a:lnTo>
                  <a:pt x="431570" y="1669557"/>
                </a:lnTo>
                <a:lnTo>
                  <a:pt x="254318" y="1726065"/>
                </a:lnTo>
                <a:lnTo>
                  <a:pt x="231198" y="1697811"/>
                </a:lnTo>
                <a:lnTo>
                  <a:pt x="208079" y="1666989"/>
                </a:lnTo>
                <a:lnTo>
                  <a:pt x="297989" y="1505170"/>
                </a:lnTo>
                <a:lnTo>
                  <a:pt x="264594" y="1446093"/>
                </a:lnTo>
                <a:lnTo>
                  <a:pt x="249181" y="1417839"/>
                </a:lnTo>
                <a:lnTo>
                  <a:pt x="236336" y="1387017"/>
                </a:lnTo>
                <a:lnTo>
                  <a:pt x="51378" y="1371606"/>
                </a:lnTo>
                <a:lnTo>
                  <a:pt x="41102" y="1338214"/>
                </a:lnTo>
                <a:lnTo>
                  <a:pt x="30827" y="1302255"/>
                </a:lnTo>
                <a:lnTo>
                  <a:pt x="172114" y="1184101"/>
                </a:lnTo>
                <a:lnTo>
                  <a:pt x="166977" y="1153279"/>
                </a:lnTo>
                <a:lnTo>
                  <a:pt x="164408" y="1119888"/>
                </a:lnTo>
                <a:lnTo>
                  <a:pt x="161839" y="1086497"/>
                </a:lnTo>
                <a:lnTo>
                  <a:pt x="159270" y="1053105"/>
                </a:lnTo>
                <a:lnTo>
                  <a:pt x="0" y="970912"/>
                </a:lnTo>
                <a:lnTo>
                  <a:pt x="2569" y="929815"/>
                </a:lnTo>
                <a:lnTo>
                  <a:pt x="7707" y="893855"/>
                </a:lnTo>
                <a:lnTo>
                  <a:pt x="179821" y="842484"/>
                </a:lnTo>
                <a:lnTo>
                  <a:pt x="187528" y="811662"/>
                </a:lnTo>
                <a:lnTo>
                  <a:pt x="200372" y="778271"/>
                </a:lnTo>
                <a:lnTo>
                  <a:pt x="210647" y="747448"/>
                </a:lnTo>
                <a:lnTo>
                  <a:pt x="220923" y="714057"/>
                </a:lnTo>
                <a:lnTo>
                  <a:pt x="105324" y="577924"/>
                </a:lnTo>
                <a:lnTo>
                  <a:pt x="123306" y="544533"/>
                </a:lnTo>
                <a:lnTo>
                  <a:pt x="141288" y="511141"/>
                </a:lnTo>
                <a:lnTo>
                  <a:pt x="321109" y="529121"/>
                </a:lnTo>
                <a:lnTo>
                  <a:pt x="339091" y="503436"/>
                </a:lnTo>
                <a:lnTo>
                  <a:pt x="359642" y="477750"/>
                </a:lnTo>
                <a:lnTo>
                  <a:pt x="380193" y="449496"/>
                </a:lnTo>
                <a:lnTo>
                  <a:pt x="403313" y="426379"/>
                </a:lnTo>
                <a:lnTo>
                  <a:pt x="349366" y="259424"/>
                </a:lnTo>
                <a:lnTo>
                  <a:pt x="380193" y="233738"/>
                </a:lnTo>
                <a:lnTo>
                  <a:pt x="411019" y="205484"/>
                </a:lnTo>
                <a:lnTo>
                  <a:pt x="567720" y="292815"/>
                </a:lnTo>
                <a:lnTo>
                  <a:pt x="624236" y="259424"/>
                </a:lnTo>
                <a:lnTo>
                  <a:pt x="655062" y="244012"/>
                </a:lnTo>
                <a:lnTo>
                  <a:pt x="683320" y="231170"/>
                </a:lnTo>
                <a:lnTo>
                  <a:pt x="698733" y="53940"/>
                </a:lnTo>
                <a:lnTo>
                  <a:pt x="737266" y="41097"/>
                </a:lnTo>
                <a:lnTo>
                  <a:pt x="775799" y="30823"/>
                </a:lnTo>
                <a:lnTo>
                  <a:pt x="886260" y="166956"/>
                </a:lnTo>
                <a:lnTo>
                  <a:pt x="919656" y="161819"/>
                </a:lnTo>
                <a:lnTo>
                  <a:pt x="953051" y="159250"/>
                </a:lnTo>
                <a:lnTo>
                  <a:pt x="983877" y="156682"/>
                </a:lnTo>
                <a:lnTo>
                  <a:pt x="1017273" y="154113"/>
                </a:lnTo>
                <a:close/>
              </a:path>
            </a:pathLst>
          </a:custGeom>
          <a:solidFill>
            <a:srgbClr val="C00000"/>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tabLst/>
              <a:defRPr/>
            </a:pPr>
            <a:endParaRPr kumimoji="0" lang="en-US" sz="2800" b="0" i="0" u="none" strike="noStrike" kern="0" cap="none" spc="0" normalizeH="0" baseline="0" noProof="0" dirty="0">
              <a:ln>
                <a:noFill/>
              </a:ln>
              <a:solidFill>
                <a:sysClr val="window" lastClr="FFFFFF"/>
              </a:solidFill>
              <a:effectLst/>
              <a:uLnTx/>
              <a:uFillTx/>
              <a:latin typeface="微软雅黑" pitchFamily="34" charset="-122"/>
              <a:ea typeface="微软雅黑" pitchFamily="34" charset="-122"/>
            </a:endParaRPr>
          </a:p>
        </p:txBody>
      </p:sp>
      <p:sp>
        <p:nvSpPr>
          <p:cNvPr id="24" name="Freeform 6"/>
          <p:cNvSpPr>
            <a:spLocks/>
          </p:cNvSpPr>
          <p:nvPr/>
        </p:nvSpPr>
        <p:spPr bwMode="auto">
          <a:xfrm>
            <a:off x="5924254" y="2615465"/>
            <a:ext cx="2223462" cy="2224996"/>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rgbClr val="969696"/>
          </a:solidFill>
          <a:ln w="3175" cap="flat" cmpd="sng" algn="ctr">
            <a:noFill/>
            <a:prstDash val="solid"/>
          </a:ln>
          <a:effectLst/>
        </p:spPr>
        <p:txBody>
          <a:bodyPr lIns="0" rIns="0" anchor="ctr"/>
          <a:lstStyle/>
          <a:p>
            <a:pPr algn="ctr" defTabSz="914400" fontAlgn="base">
              <a:lnSpc>
                <a:spcPct val="120000"/>
              </a:lnSpc>
              <a:spcBef>
                <a:spcPts val="600"/>
              </a:spcBef>
              <a:spcAft>
                <a:spcPts val="600"/>
              </a:spcAft>
            </a:pPr>
            <a:endParaRPr lang="en-US" sz="2800" kern="0" dirty="0">
              <a:solidFill>
                <a:sysClr val="window" lastClr="FFFFFF"/>
              </a:solidFill>
              <a:latin typeface="微软雅黑" pitchFamily="34" charset="-122"/>
              <a:ea typeface="微软雅黑" pitchFamily="34" charset="-122"/>
            </a:endParaRPr>
          </a:p>
        </p:txBody>
      </p:sp>
      <p:sp>
        <p:nvSpPr>
          <p:cNvPr id="12" name="矩形 11"/>
          <p:cNvSpPr/>
          <p:nvPr/>
        </p:nvSpPr>
        <p:spPr>
          <a:xfrm>
            <a:off x="4152256" y="1557586"/>
            <a:ext cx="3839901" cy="4636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dirty="0">
                <a:latin typeface="微软雅黑" pitchFamily="34" charset="-122"/>
                <a:ea typeface="微软雅黑" pitchFamily="34" charset="-122"/>
              </a:rPr>
              <a:t>点击添加小标题</a:t>
            </a:r>
          </a:p>
        </p:txBody>
      </p:sp>
      <p:sp>
        <p:nvSpPr>
          <p:cNvPr id="13"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1473563180"/>
      </p:ext>
    </p:extLst>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3"/>
                                        </p:tgtEl>
                                        <p:attrNameLst>
                                          <p:attrName>ppt_y</p:attrName>
                                        </p:attrNameLst>
                                      </p:cBhvr>
                                      <p:tavLst>
                                        <p:tav tm="0">
                                          <p:val>
                                            <p:strVal val="#ppt_y"/>
                                          </p:val>
                                        </p:tav>
                                        <p:tav tm="100000">
                                          <p:val>
                                            <p:strVal val="#ppt_y"/>
                                          </p:val>
                                        </p:tav>
                                      </p:tavLst>
                                    </p:anim>
                                    <p:anim calcmode="lin" valueType="num">
                                      <p:cBhvr>
                                        <p:cTn id="9"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3"/>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barn(outVertical)">
                                      <p:cBhvr>
                                        <p:cTn id="15" dur="500"/>
                                        <p:tgtEl>
                                          <p:spTgt spid="12"/>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8" presetClass="emph" presetSubtype="0" repeatCount="indefinite" fill="hold" grpId="1" nodeType="withEffect">
                                  <p:stCondLst>
                                    <p:cond delay="0"/>
                                  </p:stCondLst>
                                  <p:childTnLst>
                                    <p:animRot by="-86400000">
                                      <p:cBhvr>
                                        <p:cTn id="21" dur="8000" fill="hold"/>
                                        <p:tgtEl>
                                          <p:spTgt spid="23"/>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8" presetClass="emph" presetSubtype="0" repeatCount="indefinite" fill="hold" grpId="1" nodeType="withEffect">
                                  <p:stCondLst>
                                    <p:cond delay="1500"/>
                                  </p:stCondLst>
                                  <p:childTnLst>
                                    <p:animRot by="64800000">
                                      <p:cBhvr>
                                        <p:cTn id="31" dur="7500" fill="hold"/>
                                        <p:tgtEl>
                                          <p:spTgt spid="21"/>
                                        </p:tgtEl>
                                        <p:attrNameLst>
                                          <p:attrName>r</p:attrName>
                                        </p:attrNameLst>
                                      </p:cBhvr>
                                    </p:animRot>
                                  </p:childTnLst>
                                </p:cTn>
                              </p:par>
                              <p:par>
                                <p:cTn id="32" presetID="53" presetClass="entr" presetSubtype="16" fill="hold" grpId="0" nodeType="withEffect">
                                  <p:stCondLst>
                                    <p:cond delay="2000"/>
                                  </p:stCondLst>
                                  <p:childTnLst>
                                    <p:set>
                                      <p:cBhvr>
                                        <p:cTn id="33" dur="1" fill="hold">
                                          <p:stCondLst>
                                            <p:cond delay="0"/>
                                          </p:stCondLst>
                                        </p:cTn>
                                        <p:tgtEl>
                                          <p:spTgt spid="17"/>
                                        </p:tgtEl>
                                        <p:attrNameLst>
                                          <p:attrName>style.visibility</p:attrName>
                                        </p:attrNameLst>
                                      </p:cBhvr>
                                      <p:to>
                                        <p:strVal val="visible"/>
                                      </p:to>
                                    </p:set>
                                    <p:anim calcmode="lin" valueType="num">
                                      <p:cBhvr>
                                        <p:cTn id="34" dur="500" fill="hold"/>
                                        <p:tgtEl>
                                          <p:spTgt spid="17"/>
                                        </p:tgtEl>
                                        <p:attrNameLst>
                                          <p:attrName>ppt_w</p:attrName>
                                        </p:attrNameLst>
                                      </p:cBhvr>
                                      <p:tavLst>
                                        <p:tav tm="0">
                                          <p:val>
                                            <p:fltVal val="0"/>
                                          </p:val>
                                        </p:tav>
                                        <p:tav tm="100000">
                                          <p:val>
                                            <p:strVal val="#ppt_w"/>
                                          </p:val>
                                        </p:tav>
                                      </p:tavLst>
                                    </p:anim>
                                    <p:anim calcmode="lin" valueType="num">
                                      <p:cBhvr>
                                        <p:cTn id="35" dur="500" fill="hold"/>
                                        <p:tgtEl>
                                          <p:spTgt spid="17"/>
                                        </p:tgtEl>
                                        <p:attrNameLst>
                                          <p:attrName>ppt_h</p:attrName>
                                        </p:attrNameLst>
                                      </p:cBhvr>
                                      <p:tavLst>
                                        <p:tav tm="0">
                                          <p:val>
                                            <p:fltVal val="0"/>
                                          </p:val>
                                        </p:tav>
                                        <p:tav tm="100000">
                                          <p:val>
                                            <p:strVal val="#ppt_h"/>
                                          </p:val>
                                        </p:tav>
                                      </p:tavLst>
                                    </p:anim>
                                    <p:animEffect transition="in" filter="fade">
                                      <p:cBhvr>
                                        <p:cTn id="36" dur="500"/>
                                        <p:tgtEl>
                                          <p:spTgt spid="17"/>
                                        </p:tgtEl>
                                      </p:cBhvr>
                                    </p:animEffect>
                                  </p:childTnLst>
                                </p:cTn>
                              </p:par>
                              <p:par>
                                <p:cTn id="37" presetID="10" presetClass="entr" presetSubtype="0" fill="hold" grpId="0" nodeType="withEffect">
                                  <p:stCondLst>
                                    <p:cond delay="300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par>
                                <p:cTn id="40" presetID="8" presetClass="emph" presetSubtype="0" repeatCount="indefinite" fill="hold" grpId="1" nodeType="withEffect">
                                  <p:stCondLst>
                                    <p:cond delay="3000"/>
                                  </p:stCondLst>
                                  <p:childTnLst>
                                    <p:animRot by="-108000000">
                                      <p:cBhvr>
                                        <p:cTn id="41" dur="7500" fill="hold"/>
                                        <p:tgtEl>
                                          <p:spTgt spid="22"/>
                                        </p:tgtEl>
                                        <p:attrNameLst>
                                          <p:attrName>r</p:attrName>
                                        </p:attrNameLst>
                                      </p:cBhvr>
                                    </p:animRot>
                                  </p:childTnLst>
                                </p:cTn>
                              </p:par>
                              <p:par>
                                <p:cTn id="42" presetID="53" presetClass="entr" presetSubtype="16" fill="hold" grpId="0" nodeType="withEffect">
                                  <p:stCondLst>
                                    <p:cond delay="4000"/>
                                  </p:stCondLst>
                                  <p:childTnLst>
                                    <p:set>
                                      <p:cBhvr>
                                        <p:cTn id="43" dur="1" fill="hold">
                                          <p:stCondLst>
                                            <p:cond delay="0"/>
                                          </p:stCondLst>
                                        </p:cTn>
                                        <p:tgtEl>
                                          <p:spTgt spid="18"/>
                                        </p:tgtEl>
                                        <p:attrNameLst>
                                          <p:attrName>style.visibility</p:attrName>
                                        </p:attrNameLst>
                                      </p:cBhvr>
                                      <p:to>
                                        <p:strVal val="visible"/>
                                      </p:to>
                                    </p:set>
                                    <p:anim calcmode="lin" valueType="num">
                                      <p:cBhvr>
                                        <p:cTn id="44" dur="500" fill="hold"/>
                                        <p:tgtEl>
                                          <p:spTgt spid="18"/>
                                        </p:tgtEl>
                                        <p:attrNameLst>
                                          <p:attrName>ppt_w</p:attrName>
                                        </p:attrNameLst>
                                      </p:cBhvr>
                                      <p:tavLst>
                                        <p:tav tm="0">
                                          <p:val>
                                            <p:fltVal val="0"/>
                                          </p:val>
                                        </p:tav>
                                        <p:tav tm="100000">
                                          <p:val>
                                            <p:strVal val="#ppt_w"/>
                                          </p:val>
                                        </p:tav>
                                      </p:tavLst>
                                    </p:anim>
                                    <p:anim calcmode="lin" valueType="num">
                                      <p:cBhvr>
                                        <p:cTn id="45" dur="500" fill="hold"/>
                                        <p:tgtEl>
                                          <p:spTgt spid="18"/>
                                        </p:tgtEl>
                                        <p:attrNameLst>
                                          <p:attrName>ppt_h</p:attrName>
                                        </p:attrNameLst>
                                      </p:cBhvr>
                                      <p:tavLst>
                                        <p:tav tm="0">
                                          <p:val>
                                            <p:fltVal val="0"/>
                                          </p:val>
                                        </p:tav>
                                        <p:tav tm="100000">
                                          <p:val>
                                            <p:strVal val="#ppt_h"/>
                                          </p:val>
                                        </p:tav>
                                      </p:tavLst>
                                    </p:anim>
                                    <p:animEffect transition="in" filter="fade">
                                      <p:cBhvr>
                                        <p:cTn id="46" dur="500"/>
                                        <p:tgtEl>
                                          <p:spTgt spid="18"/>
                                        </p:tgtEl>
                                      </p:cBhvr>
                                    </p:animEffect>
                                  </p:childTnLst>
                                </p:cTn>
                              </p:par>
                              <p:par>
                                <p:cTn id="47" presetID="10" presetClass="entr" presetSubtype="0" fill="hold" grpId="0" nodeType="withEffect">
                                  <p:stCondLst>
                                    <p:cond delay="4500"/>
                                  </p:stCondLst>
                                  <p:childTnLst>
                                    <p:set>
                                      <p:cBhvr>
                                        <p:cTn id="48" dur="1" fill="hold">
                                          <p:stCondLst>
                                            <p:cond delay="0"/>
                                          </p:stCondLst>
                                        </p:cTn>
                                        <p:tgtEl>
                                          <p:spTgt spid="24"/>
                                        </p:tgtEl>
                                        <p:attrNameLst>
                                          <p:attrName>style.visibility</p:attrName>
                                        </p:attrNameLst>
                                      </p:cBhvr>
                                      <p:to>
                                        <p:strVal val="visible"/>
                                      </p:to>
                                    </p:set>
                                    <p:animEffect transition="in" filter="fade">
                                      <p:cBhvr>
                                        <p:cTn id="49" dur="500"/>
                                        <p:tgtEl>
                                          <p:spTgt spid="24"/>
                                        </p:tgtEl>
                                      </p:cBhvr>
                                    </p:animEffect>
                                  </p:childTnLst>
                                </p:cTn>
                              </p:par>
                              <p:par>
                                <p:cTn id="50" presetID="8" presetClass="emph" presetSubtype="0" repeatCount="indefinite" fill="hold" grpId="1" nodeType="withEffect">
                                  <p:stCondLst>
                                    <p:cond delay="4500"/>
                                  </p:stCondLst>
                                  <p:childTnLst>
                                    <p:animRot by="86400000">
                                      <p:cBhvr>
                                        <p:cTn id="51" dur="7000" fill="hold"/>
                                        <p:tgtEl>
                                          <p:spTgt spid="24"/>
                                        </p:tgtEl>
                                        <p:attrNameLst>
                                          <p:attrName>r</p:attrName>
                                        </p:attrNameLst>
                                      </p:cBhvr>
                                    </p:animRot>
                                  </p:childTnLst>
                                </p:cTn>
                              </p:par>
                              <p:par>
                                <p:cTn id="52" presetID="53" presetClass="entr" presetSubtype="16" fill="hold" grpId="0" nodeType="withEffect">
                                  <p:stCondLst>
                                    <p:cond delay="5000"/>
                                  </p:stCondLst>
                                  <p:childTnLst>
                                    <p:set>
                                      <p:cBhvr>
                                        <p:cTn id="53" dur="1" fill="hold">
                                          <p:stCondLst>
                                            <p:cond delay="0"/>
                                          </p:stCondLst>
                                        </p:cTn>
                                        <p:tgtEl>
                                          <p:spTgt spid="19"/>
                                        </p:tgtEl>
                                        <p:attrNameLst>
                                          <p:attrName>style.visibility</p:attrName>
                                        </p:attrNameLst>
                                      </p:cBhvr>
                                      <p:to>
                                        <p:strVal val="visible"/>
                                      </p:to>
                                    </p:set>
                                    <p:anim calcmode="lin" valueType="num">
                                      <p:cBhvr>
                                        <p:cTn id="54" dur="500" fill="hold"/>
                                        <p:tgtEl>
                                          <p:spTgt spid="19"/>
                                        </p:tgtEl>
                                        <p:attrNameLst>
                                          <p:attrName>ppt_w</p:attrName>
                                        </p:attrNameLst>
                                      </p:cBhvr>
                                      <p:tavLst>
                                        <p:tav tm="0">
                                          <p:val>
                                            <p:fltVal val="0"/>
                                          </p:val>
                                        </p:tav>
                                        <p:tav tm="100000">
                                          <p:val>
                                            <p:strVal val="#ppt_w"/>
                                          </p:val>
                                        </p:tav>
                                      </p:tavLst>
                                    </p:anim>
                                    <p:anim calcmode="lin" valueType="num">
                                      <p:cBhvr>
                                        <p:cTn id="55" dur="500" fill="hold"/>
                                        <p:tgtEl>
                                          <p:spTgt spid="19"/>
                                        </p:tgtEl>
                                        <p:attrNameLst>
                                          <p:attrName>ppt_h</p:attrName>
                                        </p:attrNameLst>
                                      </p:cBhvr>
                                      <p:tavLst>
                                        <p:tav tm="0">
                                          <p:val>
                                            <p:fltVal val="0"/>
                                          </p:val>
                                        </p:tav>
                                        <p:tav tm="100000">
                                          <p:val>
                                            <p:strVal val="#ppt_h"/>
                                          </p:val>
                                        </p:tav>
                                      </p:tavLst>
                                    </p:anim>
                                    <p:animEffect transition="in" filter="fade">
                                      <p:cBhvr>
                                        <p:cTn id="56" dur="500"/>
                                        <p:tgtEl>
                                          <p:spTgt spid="19"/>
                                        </p:tgtEl>
                                      </p:cBhvr>
                                    </p:animEffect>
                                  </p:childTnLst>
                                </p:cTn>
                              </p:par>
                              <p:par>
                                <p:cTn id="57" presetID="22" presetClass="entr" presetSubtype="8" fill="hold" grpId="0" nodeType="withEffect">
                                  <p:stCondLst>
                                    <p:cond delay="6500"/>
                                  </p:stCondLst>
                                  <p:childTnLst>
                                    <p:set>
                                      <p:cBhvr>
                                        <p:cTn id="58" dur="1" fill="hold">
                                          <p:stCondLst>
                                            <p:cond delay="0"/>
                                          </p:stCondLst>
                                        </p:cTn>
                                        <p:tgtEl>
                                          <p:spTgt spid="20"/>
                                        </p:tgtEl>
                                        <p:attrNameLst>
                                          <p:attrName>style.visibility</p:attrName>
                                        </p:attrNameLst>
                                      </p:cBhvr>
                                      <p:to>
                                        <p:strVal val="visible"/>
                                      </p:to>
                                    </p:set>
                                    <p:animEffect transition="in" filter="wipe(left)">
                                      <p:cBhvr>
                                        <p:cTn id="5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animBg="1"/>
      <p:bldP spid="21" grpId="1" animBg="1"/>
      <p:bldP spid="22" grpId="0" animBg="1"/>
      <p:bldP spid="22" grpId="1" animBg="1"/>
      <p:bldP spid="23" grpId="0" animBg="1"/>
      <p:bldP spid="23" grpId="1" animBg="1"/>
      <p:bldP spid="24" grpId="0" animBg="1"/>
      <p:bldP spid="24" grpId="1" animBg="1"/>
      <p:bldP spid="12" grpId="0" animBg="1"/>
      <p:bldP spid="1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8"/>
          <p:cNvSpPr>
            <a:spLocks/>
          </p:cNvSpPr>
          <p:nvPr/>
        </p:nvSpPr>
        <p:spPr bwMode="gray">
          <a:xfrm flipH="1">
            <a:off x="1201850" y="1321088"/>
            <a:ext cx="4936569" cy="2451251"/>
          </a:xfrm>
          <a:custGeom>
            <a:avLst/>
            <a:gdLst/>
            <a:ahLst/>
            <a:cxnLst/>
            <a:rect l="l" t="t" r="r" b="b"/>
            <a:pathLst>
              <a:path w="4176930" h="2058709">
                <a:moveTo>
                  <a:pt x="0" y="0"/>
                </a:moveTo>
                <a:cubicBezTo>
                  <a:pt x="0" y="0"/>
                  <a:pt x="0" y="0"/>
                  <a:pt x="4176930" y="0"/>
                </a:cubicBezTo>
                <a:lnTo>
                  <a:pt x="4176930" y="2058709"/>
                </a:lnTo>
                <a:cubicBezTo>
                  <a:pt x="4176930" y="2058709"/>
                  <a:pt x="4176930" y="2058709"/>
                  <a:pt x="1079378" y="2058709"/>
                </a:cubicBezTo>
                <a:cubicBezTo>
                  <a:pt x="1078688" y="2046733"/>
                  <a:pt x="1077814" y="2034806"/>
                  <a:pt x="1075638" y="2023030"/>
                </a:cubicBezTo>
                <a:cubicBezTo>
                  <a:pt x="1075154" y="2002066"/>
                  <a:pt x="1073005" y="1981342"/>
                  <a:pt x="1069130" y="1960943"/>
                </a:cubicBezTo>
                <a:cubicBezTo>
                  <a:pt x="1068629" y="1954635"/>
                  <a:pt x="1067677" y="1948400"/>
                  <a:pt x="1066276" y="1942246"/>
                </a:cubicBezTo>
                <a:cubicBezTo>
                  <a:pt x="989069" y="1409541"/>
                  <a:pt x="545998" y="995728"/>
                  <a:pt x="0" y="963616"/>
                </a:cubicBezTo>
                <a:cubicBezTo>
                  <a:pt x="0" y="917052"/>
                  <a:pt x="0" y="732381"/>
                  <a:pt x="0" y="0"/>
                </a:cubicBezTo>
                <a:close/>
              </a:path>
            </a:pathLst>
          </a:custGeom>
          <a:solidFill>
            <a:schemeClr val="bg1"/>
          </a:solidFill>
          <a:ln w="12700">
            <a:solidFill>
              <a:schemeClr val="bg1">
                <a:lumMod val="65000"/>
              </a:schemeClr>
            </a:solidFill>
            <a:miter lim="800000"/>
            <a:headEnd/>
            <a:tailEnd/>
          </a:ln>
          <a:effectLst/>
        </p:spPr>
        <p:txBody>
          <a:bodyPr lIns="128014" tIns="85343" rIns="128014" bIns="170686" anchor="b" anchorCtr="0"/>
          <a:lstStyle/>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您的内容打在这里，</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或者通过复制您的文本后，在此框中</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选择粘贴，并选择只保留文字。</a:t>
            </a:r>
          </a:p>
        </p:txBody>
      </p:sp>
      <p:sp>
        <p:nvSpPr>
          <p:cNvPr id="5" name="Freeform 9"/>
          <p:cNvSpPr>
            <a:spLocks/>
          </p:cNvSpPr>
          <p:nvPr/>
        </p:nvSpPr>
        <p:spPr bwMode="gray">
          <a:xfrm>
            <a:off x="1201850" y="3930871"/>
            <a:ext cx="4936569" cy="2451251"/>
          </a:xfrm>
          <a:custGeom>
            <a:avLst/>
            <a:gdLst/>
            <a:ahLst/>
            <a:cxnLst>
              <a:cxn ang="0">
                <a:pos x="1300" y="0"/>
              </a:cxn>
              <a:cxn ang="0">
                <a:pos x="0" y="0"/>
              </a:cxn>
              <a:cxn ang="0">
                <a:pos x="0" y="864"/>
              </a:cxn>
              <a:cxn ang="0">
                <a:pos x="1753" y="864"/>
              </a:cxn>
              <a:cxn ang="0">
                <a:pos x="1753" y="453"/>
              </a:cxn>
              <a:cxn ang="0">
                <a:pos x="1300" y="0"/>
              </a:cxn>
            </a:cxnLst>
            <a:rect l="0" t="0" r="r" b="b"/>
            <a:pathLst>
              <a:path w="1753" h="864">
                <a:moveTo>
                  <a:pt x="1300" y="0"/>
                </a:moveTo>
                <a:cubicBezTo>
                  <a:pt x="0" y="0"/>
                  <a:pt x="0" y="0"/>
                  <a:pt x="0" y="0"/>
                </a:cubicBezTo>
                <a:cubicBezTo>
                  <a:pt x="0" y="864"/>
                  <a:pt x="0" y="864"/>
                  <a:pt x="0" y="864"/>
                </a:cubicBezTo>
                <a:cubicBezTo>
                  <a:pt x="1753" y="864"/>
                  <a:pt x="1753" y="864"/>
                  <a:pt x="1753" y="864"/>
                </a:cubicBezTo>
                <a:cubicBezTo>
                  <a:pt x="1753" y="453"/>
                  <a:pt x="1753" y="453"/>
                  <a:pt x="1753" y="453"/>
                </a:cubicBezTo>
                <a:cubicBezTo>
                  <a:pt x="1509" y="438"/>
                  <a:pt x="1314" y="243"/>
                  <a:pt x="1300" y="0"/>
                </a:cubicBezTo>
                <a:close/>
              </a:path>
            </a:pathLst>
          </a:custGeom>
          <a:solidFill>
            <a:schemeClr val="bg1"/>
          </a:solidFill>
          <a:ln w="12700">
            <a:solidFill>
              <a:schemeClr val="bg1">
                <a:lumMod val="65000"/>
              </a:schemeClr>
            </a:solidFill>
            <a:miter lim="800000"/>
            <a:headEnd/>
            <a:tailEnd/>
          </a:ln>
          <a:effectLst/>
        </p:spPr>
        <p:txBody>
          <a:bodyPr lIns="128014" tIns="170686" rIns="128014" bIns="170686" anchor="t" anchorCtr="0"/>
          <a:lstStyle/>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您的内容打在这里，</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或者通过复制您的文本后，在此框中</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选择粘贴，并选择只保留文字。</a:t>
            </a:r>
          </a:p>
        </p:txBody>
      </p:sp>
      <p:sp>
        <p:nvSpPr>
          <p:cNvPr id="6" name="Freeform 10"/>
          <p:cNvSpPr>
            <a:spLocks/>
          </p:cNvSpPr>
          <p:nvPr/>
        </p:nvSpPr>
        <p:spPr bwMode="gray">
          <a:xfrm>
            <a:off x="6307701" y="3930871"/>
            <a:ext cx="4936569" cy="2451251"/>
          </a:xfrm>
          <a:custGeom>
            <a:avLst/>
            <a:gdLst/>
            <a:ahLst/>
            <a:cxnLst>
              <a:cxn ang="0">
                <a:pos x="0" y="453"/>
              </a:cxn>
              <a:cxn ang="0">
                <a:pos x="0" y="864"/>
              </a:cxn>
              <a:cxn ang="0">
                <a:pos x="1753" y="864"/>
              </a:cxn>
              <a:cxn ang="0">
                <a:pos x="1753" y="0"/>
              </a:cxn>
              <a:cxn ang="0">
                <a:pos x="453" y="0"/>
              </a:cxn>
              <a:cxn ang="0">
                <a:pos x="0" y="453"/>
              </a:cxn>
            </a:cxnLst>
            <a:rect l="0" t="0" r="r" b="b"/>
            <a:pathLst>
              <a:path w="1753" h="864">
                <a:moveTo>
                  <a:pt x="0" y="453"/>
                </a:moveTo>
                <a:cubicBezTo>
                  <a:pt x="0" y="864"/>
                  <a:pt x="0" y="864"/>
                  <a:pt x="0" y="864"/>
                </a:cubicBezTo>
                <a:cubicBezTo>
                  <a:pt x="1753" y="864"/>
                  <a:pt x="1753" y="864"/>
                  <a:pt x="1753" y="864"/>
                </a:cubicBezTo>
                <a:cubicBezTo>
                  <a:pt x="1753" y="0"/>
                  <a:pt x="1753" y="0"/>
                  <a:pt x="1753" y="0"/>
                </a:cubicBezTo>
                <a:cubicBezTo>
                  <a:pt x="453" y="0"/>
                  <a:pt x="453" y="0"/>
                  <a:pt x="453" y="0"/>
                </a:cubicBezTo>
                <a:cubicBezTo>
                  <a:pt x="439" y="243"/>
                  <a:pt x="244" y="438"/>
                  <a:pt x="0" y="453"/>
                </a:cubicBezTo>
                <a:close/>
              </a:path>
            </a:pathLst>
          </a:custGeom>
          <a:solidFill>
            <a:schemeClr val="bg1"/>
          </a:solidFill>
          <a:ln w="12700">
            <a:solidFill>
              <a:schemeClr val="bg1">
                <a:lumMod val="65000"/>
              </a:schemeClr>
            </a:solidFill>
            <a:miter lim="800000"/>
            <a:headEnd/>
            <a:tailEnd/>
          </a:ln>
          <a:effectLst/>
        </p:spPr>
        <p:txBody>
          <a:bodyPr lIns="128014" tIns="170686" rIns="128014" bIns="170686" anchor="t" anchorCtr="0"/>
          <a:lstStyle/>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您的内容打在这里</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或者通过复制您的文本后，在此框中</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选择粘贴，并选择只保留文字</a:t>
            </a:r>
          </a:p>
        </p:txBody>
      </p:sp>
      <p:sp>
        <p:nvSpPr>
          <p:cNvPr id="7" name="Freeform 8"/>
          <p:cNvSpPr>
            <a:spLocks/>
          </p:cNvSpPr>
          <p:nvPr/>
        </p:nvSpPr>
        <p:spPr bwMode="gray">
          <a:xfrm>
            <a:off x="6307699" y="1321088"/>
            <a:ext cx="4935470" cy="2451251"/>
          </a:xfrm>
          <a:custGeom>
            <a:avLst/>
            <a:gdLst/>
            <a:ahLst/>
            <a:cxnLst/>
            <a:rect l="l" t="t" r="r" b="b"/>
            <a:pathLst>
              <a:path w="4176930" h="2058709">
                <a:moveTo>
                  <a:pt x="0" y="0"/>
                </a:moveTo>
                <a:cubicBezTo>
                  <a:pt x="0" y="0"/>
                  <a:pt x="0" y="0"/>
                  <a:pt x="4176930" y="0"/>
                </a:cubicBezTo>
                <a:lnTo>
                  <a:pt x="4176930" y="2058709"/>
                </a:lnTo>
                <a:cubicBezTo>
                  <a:pt x="4176930" y="2058709"/>
                  <a:pt x="4176930" y="2058709"/>
                  <a:pt x="1079378" y="2058709"/>
                </a:cubicBezTo>
                <a:cubicBezTo>
                  <a:pt x="1078688" y="2046733"/>
                  <a:pt x="1077814" y="2034806"/>
                  <a:pt x="1075638" y="2023030"/>
                </a:cubicBezTo>
                <a:cubicBezTo>
                  <a:pt x="1075154" y="2002066"/>
                  <a:pt x="1073005" y="1981342"/>
                  <a:pt x="1069130" y="1960943"/>
                </a:cubicBezTo>
                <a:cubicBezTo>
                  <a:pt x="1068629" y="1954635"/>
                  <a:pt x="1067677" y="1948400"/>
                  <a:pt x="1066276" y="1942246"/>
                </a:cubicBezTo>
                <a:cubicBezTo>
                  <a:pt x="989069" y="1409541"/>
                  <a:pt x="545998" y="995728"/>
                  <a:pt x="0" y="963616"/>
                </a:cubicBezTo>
                <a:cubicBezTo>
                  <a:pt x="0" y="917052"/>
                  <a:pt x="0" y="732381"/>
                  <a:pt x="0" y="0"/>
                </a:cubicBezTo>
                <a:close/>
              </a:path>
            </a:pathLst>
          </a:custGeom>
          <a:solidFill>
            <a:schemeClr val="bg1"/>
          </a:solidFill>
          <a:ln w="12700">
            <a:solidFill>
              <a:schemeClr val="bg1">
                <a:lumMod val="65000"/>
              </a:schemeClr>
            </a:solidFill>
            <a:miter lim="800000"/>
            <a:headEnd/>
            <a:tailEnd/>
          </a:ln>
          <a:effectLst/>
        </p:spPr>
        <p:txBody>
          <a:bodyPr lIns="128014" tIns="85343" rIns="128014" bIns="170686" anchor="b" anchorCtr="0"/>
          <a:lstStyle/>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您的内容打在这里</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或者通过复制您的文本后，在此框中</a:t>
            </a:r>
            <a:endParaRPr lang="en-US" altLang="zh-CN" sz="1600" dirty="0">
              <a:solidFill>
                <a:schemeClr val="tx1">
                  <a:lumMod val="85000"/>
                  <a:lumOff val="15000"/>
                </a:schemeClr>
              </a:solidFill>
              <a:latin typeface="微软雅黑" pitchFamily="34" charset="-122"/>
              <a:ea typeface="微软雅黑" pitchFamily="34" charset="-122"/>
              <a:cs typeface="华文黑体" pitchFamily="2" charset="-122"/>
            </a:endParaRPr>
          </a:p>
          <a:p>
            <a:pPr lvl="0" algn="r"/>
            <a:r>
              <a:rPr lang="zh-CN" altLang="en-US" sz="1600" dirty="0">
                <a:solidFill>
                  <a:schemeClr val="tx1">
                    <a:lumMod val="85000"/>
                    <a:lumOff val="15000"/>
                  </a:schemeClr>
                </a:solidFill>
                <a:latin typeface="微软雅黑" pitchFamily="34" charset="-122"/>
                <a:ea typeface="微软雅黑" pitchFamily="34" charset="-122"/>
                <a:cs typeface="华文黑体" pitchFamily="2" charset="-122"/>
              </a:rPr>
              <a:t>选择粘贴，并选择只保留文字</a:t>
            </a:r>
          </a:p>
        </p:txBody>
      </p:sp>
      <p:sp>
        <p:nvSpPr>
          <p:cNvPr id="8" name="Rectangle 19"/>
          <p:cNvSpPr>
            <a:spLocks noChangeArrowheads="1"/>
          </p:cNvSpPr>
          <p:nvPr/>
        </p:nvSpPr>
        <p:spPr bwMode="gray">
          <a:xfrm>
            <a:off x="1201849" y="5953048"/>
            <a:ext cx="4927631" cy="429074"/>
          </a:xfrm>
          <a:prstGeom prst="rect">
            <a:avLst/>
          </a:prstGeom>
          <a:solidFill>
            <a:srgbClr val="C00000"/>
          </a:solidFill>
          <a:ln w="12700">
            <a:noFill/>
            <a:miter lim="800000"/>
            <a:headEnd/>
            <a:tailEnd/>
          </a:ln>
          <a:effectLst/>
        </p:spPr>
        <p:txBody>
          <a:bodyPr lIns="128014" tIns="85343" rIns="128014" bIns="85343" anchor="ctr"/>
          <a:lstStyle/>
          <a:p>
            <a:pPr defTabSz="950258" eaLnBrk="0" hangingPunct="0"/>
            <a:r>
              <a:rPr lang="zh-CN" altLang="en-US" sz="1900" b="1" noProof="1">
                <a:solidFill>
                  <a:srgbClr val="FFFFFF"/>
                </a:solidFill>
                <a:latin typeface="微软雅黑" pitchFamily="34" charset="-122"/>
                <a:ea typeface="微软雅黑" pitchFamily="34" charset="-122"/>
                <a:cs typeface="Arial" charset="0"/>
              </a:rPr>
              <a:t>点击添加标题</a:t>
            </a:r>
            <a:endParaRPr lang="de-DE" altLang="zh-CN" sz="1900" b="1" noProof="1">
              <a:solidFill>
                <a:srgbClr val="FFFFFF"/>
              </a:solidFill>
              <a:latin typeface="微软雅黑" pitchFamily="34" charset="-122"/>
              <a:ea typeface="微软雅黑" pitchFamily="34" charset="-122"/>
              <a:cs typeface="Arial" charset="0"/>
            </a:endParaRPr>
          </a:p>
        </p:txBody>
      </p:sp>
      <p:sp>
        <p:nvSpPr>
          <p:cNvPr id="9" name="Rectangle 19"/>
          <p:cNvSpPr>
            <a:spLocks noChangeArrowheads="1"/>
          </p:cNvSpPr>
          <p:nvPr/>
        </p:nvSpPr>
        <p:spPr bwMode="gray">
          <a:xfrm>
            <a:off x="6316636" y="5953048"/>
            <a:ext cx="4927631" cy="429074"/>
          </a:xfrm>
          <a:prstGeom prst="rect">
            <a:avLst/>
          </a:prstGeom>
          <a:solidFill>
            <a:srgbClr val="C00000"/>
          </a:solidFill>
          <a:ln w="12700">
            <a:noFill/>
            <a:miter lim="800000"/>
            <a:headEnd/>
            <a:tailEnd/>
          </a:ln>
          <a:effectLst/>
        </p:spPr>
        <p:txBody>
          <a:bodyPr lIns="128014" tIns="85343" rIns="128014" bIns="85343" anchor="ctr"/>
          <a:lstStyle/>
          <a:p>
            <a:pPr defTabSz="950258" eaLnBrk="0" hangingPunct="0"/>
            <a:r>
              <a:rPr lang="zh-CN" altLang="en-US" sz="1900" b="1" noProof="1">
                <a:solidFill>
                  <a:srgbClr val="FFFFFF"/>
                </a:solidFill>
                <a:latin typeface="微软雅黑" pitchFamily="34" charset="-122"/>
                <a:ea typeface="微软雅黑" pitchFamily="34" charset="-122"/>
                <a:cs typeface="Arial" charset="0"/>
              </a:rPr>
              <a:t>点击添加标题</a:t>
            </a:r>
            <a:endParaRPr lang="de-DE" altLang="zh-CN" sz="1900" b="1" noProof="1">
              <a:solidFill>
                <a:srgbClr val="FFFFFF"/>
              </a:solidFill>
              <a:latin typeface="微软雅黑" pitchFamily="34" charset="-122"/>
              <a:ea typeface="微软雅黑" pitchFamily="34" charset="-122"/>
              <a:cs typeface="Arial" charset="0"/>
            </a:endParaRPr>
          </a:p>
        </p:txBody>
      </p:sp>
      <p:sp>
        <p:nvSpPr>
          <p:cNvPr id="10" name="Rectangle 19"/>
          <p:cNvSpPr>
            <a:spLocks noChangeArrowheads="1"/>
          </p:cNvSpPr>
          <p:nvPr/>
        </p:nvSpPr>
        <p:spPr bwMode="gray">
          <a:xfrm>
            <a:off x="6316636" y="1321087"/>
            <a:ext cx="4927631" cy="429074"/>
          </a:xfrm>
          <a:prstGeom prst="rect">
            <a:avLst/>
          </a:prstGeom>
          <a:solidFill>
            <a:srgbClr val="C00000"/>
          </a:solidFill>
          <a:ln w="12700">
            <a:noFill/>
            <a:miter lim="800000"/>
            <a:headEnd/>
            <a:tailEnd/>
          </a:ln>
          <a:effectLst/>
        </p:spPr>
        <p:txBody>
          <a:bodyPr lIns="128014" tIns="85343" rIns="128014" bIns="85343" anchor="ctr"/>
          <a:lstStyle/>
          <a:p>
            <a:pPr defTabSz="950258" eaLnBrk="0" hangingPunct="0"/>
            <a:r>
              <a:rPr lang="zh-CN" altLang="en-US" sz="1900" b="1" noProof="1">
                <a:solidFill>
                  <a:srgbClr val="FFFFFF"/>
                </a:solidFill>
                <a:latin typeface="微软雅黑" pitchFamily="34" charset="-122"/>
                <a:ea typeface="微软雅黑" pitchFamily="34" charset="-122"/>
                <a:cs typeface="Arial" charset="0"/>
              </a:rPr>
              <a:t>点击添加标题</a:t>
            </a:r>
          </a:p>
        </p:txBody>
      </p:sp>
      <p:sp>
        <p:nvSpPr>
          <p:cNvPr id="11" name="Rectangle 19"/>
          <p:cNvSpPr>
            <a:spLocks noChangeArrowheads="1"/>
          </p:cNvSpPr>
          <p:nvPr/>
        </p:nvSpPr>
        <p:spPr bwMode="gray">
          <a:xfrm>
            <a:off x="1201849" y="1321087"/>
            <a:ext cx="4927631" cy="429074"/>
          </a:xfrm>
          <a:prstGeom prst="rect">
            <a:avLst/>
          </a:prstGeom>
          <a:solidFill>
            <a:srgbClr val="C00000"/>
          </a:solidFill>
          <a:ln w="12700">
            <a:noFill/>
            <a:round/>
            <a:headEnd/>
            <a:tailEnd/>
          </a:ln>
          <a:effectLst/>
        </p:spPr>
        <p:txBody>
          <a:bodyPr wrap="none" lIns="108386" tIns="54194" rIns="108386" bIns="54194" anchor="ctr"/>
          <a:lstStyle/>
          <a:p>
            <a:r>
              <a:rPr lang="zh-CN" altLang="en-US" sz="1900" b="1" noProof="1">
                <a:solidFill>
                  <a:schemeClr val="bg1"/>
                </a:solidFill>
                <a:latin typeface="微软雅黑" pitchFamily="34" charset="-122"/>
                <a:ea typeface="微软雅黑" pitchFamily="34" charset="-122"/>
              </a:rPr>
              <a:t>点击添加标题</a:t>
            </a:r>
            <a:endParaRPr lang="de-DE" sz="1900" b="1" noProof="1">
              <a:solidFill>
                <a:schemeClr val="bg1"/>
              </a:solidFill>
              <a:latin typeface="微软雅黑" pitchFamily="34" charset="-122"/>
              <a:ea typeface="微软雅黑" pitchFamily="34" charset="-122"/>
            </a:endParaRPr>
          </a:p>
        </p:txBody>
      </p:sp>
      <p:grpSp>
        <p:nvGrpSpPr>
          <p:cNvPr id="12" name="Gruppieren 43"/>
          <p:cNvGrpSpPr/>
          <p:nvPr/>
        </p:nvGrpSpPr>
        <p:grpSpPr bwMode="gray">
          <a:xfrm>
            <a:off x="5063713" y="2665454"/>
            <a:ext cx="2294711" cy="2311815"/>
            <a:chOff x="2804400" y="1911431"/>
            <a:chExt cx="3535200" cy="3535200"/>
          </a:xfrm>
          <a:solidFill>
            <a:srgbClr val="C00000"/>
          </a:solidFill>
          <a:effectLst/>
        </p:grpSpPr>
        <p:sp>
          <p:nvSpPr>
            <p:cNvPr id="13" name="Freeform 10"/>
            <p:cNvSpPr>
              <a:spLocks noEditPoints="1"/>
            </p:cNvSpPr>
            <p:nvPr/>
          </p:nvSpPr>
          <p:spPr bwMode="gray">
            <a:xfrm>
              <a:off x="2804400" y="2009308"/>
              <a:ext cx="3535200" cy="3185164"/>
            </a:xfrm>
            <a:custGeom>
              <a:avLst/>
              <a:gdLst/>
              <a:ahLst/>
              <a:cxnLst>
                <a:cxn ang="0">
                  <a:pos x="530" y="84"/>
                </a:cxn>
                <a:cxn ang="0">
                  <a:pos x="1456" y="295"/>
                </a:cxn>
                <a:cxn ang="0">
                  <a:pos x="1519" y="325"/>
                </a:cxn>
                <a:cxn ang="0">
                  <a:pos x="138" y="415"/>
                </a:cxn>
                <a:cxn ang="0">
                  <a:pos x="163" y="444"/>
                </a:cxn>
                <a:cxn ang="0">
                  <a:pos x="1593" y="561"/>
                </a:cxn>
                <a:cxn ang="0">
                  <a:pos x="1645" y="530"/>
                </a:cxn>
                <a:cxn ang="0">
                  <a:pos x="1577" y="574"/>
                </a:cxn>
                <a:cxn ang="0">
                  <a:pos x="1613" y="598"/>
                </a:cxn>
                <a:cxn ang="0">
                  <a:pos x="1564" y="659"/>
                </a:cxn>
                <a:cxn ang="0">
                  <a:pos x="1643" y="814"/>
                </a:cxn>
                <a:cxn ang="0">
                  <a:pos x="1548" y="668"/>
                </a:cxn>
                <a:cxn ang="0">
                  <a:pos x="1555" y="704"/>
                </a:cxn>
                <a:cxn ang="0">
                  <a:pos x="1497" y="687"/>
                </a:cxn>
                <a:cxn ang="0">
                  <a:pos x="1394" y="728"/>
                </a:cxn>
                <a:cxn ang="0">
                  <a:pos x="1516" y="704"/>
                </a:cxn>
                <a:cxn ang="0">
                  <a:pos x="1612" y="784"/>
                </a:cxn>
                <a:cxn ang="0">
                  <a:pos x="1587" y="799"/>
                </a:cxn>
                <a:cxn ang="0">
                  <a:pos x="1694" y="752"/>
                </a:cxn>
                <a:cxn ang="0">
                  <a:pos x="1533" y="725"/>
                </a:cxn>
                <a:cxn ang="0">
                  <a:pos x="1559" y="743"/>
                </a:cxn>
                <a:cxn ang="0">
                  <a:pos x="1550" y="910"/>
                </a:cxn>
                <a:cxn ang="0">
                  <a:pos x="1460" y="828"/>
                </a:cxn>
                <a:cxn ang="0">
                  <a:pos x="1334" y="887"/>
                </a:cxn>
                <a:cxn ang="0">
                  <a:pos x="1340" y="1103"/>
                </a:cxn>
                <a:cxn ang="0">
                  <a:pos x="1473" y="1118"/>
                </a:cxn>
                <a:cxn ang="0">
                  <a:pos x="1581" y="1055"/>
                </a:cxn>
                <a:cxn ang="0">
                  <a:pos x="1649" y="872"/>
                </a:cxn>
                <a:cxn ang="0">
                  <a:pos x="1671" y="902"/>
                </a:cxn>
                <a:cxn ang="0">
                  <a:pos x="1596" y="815"/>
                </a:cxn>
                <a:cxn ang="0">
                  <a:pos x="1510" y="827"/>
                </a:cxn>
                <a:cxn ang="0">
                  <a:pos x="1589" y="865"/>
                </a:cxn>
                <a:cxn ang="0">
                  <a:pos x="1129" y="977"/>
                </a:cxn>
                <a:cxn ang="0">
                  <a:pos x="1121" y="1017"/>
                </a:cxn>
                <a:cxn ang="0">
                  <a:pos x="1073" y="1080"/>
                </a:cxn>
                <a:cxn ang="0">
                  <a:pos x="1345" y="1132"/>
                </a:cxn>
                <a:cxn ang="0">
                  <a:pos x="290" y="1296"/>
                </a:cxn>
                <a:cxn ang="0">
                  <a:pos x="689" y="58"/>
                </a:cxn>
                <a:cxn ang="0">
                  <a:pos x="524" y="26"/>
                </a:cxn>
                <a:cxn ang="0">
                  <a:pos x="231" y="343"/>
                </a:cxn>
                <a:cxn ang="0">
                  <a:pos x="178" y="499"/>
                </a:cxn>
                <a:cxn ang="0">
                  <a:pos x="64" y="623"/>
                </a:cxn>
                <a:cxn ang="0">
                  <a:pos x="193" y="1299"/>
                </a:cxn>
                <a:cxn ang="0">
                  <a:pos x="378" y="1416"/>
                </a:cxn>
                <a:cxn ang="0">
                  <a:pos x="342" y="1349"/>
                </a:cxn>
                <a:cxn ang="0">
                  <a:pos x="248" y="1245"/>
                </a:cxn>
                <a:cxn ang="0">
                  <a:pos x="119" y="767"/>
                </a:cxn>
                <a:cxn ang="0">
                  <a:pos x="139" y="607"/>
                </a:cxn>
                <a:cxn ang="0">
                  <a:pos x="361" y="359"/>
                </a:cxn>
                <a:cxn ang="0">
                  <a:pos x="432" y="296"/>
                </a:cxn>
                <a:cxn ang="0">
                  <a:pos x="474" y="141"/>
                </a:cxn>
                <a:cxn ang="0">
                  <a:pos x="545" y="68"/>
                </a:cxn>
                <a:cxn ang="0">
                  <a:pos x="717" y="64"/>
                </a:cxn>
                <a:cxn ang="0">
                  <a:pos x="1301" y="127"/>
                </a:cxn>
                <a:cxn ang="0">
                  <a:pos x="1393" y="183"/>
                </a:cxn>
                <a:cxn ang="0">
                  <a:pos x="1537" y="308"/>
                </a:cxn>
                <a:cxn ang="0">
                  <a:pos x="1682" y="671"/>
                </a:cxn>
                <a:cxn ang="0">
                  <a:pos x="1238" y="65"/>
                </a:cxn>
                <a:cxn ang="0">
                  <a:pos x="1413" y="215"/>
                </a:cxn>
                <a:cxn ang="0">
                  <a:pos x="1696" y="874"/>
                </a:cxn>
              </a:cxnLst>
              <a:rect l="0" t="0" r="r" b="b"/>
              <a:pathLst>
                <a:path w="1713" h="1537">
                  <a:moveTo>
                    <a:pt x="1152" y="12"/>
                  </a:moveTo>
                  <a:cubicBezTo>
                    <a:pt x="1149" y="12"/>
                    <a:pt x="1146" y="9"/>
                    <a:pt x="1145" y="11"/>
                  </a:cubicBezTo>
                  <a:cubicBezTo>
                    <a:pt x="1146" y="11"/>
                    <a:pt x="1150" y="15"/>
                    <a:pt x="1152" y="12"/>
                  </a:cubicBezTo>
                  <a:close/>
                  <a:moveTo>
                    <a:pt x="719" y="38"/>
                  </a:moveTo>
                  <a:cubicBezTo>
                    <a:pt x="708" y="38"/>
                    <a:pt x="708" y="38"/>
                    <a:pt x="708" y="38"/>
                  </a:cubicBezTo>
                  <a:cubicBezTo>
                    <a:pt x="708" y="41"/>
                    <a:pt x="719" y="43"/>
                    <a:pt x="719" y="38"/>
                  </a:cubicBezTo>
                  <a:close/>
                  <a:moveTo>
                    <a:pt x="763" y="72"/>
                  </a:moveTo>
                  <a:cubicBezTo>
                    <a:pt x="762" y="76"/>
                    <a:pt x="769" y="76"/>
                    <a:pt x="771" y="74"/>
                  </a:cubicBezTo>
                  <a:cubicBezTo>
                    <a:pt x="768" y="74"/>
                    <a:pt x="765" y="70"/>
                    <a:pt x="763" y="72"/>
                  </a:cubicBezTo>
                  <a:close/>
                  <a:moveTo>
                    <a:pt x="775" y="74"/>
                  </a:moveTo>
                  <a:cubicBezTo>
                    <a:pt x="778" y="76"/>
                    <a:pt x="786" y="80"/>
                    <a:pt x="788" y="76"/>
                  </a:cubicBezTo>
                  <a:cubicBezTo>
                    <a:pt x="783" y="77"/>
                    <a:pt x="779" y="72"/>
                    <a:pt x="775" y="74"/>
                  </a:cubicBezTo>
                  <a:close/>
                  <a:moveTo>
                    <a:pt x="530" y="84"/>
                  </a:moveTo>
                  <a:cubicBezTo>
                    <a:pt x="534" y="85"/>
                    <a:pt x="533" y="80"/>
                    <a:pt x="535" y="84"/>
                  </a:cubicBezTo>
                  <a:cubicBezTo>
                    <a:pt x="536" y="83"/>
                    <a:pt x="536" y="83"/>
                    <a:pt x="537" y="83"/>
                  </a:cubicBezTo>
                  <a:cubicBezTo>
                    <a:pt x="536" y="80"/>
                    <a:pt x="537" y="78"/>
                    <a:pt x="538" y="75"/>
                  </a:cubicBezTo>
                  <a:cubicBezTo>
                    <a:pt x="532" y="75"/>
                    <a:pt x="531" y="80"/>
                    <a:pt x="530" y="84"/>
                  </a:cubicBezTo>
                  <a:close/>
                  <a:moveTo>
                    <a:pt x="530" y="88"/>
                  </a:moveTo>
                  <a:cubicBezTo>
                    <a:pt x="530" y="92"/>
                    <a:pt x="532" y="98"/>
                    <a:pt x="527" y="101"/>
                  </a:cubicBezTo>
                  <a:cubicBezTo>
                    <a:pt x="533" y="99"/>
                    <a:pt x="537" y="94"/>
                    <a:pt x="538" y="87"/>
                  </a:cubicBezTo>
                  <a:cubicBezTo>
                    <a:pt x="535" y="87"/>
                    <a:pt x="533" y="90"/>
                    <a:pt x="530" y="88"/>
                  </a:cubicBezTo>
                  <a:close/>
                  <a:moveTo>
                    <a:pt x="1311" y="135"/>
                  </a:moveTo>
                  <a:cubicBezTo>
                    <a:pt x="1308" y="134"/>
                    <a:pt x="1306" y="128"/>
                    <a:pt x="1303" y="130"/>
                  </a:cubicBezTo>
                  <a:cubicBezTo>
                    <a:pt x="1306" y="131"/>
                    <a:pt x="1308" y="138"/>
                    <a:pt x="1311" y="135"/>
                  </a:cubicBezTo>
                  <a:close/>
                  <a:moveTo>
                    <a:pt x="1414" y="226"/>
                  </a:moveTo>
                  <a:cubicBezTo>
                    <a:pt x="1414" y="223"/>
                    <a:pt x="1413" y="221"/>
                    <a:pt x="1410" y="221"/>
                  </a:cubicBezTo>
                  <a:cubicBezTo>
                    <a:pt x="1409" y="225"/>
                    <a:pt x="1413" y="224"/>
                    <a:pt x="1412" y="228"/>
                  </a:cubicBezTo>
                  <a:cubicBezTo>
                    <a:pt x="1406" y="237"/>
                    <a:pt x="1416" y="247"/>
                    <a:pt x="1421" y="252"/>
                  </a:cubicBezTo>
                  <a:cubicBezTo>
                    <a:pt x="1425" y="264"/>
                    <a:pt x="1425" y="274"/>
                    <a:pt x="1434" y="281"/>
                  </a:cubicBezTo>
                  <a:cubicBezTo>
                    <a:pt x="1434" y="279"/>
                    <a:pt x="1431" y="277"/>
                    <a:pt x="1434" y="276"/>
                  </a:cubicBezTo>
                  <a:cubicBezTo>
                    <a:pt x="1436" y="279"/>
                    <a:pt x="1439" y="282"/>
                    <a:pt x="1441" y="287"/>
                  </a:cubicBezTo>
                  <a:cubicBezTo>
                    <a:pt x="1444" y="288"/>
                    <a:pt x="1441" y="283"/>
                    <a:pt x="1444" y="284"/>
                  </a:cubicBezTo>
                  <a:cubicBezTo>
                    <a:pt x="1444" y="290"/>
                    <a:pt x="1454" y="291"/>
                    <a:pt x="1456" y="289"/>
                  </a:cubicBezTo>
                  <a:cubicBezTo>
                    <a:pt x="1458" y="291"/>
                    <a:pt x="1455" y="292"/>
                    <a:pt x="1456" y="295"/>
                  </a:cubicBezTo>
                  <a:cubicBezTo>
                    <a:pt x="1462" y="296"/>
                    <a:pt x="1461" y="304"/>
                    <a:pt x="1468" y="306"/>
                  </a:cubicBezTo>
                  <a:cubicBezTo>
                    <a:pt x="1472" y="301"/>
                    <a:pt x="1466" y="298"/>
                    <a:pt x="1467" y="295"/>
                  </a:cubicBezTo>
                  <a:cubicBezTo>
                    <a:pt x="1469" y="297"/>
                    <a:pt x="1469" y="295"/>
                    <a:pt x="1472" y="296"/>
                  </a:cubicBezTo>
                  <a:cubicBezTo>
                    <a:pt x="1472" y="298"/>
                    <a:pt x="1474" y="298"/>
                    <a:pt x="1473" y="301"/>
                  </a:cubicBezTo>
                  <a:cubicBezTo>
                    <a:pt x="1472" y="301"/>
                    <a:pt x="1472" y="300"/>
                    <a:pt x="1470" y="300"/>
                  </a:cubicBezTo>
                  <a:cubicBezTo>
                    <a:pt x="1470" y="306"/>
                    <a:pt x="1475" y="306"/>
                    <a:pt x="1476" y="311"/>
                  </a:cubicBezTo>
                  <a:cubicBezTo>
                    <a:pt x="1478" y="312"/>
                    <a:pt x="1478" y="310"/>
                    <a:pt x="1479" y="310"/>
                  </a:cubicBezTo>
                  <a:cubicBezTo>
                    <a:pt x="1484" y="311"/>
                    <a:pt x="1483" y="317"/>
                    <a:pt x="1488" y="318"/>
                  </a:cubicBezTo>
                  <a:cubicBezTo>
                    <a:pt x="1491" y="309"/>
                    <a:pt x="1477" y="305"/>
                    <a:pt x="1477" y="300"/>
                  </a:cubicBezTo>
                  <a:cubicBezTo>
                    <a:pt x="1483" y="304"/>
                    <a:pt x="1486" y="309"/>
                    <a:pt x="1494" y="311"/>
                  </a:cubicBezTo>
                  <a:cubicBezTo>
                    <a:pt x="1486" y="299"/>
                    <a:pt x="1477" y="287"/>
                    <a:pt x="1459" y="284"/>
                  </a:cubicBezTo>
                  <a:cubicBezTo>
                    <a:pt x="1456" y="276"/>
                    <a:pt x="1452" y="269"/>
                    <a:pt x="1446" y="263"/>
                  </a:cubicBezTo>
                  <a:cubicBezTo>
                    <a:pt x="1446" y="266"/>
                    <a:pt x="1450" y="268"/>
                    <a:pt x="1447" y="269"/>
                  </a:cubicBezTo>
                  <a:cubicBezTo>
                    <a:pt x="1438" y="262"/>
                    <a:pt x="1428" y="252"/>
                    <a:pt x="1423" y="240"/>
                  </a:cubicBezTo>
                  <a:cubicBezTo>
                    <a:pt x="1423" y="239"/>
                    <a:pt x="1424" y="237"/>
                    <a:pt x="1424" y="237"/>
                  </a:cubicBezTo>
                  <a:cubicBezTo>
                    <a:pt x="1423" y="232"/>
                    <a:pt x="1416" y="223"/>
                    <a:pt x="1414" y="226"/>
                  </a:cubicBezTo>
                  <a:close/>
                  <a:moveTo>
                    <a:pt x="1519" y="325"/>
                  </a:moveTo>
                  <a:cubicBezTo>
                    <a:pt x="1520" y="328"/>
                    <a:pt x="1521" y="329"/>
                    <a:pt x="1524" y="330"/>
                  </a:cubicBezTo>
                  <a:cubicBezTo>
                    <a:pt x="1524" y="326"/>
                    <a:pt x="1521" y="326"/>
                    <a:pt x="1519" y="325"/>
                  </a:cubicBezTo>
                  <a:close/>
                  <a:moveTo>
                    <a:pt x="928" y="336"/>
                  </a:moveTo>
                  <a:cubicBezTo>
                    <a:pt x="928" y="340"/>
                    <a:pt x="935" y="341"/>
                    <a:pt x="934" y="335"/>
                  </a:cubicBezTo>
                  <a:cubicBezTo>
                    <a:pt x="931" y="335"/>
                    <a:pt x="929" y="335"/>
                    <a:pt x="928" y="336"/>
                  </a:cubicBezTo>
                  <a:close/>
                  <a:moveTo>
                    <a:pt x="913" y="346"/>
                  </a:moveTo>
                  <a:cubicBezTo>
                    <a:pt x="916" y="348"/>
                    <a:pt x="922" y="346"/>
                    <a:pt x="922" y="341"/>
                  </a:cubicBezTo>
                  <a:cubicBezTo>
                    <a:pt x="920" y="333"/>
                    <a:pt x="913" y="340"/>
                    <a:pt x="913" y="346"/>
                  </a:cubicBezTo>
                  <a:close/>
                  <a:moveTo>
                    <a:pt x="901" y="344"/>
                  </a:moveTo>
                  <a:cubicBezTo>
                    <a:pt x="904" y="350"/>
                    <a:pt x="894" y="346"/>
                    <a:pt x="893" y="351"/>
                  </a:cubicBezTo>
                  <a:cubicBezTo>
                    <a:pt x="898" y="355"/>
                    <a:pt x="903" y="351"/>
                    <a:pt x="908" y="349"/>
                  </a:cubicBezTo>
                  <a:cubicBezTo>
                    <a:pt x="908" y="345"/>
                    <a:pt x="903" y="346"/>
                    <a:pt x="901" y="344"/>
                  </a:cubicBezTo>
                  <a:close/>
                  <a:moveTo>
                    <a:pt x="901" y="357"/>
                  </a:moveTo>
                  <a:cubicBezTo>
                    <a:pt x="896" y="354"/>
                    <a:pt x="890" y="358"/>
                    <a:pt x="884" y="357"/>
                  </a:cubicBezTo>
                  <a:cubicBezTo>
                    <a:pt x="875" y="364"/>
                    <a:pt x="895" y="369"/>
                    <a:pt x="901" y="364"/>
                  </a:cubicBezTo>
                  <a:cubicBezTo>
                    <a:pt x="899" y="360"/>
                    <a:pt x="897" y="360"/>
                    <a:pt x="901" y="357"/>
                  </a:cubicBezTo>
                  <a:close/>
                  <a:moveTo>
                    <a:pt x="138" y="415"/>
                  </a:moveTo>
                  <a:cubicBezTo>
                    <a:pt x="134" y="415"/>
                    <a:pt x="133" y="417"/>
                    <a:pt x="132" y="420"/>
                  </a:cubicBezTo>
                  <a:cubicBezTo>
                    <a:pt x="136" y="421"/>
                    <a:pt x="137" y="417"/>
                    <a:pt x="138" y="415"/>
                  </a:cubicBezTo>
                  <a:close/>
                  <a:moveTo>
                    <a:pt x="130" y="417"/>
                  </a:moveTo>
                  <a:cubicBezTo>
                    <a:pt x="128" y="421"/>
                    <a:pt x="124" y="422"/>
                    <a:pt x="124" y="429"/>
                  </a:cubicBezTo>
                  <a:cubicBezTo>
                    <a:pt x="129" y="428"/>
                    <a:pt x="130" y="419"/>
                    <a:pt x="130" y="417"/>
                  </a:cubicBezTo>
                  <a:close/>
                  <a:moveTo>
                    <a:pt x="1576" y="428"/>
                  </a:moveTo>
                  <a:cubicBezTo>
                    <a:pt x="1578" y="441"/>
                    <a:pt x="1584" y="458"/>
                    <a:pt x="1592" y="468"/>
                  </a:cubicBezTo>
                  <a:cubicBezTo>
                    <a:pt x="1593" y="451"/>
                    <a:pt x="1585" y="437"/>
                    <a:pt x="1576" y="428"/>
                  </a:cubicBezTo>
                  <a:close/>
                  <a:moveTo>
                    <a:pt x="128" y="436"/>
                  </a:moveTo>
                  <a:cubicBezTo>
                    <a:pt x="127" y="439"/>
                    <a:pt x="123" y="443"/>
                    <a:pt x="124" y="446"/>
                  </a:cubicBezTo>
                  <a:cubicBezTo>
                    <a:pt x="126" y="443"/>
                    <a:pt x="132" y="441"/>
                    <a:pt x="128" y="436"/>
                  </a:cubicBezTo>
                  <a:close/>
                  <a:moveTo>
                    <a:pt x="118" y="437"/>
                  </a:moveTo>
                  <a:cubicBezTo>
                    <a:pt x="117" y="444"/>
                    <a:pt x="110" y="450"/>
                    <a:pt x="111" y="455"/>
                  </a:cubicBezTo>
                  <a:cubicBezTo>
                    <a:pt x="113" y="450"/>
                    <a:pt x="121" y="441"/>
                    <a:pt x="118" y="437"/>
                  </a:cubicBezTo>
                  <a:close/>
                  <a:moveTo>
                    <a:pt x="112" y="495"/>
                  </a:moveTo>
                  <a:cubicBezTo>
                    <a:pt x="113" y="473"/>
                    <a:pt x="139" y="464"/>
                    <a:pt x="146" y="448"/>
                  </a:cubicBezTo>
                  <a:cubicBezTo>
                    <a:pt x="150" y="447"/>
                    <a:pt x="157" y="446"/>
                    <a:pt x="163" y="444"/>
                  </a:cubicBezTo>
                  <a:cubicBezTo>
                    <a:pt x="154" y="432"/>
                    <a:pt x="144" y="446"/>
                    <a:pt x="135" y="450"/>
                  </a:cubicBezTo>
                  <a:cubicBezTo>
                    <a:pt x="128" y="463"/>
                    <a:pt x="116" y="465"/>
                    <a:pt x="111" y="481"/>
                  </a:cubicBezTo>
                  <a:cubicBezTo>
                    <a:pt x="102" y="487"/>
                    <a:pt x="98" y="497"/>
                    <a:pt x="92" y="505"/>
                  </a:cubicBezTo>
                  <a:cubicBezTo>
                    <a:pt x="103" y="506"/>
                    <a:pt x="103" y="496"/>
                    <a:pt x="112" y="495"/>
                  </a:cubicBezTo>
                  <a:close/>
                  <a:moveTo>
                    <a:pt x="146" y="459"/>
                  </a:moveTo>
                  <a:cubicBezTo>
                    <a:pt x="148" y="459"/>
                    <a:pt x="150" y="459"/>
                    <a:pt x="149" y="455"/>
                  </a:cubicBezTo>
                  <a:cubicBezTo>
                    <a:pt x="146" y="455"/>
                    <a:pt x="145" y="456"/>
                    <a:pt x="146" y="459"/>
                  </a:cubicBezTo>
                  <a:close/>
                  <a:moveTo>
                    <a:pt x="92" y="496"/>
                  </a:moveTo>
                  <a:cubicBezTo>
                    <a:pt x="88" y="495"/>
                    <a:pt x="89" y="499"/>
                    <a:pt x="88" y="502"/>
                  </a:cubicBezTo>
                  <a:cubicBezTo>
                    <a:pt x="91" y="502"/>
                    <a:pt x="92" y="499"/>
                    <a:pt x="92" y="496"/>
                  </a:cubicBezTo>
                  <a:close/>
                  <a:moveTo>
                    <a:pt x="1606" y="540"/>
                  </a:moveTo>
                  <a:cubicBezTo>
                    <a:pt x="1603" y="524"/>
                    <a:pt x="1602" y="509"/>
                    <a:pt x="1589" y="502"/>
                  </a:cubicBezTo>
                  <a:cubicBezTo>
                    <a:pt x="1587" y="522"/>
                    <a:pt x="1598" y="536"/>
                    <a:pt x="1598" y="554"/>
                  </a:cubicBezTo>
                  <a:cubicBezTo>
                    <a:pt x="1594" y="553"/>
                    <a:pt x="1591" y="549"/>
                    <a:pt x="1586" y="549"/>
                  </a:cubicBezTo>
                  <a:cubicBezTo>
                    <a:pt x="1582" y="552"/>
                    <a:pt x="1581" y="563"/>
                    <a:pt x="1588" y="564"/>
                  </a:cubicBezTo>
                  <a:cubicBezTo>
                    <a:pt x="1590" y="562"/>
                    <a:pt x="1589" y="557"/>
                    <a:pt x="1591" y="555"/>
                  </a:cubicBezTo>
                  <a:cubicBezTo>
                    <a:pt x="1593" y="557"/>
                    <a:pt x="1592" y="560"/>
                    <a:pt x="1593" y="561"/>
                  </a:cubicBezTo>
                  <a:cubicBezTo>
                    <a:pt x="1597" y="562"/>
                    <a:pt x="1596" y="559"/>
                    <a:pt x="1599" y="559"/>
                  </a:cubicBezTo>
                  <a:cubicBezTo>
                    <a:pt x="1606" y="564"/>
                    <a:pt x="1595" y="578"/>
                    <a:pt x="1604" y="582"/>
                  </a:cubicBezTo>
                  <a:cubicBezTo>
                    <a:pt x="1603" y="575"/>
                    <a:pt x="1609" y="569"/>
                    <a:pt x="1603" y="565"/>
                  </a:cubicBezTo>
                  <a:cubicBezTo>
                    <a:pt x="1607" y="560"/>
                    <a:pt x="1609" y="552"/>
                    <a:pt x="1610" y="543"/>
                  </a:cubicBezTo>
                  <a:cubicBezTo>
                    <a:pt x="1609" y="541"/>
                    <a:pt x="1607" y="541"/>
                    <a:pt x="1606" y="540"/>
                  </a:cubicBezTo>
                  <a:close/>
                  <a:moveTo>
                    <a:pt x="99" y="526"/>
                  </a:moveTo>
                  <a:cubicBezTo>
                    <a:pt x="103" y="523"/>
                    <a:pt x="110" y="519"/>
                    <a:pt x="112" y="511"/>
                  </a:cubicBezTo>
                  <a:cubicBezTo>
                    <a:pt x="106" y="513"/>
                    <a:pt x="98" y="519"/>
                    <a:pt x="99" y="526"/>
                  </a:cubicBezTo>
                  <a:close/>
                  <a:moveTo>
                    <a:pt x="73" y="545"/>
                  </a:moveTo>
                  <a:cubicBezTo>
                    <a:pt x="73" y="537"/>
                    <a:pt x="80" y="533"/>
                    <a:pt x="85" y="533"/>
                  </a:cubicBezTo>
                  <a:cubicBezTo>
                    <a:pt x="86" y="529"/>
                    <a:pt x="88" y="528"/>
                    <a:pt x="89" y="524"/>
                  </a:cubicBezTo>
                  <a:cubicBezTo>
                    <a:pt x="85" y="523"/>
                    <a:pt x="83" y="529"/>
                    <a:pt x="81" y="527"/>
                  </a:cubicBezTo>
                  <a:cubicBezTo>
                    <a:pt x="82" y="521"/>
                    <a:pt x="86" y="517"/>
                    <a:pt x="88" y="512"/>
                  </a:cubicBezTo>
                  <a:cubicBezTo>
                    <a:pt x="73" y="520"/>
                    <a:pt x="67" y="536"/>
                    <a:pt x="59" y="551"/>
                  </a:cubicBezTo>
                  <a:cubicBezTo>
                    <a:pt x="65" y="550"/>
                    <a:pt x="66" y="542"/>
                    <a:pt x="73" y="545"/>
                  </a:cubicBezTo>
                  <a:close/>
                  <a:moveTo>
                    <a:pt x="1658" y="557"/>
                  </a:moveTo>
                  <a:cubicBezTo>
                    <a:pt x="1659" y="547"/>
                    <a:pt x="1652" y="532"/>
                    <a:pt x="1645" y="530"/>
                  </a:cubicBezTo>
                  <a:cubicBezTo>
                    <a:pt x="1650" y="539"/>
                    <a:pt x="1650" y="552"/>
                    <a:pt x="1658" y="557"/>
                  </a:cubicBezTo>
                  <a:close/>
                  <a:moveTo>
                    <a:pt x="53" y="556"/>
                  </a:moveTo>
                  <a:cubicBezTo>
                    <a:pt x="53" y="562"/>
                    <a:pt x="47" y="562"/>
                    <a:pt x="47" y="569"/>
                  </a:cubicBezTo>
                  <a:cubicBezTo>
                    <a:pt x="50" y="570"/>
                    <a:pt x="56" y="561"/>
                    <a:pt x="53" y="556"/>
                  </a:cubicBezTo>
                  <a:close/>
                  <a:moveTo>
                    <a:pt x="1578" y="581"/>
                  </a:moveTo>
                  <a:cubicBezTo>
                    <a:pt x="1575" y="583"/>
                    <a:pt x="1573" y="586"/>
                    <a:pt x="1574" y="592"/>
                  </a:cubicBezTo>
                  <a:cubicBezTo>
                    <a:pt x="1579" y="593"/>
                    <a:pt x="1579" y="589"/>
                    <a:pt x="1582" y="588"/>
                  </a:cubicBezTo>
                  <a:cubicBezTo>
                    <a:pt x="1584" y="592"/>
                    <a:pt x="1583" y="598"/>
                    <a:pt x="1586" y="601"/>
                  </a:cubicBezTo>
                  <a:cubicBezTo>
                    <a:pt x="1586" y="598"/>
                    <a:pt x="1584" y="593"/>
                    <a:pt x="1587" y="592"/>
                  </a:cubicBezTo>
                  <a:cubicBezTo>
                    <a:pt x="1592" y="600"/>
                    <a:pt x="1584" y="615"/>
                    <a:pt x="1595" y="617"/>
                  </a:cubicBezTo>
                  <a:cubicBezTo>
                    <a:pt x="1597" y="608"/>
                    <a:pt x="1590" y="604"/>
                    <a:pt x="1593" y="597"/>
                  </a:cubicBezTo>
                  <a:cubicBezTo>
                    <a:pt x="1596" y="597"/>
                    <a:pt x="1596" y="601"/>
                    <a:pt x="1598" y="599"/>
                  </a:cubicBezTo>
                  <a:cubicBezTo>
                    <a:pt x="1598" y="592"/>
                    <a:pt x="1597" y="587"/>
                    <a:pt x="1596" y="582"/>
                  </a:cubicBezTo>
                  <a:cubicBezTo>
                    <a:pt x="1595" y="581"/>
                    <a:pt x="1592" y="583"/>
                    <a:pt x="1588" y="582"/>
                  </a:cubicBezTo>
                  <a:cubicBezTo>
                    <a:pt x="1587" y="586"/>
                    <a:pt x="1593" y="589"/>
                    <a:pt x="1589" y="592"/>
                  </a:cubicBezTo>
                  <a:cubicBezTo>
                    <a:pt x="1588" y="590"/>
                    <a:pt x="1586" y="581"/>
                    <a:pt x="1584" y="586"/>
                  </a:cubicBezTo>
                  <a:cubicBezTo>
                    <a:pt x="1582" y="581"/>
                    <a:pt x="1578" y="579"/>
                    <a:pt x="1577" y="574"/>
                  </a:cubicBezTo>
                  <a:cubicBezTo>
                    <a:pt x="1579" y="573"/>
                    <a:pt x="1581" y="572"/>
                    <a:pt x="1583" y="572"/>
                  </a:cubicBezTo>
                  <a:cubicBezTo>
                    <a:pt x="1579" y="549"/>
                    <a:pt x="1561" y="585"/>
                    <a:pt x="1578" y="581"/>
                  </a:cubicBezTo>
                  <a:close/>
                  <a:moveTo>
                    <a:pt x="1587" y="632"/>
                  </a:moveTo>
                  <a:cubicBezTo>
                    <a:pt x="1590" y="635"/>
                    <a:pt x="1593" y="642"/>
                    <a:pt x="1598" y="640"/>
                  </a:cubicBezTo>
                  <a:cubicBezTo>
                    <a:pt x="1597" y="631"/>
                    <a:pt x="1590" y="628"/>
                    <a:pt x="1588" y="620"/>
                  </a:cubicBezTo>
                  <a:cubicBezTo>
                    <a:pt x="1578" y="618"/>
                    <a:pt x="1579" y="606"/>
                    <a:pt x="1572" y="600"/>
                  </a:cubicBezTo>
                  <a:cubicBezTo>
                    <a:pt x="1573" y="599"/>
                    <a:pt x="1575" y="599"/>
                    <a:pt x="1574" y="596"/>
                  </a:cubicBezTo>
                  <a:cubicBezTo>
                    <a:pt x="1570" y="593"/>
                    <a:pt x="1569" y="599"/>
                    <a:pt x="1565" y="599"/>
                  </a:cubicBezTo>
                  <a:cubicBezTo>
                    <a:pt x="1568" y="613"/>
                    <a:pt x="1561" y="624"/>
                    <a:pt x="1568" y="633"/>
                  </a:cubicBezTo>
                  <a:cubicBezTo>
                    <a:pt x="1569" y="632"/>
                    <a:pt x="1569" y="630"/>
                    <a:pt x="1571" y="629"/>
                  </a:cubicBezTo>
                  <a:cubicBezTo>
                    <a:pt x="1574" y="635"/>
                    <a:pt x="1569" y="638"/>
                    <a:pt x="1570" y="645"/>
                  </a:cubicBezTo>
                  <a:cubicBezTo>
                    <a:pt x="1579" y="651"/>
                    <a:pt x="1586" y="643"/>
                    <a:pt x="1587" y="632"/>
                  </a:cubicBezTo>
                  <a:close/>
                  <a:moveTo>
                    <a:pt x="1579" y="595"/>
                  </a:moveTo>
                  <a:cubicBezTo>
                    <a:pt x="1580" y="597"/>
                    <a:pt x="1579" y="601"/>
                    <a:pt x="1583" y="600"/>
                  </a:cubicBezTo>
                  <a:cubicBezTo>
                    <a:pt x="1583" y="598"/>
                    <a:pt x="1583" y="596"/>
                    <a:pt x="1582" y="595"/>
                  </a:cubicBezTo>
                  <a:lnTo>
                    <a:pt x="1579" y="595"/>
                  </a:lnTo>
                  <a:close/>
                  <a:moveTo>
                    <a:pt x="1613" y="598"/>
                  </a:moveTo>
                  <a:cubicBezTo>
                    <a:pt x="1612" y="620"/>
                    <a:pt x="1625" y="632"/>
                    <a:pt x="1631" y="649"/>
                  </a:cubicBezTo>
                  <a:cubicBezTo>
                    <a:pt x="1629" y="634"/>
                    <a:pt x="1621" y="624"/>
                    <a:pt x="1616" y="612"/>
                  </a:cubicBezTo>
                  <a:cubicBezTo>
                    <a:pt x="1620" y="608"/>
                    <a:pt x="1616" y="600"/>
                    <a:pt x="1613" y="598"/>
                  </a:cubicBezTo>
                  <a:close/>
                  <a:moveTo>
                    <a:pt x="54" y="629"/>
                  </a:moveTo>
                  <a:cubicBezTo>
                    <a:pt x="55" y="628"/>
                    <a:pt x="58" y="623"/>
                    <a:pt x="55" y="621"/>
                  </a:cubicBezTo>
                  <a:cubicBezTo>
                    <a:pt x="55" y="623"/>
                    <a:pt x="52" y="627"/>
                    <a:pt x="54" y="629"/>
                  </a:cubicBezTo>
                  <a:close/>
                  <a:moveTo>
                    <a:pt x="1310" y="675"/>
                  </a:moveTo>
                  <a:cubicBezTo>
                    <a:pt x="1314" y="674"/>
                    <a:pt x="1312" y="666"/>
                    <a:pt x="1314" y="662"/>
                  </a:cubicBezTo>
                  <a:cubicBezTo>
                    <a:pt x="1323" y="662"/>
                    <a:pt x="1324" y="654"/>
                    <a:pt x="1334" y="655"/>
                  </a:cubicBezTo>
                  <a:cubicBezTo>
                    <a:pt x="1334" y="652"/>
                    <a:pt x="1334" y="648"/>
                    <a:pt x="1331" y="648"/>
                  </a:cubicBezTo>
                  <a:cubicBezTo>
                    <a:pt x="1324" y="656"/>
                    <a:pt x="1293" y="662"/>
                    <a:pt x="1310" y="675"/>
                  </a:cubicBezTo>
                  <a:close/>
                  <a:moveTo>
                    <a:pt x="1601" y="655"/>
                  </a:moveTo>
                  <a:cubicBezTo>
                    <a:pt x="1600" y="653"/>
                    <a:pt x="1601" y="649"/>
                    <a:pt x="1597" y="649"/>
                  </a:cubicBezTo>
                  <a:cubicBezTo>
                    <a:pt x="1595" y="651"/>
                    <a:pt x="1596" y="656"/>
                    <a:pt x="1598" y="657"/>
                  </a:cubicBezTo>
                  <a:cubicBezTo>
                    <a:pt x="1598" y="656"/>
                    <a:pt x="1600" y="656"/>
                    <a:pt x="1601" y="655"/>
                  </a:cubicBezTo>
                  <a:close/>
                  <a:moveTo>
                    <a:pt x="1561" y="650"/>
                  </a:moveTo>
                  <a:cubicBezTo>
                    <a:pt x="1560" y="654"/>
                    <a:pt x="1561" y="658"/>
                    <a:pt x="1564" y="659"/>
                  </a:cubicBezTo>
                  <a:cubicBezTo>
                    <a:pt x="1563" y="656"/>
                    <a:pt x="1565" y="650"/>
                    <a:pt x="1561" y="650"/>
                  </a:cubicBezTo>
                  <a:close/>
                  <a:moveTo>
                    <a:pt x="1376" y="658"/>
                  </a:moveTo>
                  <a:cubicBezTo>
                    <a:pt x="1375" y="655"/>
                    <a:pt x="1373" y="652"/>
                    <a:pt x="1369" y="652"/>
                  </a:cubicBezTo>
                  <a:cubicBezTo>
                    <a:pt x="1365" y="657"/>
                    <a:pt x="1372" y="661"/>
                    <a:pt x="1376" y="658"/>
                  </a:cubicBezTo>
                  <a:close/>
                  <a:moveTo>
                    <a:pt x="1573" y="656"/>
                  </a:moveTo>
                  <a:cubicBezTo>
                    <a:pt x="1573" y="659"/>
                    <a:pt x="1574" y="660"/>
                    <a:pt x="1575" y="661"/>
                  </a:cubicBezTo>
                  <a:cubicBezTo>
                    <a:pt x="1577" y="659"/>
                    <a:pt x="1576" y="655"/>
                    <a:pt x="1573" y="656"/>
                  </a:cubicBezTo>
                  <a:close/>
                  <a:moveTo>
                    <a:pt x="1606" y="656"/>
                  </a:moveTo>
                  <a:cubicBezTo>
                    <a:pt x="1606" y="659"/>
                    <a:pt x="1607" y="661"/>
                    <a:pt x="1609" y="663"/>
                  </a:cubicBezTo>
                  <a:cubicBezTo>
                    <a:pt x="1611" y="661"/>
                    <a:pt x="1608" y="659"/>
                    <a:pt x="1609" y="656"/>
                  </a:cubicBezTo>
                  <a:lnTo>
                    <a:pt x="1606" y="656"/>
                  </a:lnTo>
                  <a:close/>
                  <a:moveTo>
                    <a:pt x="1623" y="742"/>
                  </a:moveTo>
                  <a:cubicBezTo>
                    <a:pt x="1623" y="744"/>
                    <a:pt x="1619" y="741"/>
                    <a:pt x="1620" y="744"/>
                  </a:cubicBezTo>
                  <a:cubicBezTo>
                    <a:pt x="1621" y="755"/>
                    <a:pt x="1634" y="764"/>
                    <a:pt x="1624" y="774"/>
                  </a:cubicBezTo>
                  <a:cubicBezTo>
                    <a:pt x="1626" y="789"/>
                    <a:pt x="1627" y="807"/>
                    <a:pt x="1635" y="816"/>
                  </a:cubicBezTo>
                  <a:cubicBezTo>
                    <a:pt x="1634" y="813"/>
                    <a:pt x="1634" y="809"/>
                    <a:pt x="1636" y="806"/>
                  </a:cubicBezTo>
                  <a:cubicBezTo>
                    <a:pt x="1639" y="807"/>
                    <a:pt x="1640" y="812"/>
                    <a:pt x="1643" y="814"/>
                  </a:cubicBezTo>
                  <a:cubicBezTo>
                    <a:pt x="1644" y="812"/>
                    <a:pt x="1644" y="809"/>
                    <a:pt x="1646" y="810"/>
                  </a:cubicBezTo>
                  <a:cubicBezTo>
                    <a:pt x="1647" y="814"/>
                    <a:pt x="1649" y="818"/>
                    <a:pt x="1652" y="820"/>
                  </a:cubicBezTo>
                  <a:cubicBezTo>
                    <a:pt x="1652" y="817"/>
                    <a:pt x="1652" y="814"/>
                    <a:pt x="1654" y="813"/>
                  </a:cubicBezTo>
                  <a:cubicBezTo>
                    <a:pt x="1654" y="819"/>
                    <a:pt x="1656" y="822"/>
                    <a:pt x="1660" y="824"/>
                  </a:cubicBezTo>
                  <a:cubicBezTo>
                    <a:pt x="1662" y="802"/>
                    <a:pt x="1680" y="782"/>
                    <a:pt x="1666" y="762"/>
                  </a:cubicBezTo>
                  <a:cubicBezTo>
                    <a:pt x="1665" y="761"/>
                    <a:pt x="1661" y="763"/>
                    <a:pt x="1661" y="761"/>
                  </a:cubicBezTo>
                  <a:cubicBezTo>
                    <a:pt x="1665" y="735"/>
                    <a:pt x="1644" y="720"/>
                    <a:pt x="1644" y="691"/>
                  </a:cubicBezTo>
                  <a:cubicBezTo>
                    <a:pt x="1634" y="685"/>
                    <a:pt x="1638" y="666"/>
                    <a:pt x="1630" y="658"/>
                  </a:cubicBezTo>
                  <a:cubicBezTo>
                    <a:pt x="1627" y="666"/>
                    <a:pt x="1621" y="668"/>
                    <a:pt x="1614" y="671"/>
                  </a:cubicBezTo>
                  <a:cubicBezTo>
                    <a:pt x="1614" y="677"/>
                    <a:pt x="1618" y="677"/>
                    <a:pt x="1621" y="680"/>
                  </a:cubicBezTo>
                  <a:cubicBezTo>
                    <a:pt x="1622" y="684"/>
                    <a:pt x="1618" y="683"/>
                    <a:pt x="1619" y="687"/>
                  </a:cubicBezTo>
                  <a:cubicBezTo>
                    <a:pt x="1621" y="689"/>
                    <a:pt x="1624" y="689"/>
                    <a:pt x="1625" y="690"/>
                  </a:cubicBezTo>
                  <a:cubicBezTo>
                    <a:pt x="1623" y="696"/>
                    <a:pt x="1628" y="708"/>
                    <a:pt x="1620" y="710"/>
                  </a:cubicBezTo>
                  <a:cubicBezTo>
                    <a:pt x="1620" y="714"/>
                    <a:pt x="1621" y="715"/>
                    <a:pt x="1621" y="719"/>
                  </a:cubicBezTo>
                  <a:cubicBezTo>
                    <a:pt x="1618" y="721"/>
                    <a:pt x="1616" y="726"/>
                    <a:pt x="1614" y="731"/>
                  </a:cubicBezTo>
                  <a:cubicBezTo>
                    <a:pt x="1617" y="735"/>
                    <a:pt x="1623" y="735"/>
                    <a:pt x="1623" y="742"/>
                  </a:cubicBezTo>
                  <a:close/>
                  <a:moveTo>
                    <a:pt x="1548" y="668"/>
                  </a:moveTo>
                  <a:cubicBezTo>
                    <a:pt x="1547" y="667"/>
                    <a:pt x="1547" y="667"/>
                    <a:pt x="1547" y="666"/>
                  </a:cubicBezTo>
                  <a:cubicBezTo>
                    <a:pt x="1542" y="666"/>
                    <a:pt x="1542" y="666"/>
                    <a:pt x="1542" y="666"/>
                  </a:cubicBezTo>
                  <a:cubicBezTo>
                    <a:pt x="1542" y="668"/>
                    <a:pt x="1542" y="670"/>
                    <a:pt x="1543" y="671"/>
                  </a:cubicBezTo>
                  <a:cubicBezTo>
                    <a:pt x="1546" y="672"/>
                    <a:pt x="1548" y="670"/>
                    <a:pt x="1548" y="668"/>
                  </a:cubicBezTo>
                  <a:close/>
                  <a:moveTo>
                    <a:pt x="1350" y="702"/>
                  </a:moveTo>
                  <a:cubicBezTo>
                    <a:pt x="1351" y="700"/>
                    <a:pt x="1354" y="700"/>
                    <a:pt x="1353" y="697"/>
                  </a:cubicBezTo>
                  <a:cubicBezTo>
                    <a:pt x="1346" y="688"/>
                    <a:pt x="1330" y="688"/>
                    <a:pt x="1324" y="677"/>
                  </a:cubicBezTo>
                  <a:cubicBezTo>
                    <a:pt x="1325" y="675"/>
                    <a:pt x="1329" y="676"/>
                    <a:pt x="1328" y="672"/>
                  </a:cubicBezTo>
                  <a:cubicBezTo>
                    <a:pt x="1326" y="669"/>
                    <a:pt x="1324" y="666"/>
                    <a:pt x="1317" y="667"/>
                  </a:cubicBezTo>
                  <a:cubicBezTo>
                    <a:pt x="1310" y="689"/>
                    <a:pt x="1330" y="700"/>
                    <a:pt x="1350" y="702"/>
                  </a:cubicBezTo>
                  <a:close/>
                  <a:moveTo>
                    <a:pt x="1274" y="691"/>
                  </a:moveTo>
                  <a:cubicBezTo>
                    <a:pt x="1282" y="690"/>
                    <a:pt x="1291" y="682"/>
                    <a:pt x="1293" y="671"/>
                  </a:cubicBezTo>
                  <a:cubicBezTo>
                    <a:pt x="1287" y="669"/>
                    <a:pt x="1272" y="680"/>
                    <a:pt x="1274" y="691"/>
                  </a:cubicBezTo>
                  <a:close/>
                  <a:moveTo>
                    <a:pt x="1541" y="696"/>
                  </a:moveTo>
                  <a:cubicBezTo>
                    <a:pt x="1546" y="696"/>
                    <a:pt x="1547" y="698"/>
                    <a:pt x="1547" y="702"/>
                  </a:cubicBezTo>
                  <a:cubicBezTo>
                    <a:pt x="1547" y="705"/>
                    <a:pt x="1542" y="703"/>
                    <a:pt x="1542" y="707"/>
                  </a:cubicBezTo>
                  <a:cubicBezTo>
                    <a:pt x="1546" y="712"/>
                    <a:pt x="1552" y="706"/>
                    <a:pt x="1555" y="704"/>
                  </a:cubicBezTo>
                  <a:cubicBezTo>
                    <a:pt x="1558" y="695"/>
                    <a:pt x="1557" y="681"/>
                    <a:pt x="1550" y="672"/>
                  </a:cubicBezTo>
                  <a:cubicBezTo>
                    <a:pt x="1548" y="680"/>
                    <a:pt x="1553" y="687"/>
                    <a:pt x="1551" y="692"/>
                  </a:cubicBezTo>
                  <a:cubicBezTo>
                    <a:pt x="1546" y="691"/>
                    <a:pt x="1549" y="682"/>
                    <a:pt x="1541" y="684"/>
                  </a:cubicBezTo>
                  <a:cubicBezTo>
                    <a:pt x="1540" y="689"/>
                    <a:pt x="1542" y="692"/>
                    <a:pt x="1541" y="696"/>
                  </a:cubicBezTo>
                  <a:close/>
                  <a:moveTo>
                    <a:pt x="207" y="678"/>
                  </a:moveTo>
                  <a:cubicBezTo>
                    <a:pt x="204" y="678"/>
                    <a:pt x="204" y="678"/>
                    <a:pt x="204" y="678"/>
                  </a:cubicBezTo>
                  <a:cubicBezTo>
                    <a:pt x="204" y="683"/>
                    <a:pt x="201" y="684"/>
                    <a:pt x="198" y="684"/>
                  </a:cubicBezTo>
                  <a:cubicBezTo>
                    <a:pt x="198" y="688"/>
                    <a:pt x="198" y="688"/>
                    <a:pt x="198" y="688"/>
                  </a:cubicBezTo>
                  <a:cubicBezTo>
                    <a:pt x="203" y="686"/>
                    <a:pt x="200" y="692"/>
                    <a:pt x="202" y="694"/>
                  </a:cubicBezTo>
                  <a:cubicBezTo>
                    <a:pt x="204" y="694"/>
                    <a:pt x="206" y="693"/>
                    <a:pt x="207" y="693"/>
                  </a:cubicBezTo>
                  <a:cubicBezTo>
                    <a:pt x="208" y="689"/>
                    <a:pt x="206" y="687"/>
                    <a:pt x="205" y="686"/>
                  </a:cubicBezTo>
                  <a:cubicBezTo>
                    <a:pt x="212" y="685"/>
                    <a:pt x="204" y="681"/>
                    <a:pt x="207" y="678"/>
                  </a:cubicBezTo>
                  <a:close/>
                  <a:moveTo>
                    <a:pt x="1525" y="706"/>
                  </a:moveTo>
                  <a:cubicBezTo>
                    <a:pt x="1526" y="704"/>
                    <a:pt x="1528" y="703"/>
                    <a:pt x="1527" y="699"/>
                  </a:cubicBezTo>
                  <a:cubicBezTo>
                    <a:pt x="1525" y="697"/>
                    <a:pt x="1525" y="701"/>
                    <a:pt x="1522" y="700"/>
                  </a:cubicBezTo>
                  <a:cubicBezTo>
                    <a:pt x="1519" y="695"/>
                    <a:pt x="1516" y="689"/>
                    <a:pt x="1511" y="685"/>
                  </a:cubicBezTo>
                  <a:cubicBezTo>
                    <a:pt x="1506" y="687"/>
                    <a:pt x="1501" y="686"/>
                    <a:pt x="1497" y="687"/>
                  </a:cubicBezTo>
                  <a:cubicBezTo>
                    <a:pt x="1494" y="692"/>
                    <a:pt x="1496" y="701"/>
                    <a:pt x="1492" y="706"/>
                  </a:cubicBezTo>
                  <a:cubicBezTo>
                    <a:pt x="1491" y="706"/>
                    <a:pt x="1491" y="704"/>
                    <a:pt x="1490" y="704"/>
                  </a:cubicBezTo>
                  <a:cubicBezTo>
                    <a:pt x="1489" y="708"/>
                    <a:pt x="1489" y="710"/>
                    <a:pt x="1486" y="711"/>
                  </a:cubicBezTo>
                  <a:cubicBezTo>
                    <a:pt x="1479" y="708"/>
                    <a:pt x="1475" y="703"/>
                    <a:pt x="1476" y="694"/>
                  </a:cubicBezTo>
                  <a:cubicBezTo>
                    <a:pt x="1473" y="692"/>
                    <a:pt x="1469" y="691"/>
                    <a:pt x="1468" y="688"/>
                  </a:cubicBezTo>
                  <a:cubicBezTo>
                    <a:pt x="1471" y="685"/>
                    <a:pt x="1465" y="682"/>
                    <a:pt x="1465" y="680"/>
                  </a:cubicBezTo>
                  <a:cubicBezTo>
                    <a:pt x="1434" y="684"/>
                    <a:pt x="1406" y="677"/>
                    <a:pt x="1382" y="690"/>
                  </a:cubicBezTo>
                  <a:cubicBezTo>
                    <a:pt x="1382" y="694"/>
                    <a:pt x="1382" y="698"/>
                    <a:pt x="1379" y="699"/>
                  </a:cubicBezTo>
                  <a:cubicBezTo>
                    <a:pt x="1375" y="699"/>
                    <a:pt x="1366" y="699"/>
                    <a:pt x="1362" y="701"/>
                  </a:cubicBezTo>
                  <a:cubicBezTo>
                    <a:pt x="1361" y="708"/>
                    <a:pt x="1367" y="708"/>
                    <a:pt x="1368" y="714"/>
                  </a:cubicBezTo>
                  <a:cubicBezTo>
                    <a:pt x="1365" y="718"/>
                    <a:pt x="1361" y="719"/>
                    <a:pt x="1356" y="721"/>
                  </a:cubicBezTo>
                  <a:cubicBezTo>
                    <a:pt x="1355" y="729"/>
                    <a:pt x="1350" y="733"/>
                    <a:pt x="1343" y="729"/>
                  </a:cubicBezTo>
                  <a:cubicBezTo>
                    <a:pt x="1343" y="732"/>
                    <a:pt x="1343" y="735"/>
                    <a:pt x="1342" y="736"/>
                  </a:cubicBezTo>
                  <a:cubicBezTo>
                    <a:pt x="1334" y="737"/>
                    <a:pt x="1330" y="742"/>
                    <a:pt x="1328" y="749"/>
                  </a:cubicBezTo>
                  <a:cubicBezTo>
                    <a:pt x="1342" y="740"/>
                    <a:pt x="1361" y="759"/>
                    <a:pt x="1367" y="739"/>
                  </a:cubicBezTo>
                  <a:cubicBezTo>
                    <a:pt x="1372" y="739"/>
                    <a:pt x="1372" y="739"/>
                    <a:pt x="1372" y="739"/>
                  </a:cubicBezTo>
                  <a:cubicBezTo>
                    <a:pt x="1371" y="726"/>
                    <a:pt x="1388" y="734"/>
                    <a:pt x="1394" y="728"/>
                  </a:cubicBezTo>
                  <a:cubicBezTo>
                    <a:pt x="1395" y="733"/>
                    <a:pt x="1401" y="732"/>
                    <a:pt x="1400" y="740"/>
                  </a:cubicBezTo>
                  <a:cubicBezTo>
                    <a:pt x="1402" y="742"/>
                    <a:pt x="1408" y="741"/>
                    <a:pt x="1409" y="744"/>
                  </a:cubicBezTo>
                  <a:cubicBezTo>
                    <a:pt x="1407" y="746"/>
                    <a:pt x="1402" y="744"/>
                    <a:pt x="1402" y="748"/>
                  </a:cubicBezTo>
                  <a:cubicBezTo>
                    <a:pt x="1404" y="752"/>
                    <a:pt x="1406" y="754"/>
                    <a:pt x="1409" y="756"/>
                  </a:cubicBezTo>
                  <a:cubicBezTo>
                    <a:pt x="1415" y="753"/>
                    <a:pt x="1419" y="760"/>
                    <a:pt x="1424" y="760"/>
                  </a:cubicBezTo>
                  <a:cubicBezTo>
                    <a:pt x="1430" y="760"/>
                    <a:pt x="1432" y="755"/>
                    <a:pt x="1437" y="751"/>
                  </a:cubicBezTo>
                  <a:cubicBezTo>
                    <a:pt x="1442" y="756"/>
                    <a:pt x="1449" y="760"/>
                    <a:pt x="1456" y="763"/>
                  </a:cubicBezTo>
                  <a:cubicBezTo>
                    <a:pt x="1458" y="752"/>
                    <a:pt x="1452" y="749"/>
                    <a:pt x="1447" y="745"/>
                  </a:cubicBezTo>
                  <a:cubicBezTo>
                    <a:pt x="1450" y="740"/>
                    <a:pt x="1452" y="736"/>
                    <a:pt x="1454" y="728"/>
                  </a:cubicBezTo>
                  <a:cubicBezTo>
                    <a:pt x="1463" y="726"/>
                    <a:pt x="1476" y="721"/>
                    <a:pt x="1484" y="726"/>
                  </a:cubicBezTo>
                  <a:cubicBezTo>
                    <a:pt x="1488" y="722"/>
                    <a:pt x="1496" y="722"/>
                    <a:pt x="1499" y="719"/>
                  </a:cubicBezTo>
                  <a:cubicBezTo>
                    <a:pt x="1501" y="724"/>
                    <a:pt x="1500" y="731"/>
                    <a:pt x="1506" y="731"/>
                  </a:cubicBezTo>
                  <a:cubicBezTo>
                    <a:pt x="1506" y="722"/>
                    <a:pt x="1506" y="722"/>
                    <a:pt x="1506" y="722"/>
                  </a:cubicBezTo>
                  <a:cubicBezTo>
                    <a:pt x="1507" y="719"/>
                    <a:pt x="1514" y="722"/>
                    <a:pt x="1514" y="719"/>
                  </a:cubicBezTo>
                  <a:cubicBezTo>
                    <a:pt x="1510" y="713"/>
                    <a:pt x="1503" y="710"/>
                    <a:pt x="1497" y="705"/>
                  </a:cubicBezTo>
                  <a:cubicBezTo>
                    <a:pt x="1504" y="701"/>
                    <a:pt x="1507" y="712"/>
                    <a:pt x="1513" y="710"/>
                  </a:cubicBezTo>
                  <a:cubicBezTo>
                    <a:pt x="1515" y="710"/>
                    <a:pt x="1514" y="705"/>
                    <a:pt x="1516" y="704"/>
                  </a:cubicBezTo>
                  <a:cubicBezTo>
                    <a:pt x="1519" y="705"/>
                    <a:pt x="1521" y="707"/>
                    <a:pt x="1525" y="706"/>
                  </a:cubicBezTo>
                  <a:close/>
                  <a:moveTo>
                    <a:pt x="1262" y="683"/>
                  </a:moveTo>
                  <a:cubicBezTo>
                    <a:pt x="1262" y="689"/>
                    <a:pt x="1262" y="689"/>
                    <a:pt x="1262" y="689"/>
                  </a:cubicBezTo>
                  <a:cubicBezTo>
                    <a:pt x="1265" y="689"/>
                    <a:pt x="1267" y="687"/>
                    <a:pt x="1267" y="684"/>
                  </a:cubicBezTo>
                  <a:cubicBezTo>
                    <a:pt x="1266" y="683"/>
                    <a:pt x="1264" y="683"/>
                    <a:pt x="1262" y="683"/>
                  </a:cubicBezTo>
                  <a:close/>
                  <a:moveTo>
                    <a:pt x="1232" y="697"/>
                  </a:moveTo>
                  <a:cubicBezTo>
                    <a:pt x="1239" y="696"/>
                    <a:pt x="1246" y="694"/>
                    <a:pt x="1248" y="687"/>
                  </a:cubicBezTo>
                  <a:cubicBezTo>
                    <a:pt x="1241" y="688"/>
                    <a:pt x="1234" y="691"/>
                    <a:pt x="1232" y="697"/>
                  </a:cubicBezTo>
                  <a:close/>
                  <a:moveTo>
                    <a:pt x="196" y="694"/>
                  </a:moveTo>
                  <a:cubicBezTo>
                    <a:pt x="199" y="694"/>
                    <a:pt x="199" y="689"/>
                    <a:pt x="196" y="689"/>
                  </a:cubicBezTo>
                  <a:cubicBezTo>
                    <a:pt x="196" y="690"/>
                    <a:pt x="195" y="691"/>
                    <a:pt x="196" y="694"/>
                  </a:cubicBezTo>
                  <a:close/>
                  <a:moveTo>
                    <a:pt x="1222" y="693"/>
                  </a:moveTo>
                  <a:cubicBezTo>
                    <a:pt x="1217" y="695"/>
                    <a:pt x="1211" y="703"/>
                    <a:pt x="1214" y="706"/>
                  </a:cubicBezTo>
                  <a:cubicBezTo>
                    <a:pt x="1219" y="704"/>
                    <a:pt x="1226" y="700"/>
                    <a:pt x="1222" y="693"/>
                  </a:cubicBezTo>
                  <a:close/>
                  <a:moveTo>
                    <a:pt x="1604" y="812"/>
                  </a:moveTo>
                  <a:cubicBezTo>
                    <a:pt x="1609" y="805"/>
                    <a:pt x="1603" y="789"/>
                    <a:pt x="1609" y="781"/>
                  </a:cubicBezTo>
                  <a:cubicBezTo>
                    <a:pt x="1611" y="781"/>
                    <a:pt x="1609" y="785"/>
                    <a:pt x="1612" y="784"/>
                  </a:cubicBezTo>
                  <a:cubicBezTo>
                    <a:pt x="1615" y="776"/>
                    <a:pt x="1615" y="767"/>
                    <a:pt x="1611" y="762"/>
                  </a:cubicBezTo>
                  <a:cubicBezTo>
                    <a:pt x="1616" y="746"/>
                    <a:pt x="1609" y="726"/>
                    <a:pt x="1604" y="712"/>
                  </a:cubicBezTo>
                  <a:cubicBezTo>
                    <a:pt x="1594" y="717"/>
                    <a:pt x="1588" y="707"/>
                    <a:pt x="1581" y="704"/>
                  </a:cubicBezTo>
                  <a:cubicBezTo>
                    <a:pt x="1580" y="699"/>
                    <a:pt x="1575" y="693"/>
                    <a:pt x="1571" y="694"/>
                  </a:cubicBezTo>
                  <a:cubicBezTo>
                    <a:pt x="1574" y="703"/>
                    <a:pt x="1577" y="714"/>
                    <a:pt x="1587" y="718"/>
                  </a:cubicBezTo>
                  <a:cubicBezTo>
                    <a:pt x="1589" y="719"/>
                    <a:pt x="1592" y="716"/>
                    <a:pt x="1595" y="718"/>
                  </a:cubicBezTo>
                  <a:cubicBezTo>
                    <a:pt x="1597" y="718"/>
                    <a:pt x="1597" y="722"/>
                    <a:pt x="1598" y="723"/>
                  </a:cubicBezTo>
                  <a:cubicBezTo>
                    <a:pt x="1601" y="726"/>
                    <a:pt x="1604" y="724"/>
                    <a:pt x="1607" y="726"/>
                  </a:cubicBezTo>
                  <a:cubicBezTo>
                    <a:pt x="1607" y="731"/>
                    <a:pt x="1608" y="735"/>
                    <a:pt x="1608" y="741"/>
                  </a:cubicBezTo>
                  <a:cubicBezTo>
                    <a:pt x="1602" y="739"/>
                    <a:pt x="1602" y="743"/>
                    <a:pt x="1600" y="744"/>
                  </a:cubicBezTo>
                  <a:cubicBezTo>
                    <a:pt x="1598" y="736"/>
                    <a:pt x="1591" y="728"/>
                    <a:pt x="1586" y="726"/>
                  </a:cubicBezTo>
                  <a:cubicBezTo>
                    <a:pt x="1585" y="734"/>
                    <a:pt x="1593" y="741"/>
                    <a:pt x="1594" y="749"/>
                  </a:cubicBezTo>
                  <a:cubicBezTo>
                    <a:pt x="1592" y="748"/>
                    <a:pt x="1592" y="751"/>
                    <a:pt x="1589" y="750"/>
                  </a:cubicBezTo>
                  <a:cubicBezTo>
                    <a:pt x="1592" y="760"/>
                    <a:pt x="1582" y="760"/>
                    <a:pt x="1587" y="769"/>
                  </a:cubicBezTo>
                  <a:cubicBezTo>
                    <a:pt x="1583" y="774"/>
                    <a:pt x="1576" y="775"/>
                    <a:pt x="1578" y="785"/>
                  </a:cubicBezTo>
                  <a:cubicBezTo>
                    <a:pt x="1583" y="786"/>
                    <a:pt x="1581" y="791"/>
                    <a:pt x="1581" y="796"/>
                  </a:cubicBezTo>
                  <a:cubicBezTo>
                    <a:pt x="1583" y="797"/>
                    <a:pt x="1585" y="798"/>
                    <a:pt x="1587" y="799"/>
                  </a:cubicBezTo>
                  <a:cubicBezTo>
                    <a:pt x="1592" y="786"/>
                    <a:pt x="1596" y="772"/>
                    <a:pt x="1603" y="760"/>
                  </a:cubicBezTo>
                  <a:cubicBezTo>
                    <a:pt x="1603" y="772"/>
                    <a:pt x="1592" y="808"/>
                    <a:pt x="1604" y="812"/>
                  </a:cubicBezTo>
                  <a:close/>
                  <a:moveTo>
                    <a:pt x="187" y="697"/>
                  </a:moveTo>
                  <a:cubicBezTo>
                    <a:pt x="188" y="698"/>
                    <a:pt x="189" y="699"/>
                    <a:pt x="191" y="698"/>
                  </a:cubicBezTo>
                  <a:cubicBezTo>
                    <a:pt x="191" y="696"/>
                    <a:pt x="190" y="695"/>
                    <a:pt x="189" y="695"/>
                  </a:cubicBezTo>
                  <a:cubicBezTo>
                    <a:pt x="189" y="696"/>
                    <a:pt x="187" y="696"/>
                    <a:pt x="187" y="697"/>
                  </a:cubicBezTo>
                  <a:close/>
                  <a:moveTo>
                    <a:pt x="1253" y="697"/>
                  </a:moveTo>
                  <a:cubicBezTo>
                    <a:pt x="1252" y="701"/>
                    <a:pt x="1256" y="700"/>
                    <a:pt x="1255" y="703"/>
                  </a:cubicBezTo>
                  <a:cubicBezTo>
                    <a:pt x="1252" y="703"/>
                    <a:pt x="1251" y="704"/>
                    <a:pt x="1251" y="707"/>
                  </a:cubicBezTo>
                  <a:cubicBezTo>
                    <a:pt x="1258" y="709"/>
                    <a:pt x="1257" y="698"/>
                    <a:pt x="1266" y="700"/>
                  </a:cubicBezTo>
                  <a:cubicBezTo>
                    <a:pt x="1264" y="693"/>
                    <a:pt x="1259" y="700"/>
                    <a:pt x="1253" y="697"/>
                  </a:cubicBezTo>
                  <a:close/>
                  <a:moveTo>
                    <a:pt x="1692" y="805"/>
                  </a:moveTo>
                  <a:cubicBezTo>
                    <a:pt x="1700" y="797"/>
                    <a:pt x="1701" y="784"/>
                    <a:pt x="1703" y="769"/>
                  </a:cubicBezTo>
                  <a:cubicBezTo>
                    <a:pt x="1705" y="747"/>
                    <a:pt x="1704" y="720"/>
                    <a:pt x="1701" y="701"/>
                  </a:cubicBezTo>
                  <a:cubicBezTo>
                    <a:pt x="1701" y="715"/>
                    <a:pt x="1702" y="730"/>
                    <a:pt x="1700" y="742"/>
                  </a:cubicBezTo>
                  <a:cubicBezTo>
                    <a:pt x="1700" y="740"/>
                    <a:pt x="1700" y="739"/>
                    <a:pt x="1699" y="739"/>
                  </a:cubicBezTo>
                  <a:cubicBezTo>
                    <a:pt x="1700" y="744"/>
                    <a:pt x="1695" y="747"/>
                    <a:pt x="1694" y="752"/>
                  </a:cubicBezTo>
                  <a:cubicBezTo>
                    <a:pt x="1692" y="762"/>
                    <a:pt x="1695" y="773"/>
                    <a:pt x="1693" y="784"/>
                  </a:cubicBezTo>
                  <a:cubicBezTo>
                    <a:pt x="1691" y="792"/>
                    <a:pt x="1685" y="799"/>
                    <a:pt x="1692" y="805"/>
                  </a:cubicBezTo>
                  <a:close/>
                  <a:moveTo>
                    <a:pt x="1234" y="706"/>
                  </a:moveTo>
                  <a:cubicBezTo>
                    <a:pt x="1230" y="704"/>
                    <a:pt x="1222" y="705"/>
                    <a:pt x="1221" y="710"/>
                  </a:cubicBezTo>
                  <a:cubicBezTo>
                    <a:pt x="1223" y="714"/>
                    <a:pt x="1229" y="712"/>
                    <a:pt x="1233" y="711"/>
                  </a:cubicBezTo>
                  <a:cubicBezTo>
                    <a:pt x="1233" y="709"/>
                    <a:pt x="1235" y="709"/>
                    <a:pt x="1234" y="706"/>
                  </a:cubicBezTo>
                  <a:close/>
                  <a:moveTo>
                    <a:pt x="1204" y="718"/>
                  </a:moveTo>
                  <a:cubicBezTo>
                    <a:pt x="1206" y="723"/>
                    <a:pt x="1213" y="718"/>
                    <a:pt x="1213" y="714"/>
                  </a:cubicBezTo>
                  <a:cubicBezTo>
                    <a:pt x="1209" y="714"/>
                    <a:pt x="1205" y="714"/>
                    <a:pt x="1204" y="718"/>
                  </a:cubicBezTo>
                  <a:close/>
                  <a:moveTo>
                    <a:pt x="1531" y="737"/>
                  </a:moveTo>
                  <a:cubicBezTo>
                    <a:pt x="1532" y="736"/>
                    <a:pt x="1531" y="733"/>
                    <a:pt x="1533" y="733"/>
                  </a:cubicBezTo>
                  <a:cubicBezTo>
                    <a:pt x="1535" y="736"/>
                    <a:pt x="1540" y="738"/>
                    <a:pt x="1541" y="742"/>
                  </a:cubicBezTo>
                  <a:cubicBezTo>
                    <a:pt x="1542" y="739"/>
                    <a:pt x="1543" y="742"/>
                    <a:pt x="1545" y="742"/>
                  </a:cubicBezTo>
                  <a:cubicBezTo>
                    <a:pt x="1549" y="732"/>
                    <a:pt x="1537" y="730"/>
                    <a:pt x="1535" y="723"/>
                  </a:cubicBezTo>
                  <a:cubicBezTo>
                    <a:pt x="1536" y="722"/>
                    <a:pt x="1537" y="721"/>
                    <a:pt x="1537" y="718"/>
                  </a:cubicBezTo>
                  <a:cubicBezTo>
                    <a:pt x="1533" y="717"/>
                    <a:pt x="1532" y="715"/>
                    <a:pt x="1529" y="715"/>
                  </a:cubicBezTo>
                  <a:cubicBezTo>
                    <a:pt x="1528" y="720"/>
                    <a:pt x="1533" y="721"/>
                    <a:pt x="1533" y="725"/>
                  </a:cubicBezTo>
                  <a:cubicBezTo>
                    <a:pt x="1530" y="725"/>
                    <a:pt x="1527" y="726"/>
                    <a:pt x="1525" y="726"/>
                  </a:cubicBezTo>
                  <a:cubicBezTo>
                    <a:pt x="1526" y="731"/>
                    <a:pt x="1521" y="730"/>
                    <a:pt x="1522" y="736"/>
                  </a:cubicBezTo>
                  <a:cubicBezTo>
                    <a:pt x="1526" y="735"/>
                    <a:pt x="1528" y="735"/>
                    <a:pt x="1531" y="737"/>
                  </a:cubicBezTo>
                  <a:close/>
                  <a:moveTo>
                    <a:pt x="1564" y="733"/>
                  </a:moveTo>
                  <a:cubicBezTo>
                    <a:pt x="1568" y="735"/>
                    <a:pt x="1571" y="742"/>
                    <a:pt x="1577" y="739"/>
                  </a:cubicBezTo>
                  <a:cubicBezTo>
                    <a:pt x="1576" y="734"/>
                    <a:pt x="1567" y="732"/>
                    <a:pt x="1564" y="733"/>
                  </a:cubicBezTo>
                  <a:close/>
                  <a:moveTo>
                    <a:pt x="1586" y="743"/>
                  </a:moveTo>
                  <a:cubicBezTo>
                    <a:pt x="1588" y="741"/>
                    <a:pt x="1585" y="738"/>
                    <a:pt x="1583" y="738"/>
                  </a:cubicBezTo>
                  <a:cubicBezTo>
                    <a:pt x="1583" y="741"/>
                    <a:pt x="1582" y="744"/>
                    <a:pt x="1586" y="743"/>
                  </a:cubicBezTo>
                  <a:close/>
                  <a:moveTo>
                    <a:pt x="1490" y="759"/>
                  </a:moveTo>
                  <a:cubicBezTo>
                    <a:pt x="1492" y="752"/>
                    <a:pt x="1491" y="747"/>
                    <a:pt x="1489" y="741"/>
                  </a:cubicBezTo>
                  <a:cubicBezTo>
                    <a:pt x="1486" y="741"/>
                    <a:pt x="1486" y="741"/>
                    <a:pt x="1486" y="741"/>
                  </a:cubicBezTo>
                  <a:cubicBezTo>
                    <a:pt x="1490" y="746"/>
                    <a:pt x="1484" y="755"/>
                    <a:pt x="1490" y="759"/>
                  </a:cubicBezTo>
                  <a:close/>
                  <a:moveTo>
                    <a:pt x="1559" y="743"/>
                  </a:moveTo>
                  <a:cubicBezTo>
                    <a:pt x="1551" y="740"/>
                    <a:pt x="1551" y="749"/>
                    <a:pt x="1554" y="752"/>
                  </a:cubicBezTo>
                  <a:cubicBezTo>
                    <a:pt x="1556" y="752"/>
                    <a:pt x="1557" y="752"/>
                    <a:pt x="1559" y="752"/>
                  </a:cubicBezTo>
                  <a:cubicBezTo>
                    <a:pt x="1561" y="749"/>
                    <a:pt x="1560" y="747"/>
                    <a:pt x="1559" y="743"/>
                  </a:cubicBezTo>
                  <a:close/>
                  <a:moveTo>
                    <a:pt x="1676" y="743"/>
                  </a:moveTo>
                  <a:cubicBezTo>
                    <a:pt x="1676" y="746"/>
                    <a:pt x="1675" y="749"/>
                    <a:pt x="1678" y="749"/>
                  </a:cubicBezTo>
                  <a:cubicBezTo>
                    <a:pt x="1677" y="747"/>
                    <a:pt x="1679" y="743"/>
                    <a:pt x="1676" y="743"/>
                  </a:cubicBezTo>
                  <a:close/>
                  <a:moveTo>
                    <a:pt x="1012" y="752"/>
                  </a:moveTo>
                  <a:cubicBezTo>
                    <a:pt x="1012" y="761"/>
                    <a:pt x="1021" y="761"/>
                    <a:pt x="1029" y="763"/>
                  </a:cubicBezTo>
                  <a:cubicBezTo>
                    <a:pt x="1027" y="755"/>
                    <a:pt x="1019" y="754"/>
                    <a:pt x="1012" y="752"/>
                  </a:cubicBezTo>
                  <a:close/>
                  <a:moveTo>
                    <a:pt x="1031" y="767"/>
                  </a:moveTo>
                  <a:cubicBezTo>
                    <a:pt x="1025" y="778"/>
                    <a:pt x="1040" y="782"/>
                    <a:pt x="1046" y="776"/>
                  </a:cubicBezTo>
                  <a:cubicBezTo>
                    <a:pt x="1045" y="769"/>
                    <a:pt x="1039" y="767"/>
                    <a:pt x="1031" y="767"/>
                  </a:cubicBezTo>
                  <a:close/>
                  <a:moveTo>
                    <a:pt x="1581" y="1055"/>
                  </a:moveTo>
                  <a:cubicBezTo>
                    <a:pt x="1581" y="1036"/>
                    <a:pt x="1576" y="1014"/>
                    <a:pt x="1569" y="999"/>
                  </a:cubicBezTo>
                  <a:cubicBezTo>
                    <a:pt x="1556" y="993"/>
                    <a:pt x="1559" y="974"/>
                    <a:pt x="1555" y="960"/>
                  </a:cubicBezTo>
                  <a:cubicBezTo>
                    <a:pt x="1564" y="957"/>
                    <a:pt x="1561" y="938"/>
                    <a:pt x="1557" y="932"/>
                  </a:cubicBezTo>
                  <a:cubicBezTo>
                    <a:pt x="1555" y="935"/>
                    <a:pt x="1552" y="938"/>
                    <a:pt x="1550" y="941"/>
                  </a:cubicBezTo>
                  <a:cubicBezTo>
                    <a:pt x="1548" y="936"/>
                    <a:pt x="1554" y="933"/>
                    <a:pt x="1555" y="928"/>
                  </a:cubicBezTo>
                  <a:cubicBezTo>
                    <a:pt x="1552" y="925"/>
                    <a:pt x="1547" y="924"/>
                    <a:pt x="1546" y="919"/>
                  </a:cubicBezTo>
                  <a:cubicBezTo>
                    <a:pt x="1551" y="919"/>
                    <a:pt x="1548" y="912"/>
                    <a:pt x="1550" y="910"/>
                  </a:cubicBezTo>
                  <a:cubicBezTo>
                    <a:pt x="1549" y="908"/>
                    <a:pt x="1546" y="909"/>
                    <a:pt x="1546" y="908"/>
                  </a:cubicBezTo>
                  <a:cubicBezTo>
                    <a:pt x="1548" y="903"/>
                    <a:pt x="1547" y="896"/>
                    <a:pt x="1542" y="895"/>
                  </a:cubicBezTo>
                  <a:cubicBezTo>
                    <a:pt x="1544" y="888"/>
                    <a:pt x="1540" y="879"/>
                    <a:pt x="1537" y="874"/>
                  </a:cubicBezTo>
                  <a:cubicBezTo>
                    <a:pt x="1532" y="875"/>
                    <a:pt x="1535" y="884"/>
                    <a:pt x="1527" y="882"/>
                  </a:cubicBezTo>
                  <a:cubicBezTo>
                    <a:pt x="1524" y="885"/>
                    <a:pt x="1525" y="892"/>
                    <a:pt x="1523" y="896"/>
                  </a:cubicBezTo>
                  <a:cubicBezTo>
                    <a:pt x="1524" y="891"/>
                    <a:pt x="1522" y="889"/>
                    <a:pt x="1522" y="885"/>
                  </a:cubicBezTo>
                  <a:cubicBezTo>
                    <a:pt x="1517" y="887"/>
                    <a:pt x="1514" y="882"/>
                    <a:pt x="1512" y="879"/>
                  </a:cubicBezTo>
                  <a:cubicBezTo>
                    <a:pt x="1514" y="878"/>
                    <a:pt x="1517" y="878"/>
                    <a:pt x="1518" y="877"/>
                  </a:cubicBezTo>
                  <a:cubicBezTo>
                    <a:pt x="1521" y="869"/>
                    <a:pt x="1518" y="865"/>
                    <a:pt x="1515" y="860"/>
                  </a:cubicBezTo>
                  <a:cubicBezTo>
                    <a:pt x="1523" y="842"/>
                    <a:pt x="1502" y="838"/>
                    <a:pt x="1497" y="827"/>
                  </a:cubicBezTo>
                  <a:cubicBezTo>
                    <a:pt x="1500" y="828"/>
                    <a:pt x="1502" y="830"/>
                    <a:pt x="1507" y="829"/>
                  </a:cubicBezTo>
                  <a:cubicBezTo>
                    <a:pt x="1507" y="826"/>
                    <a:pt x="1507" y="824"/>
                    <a:pt x="1506" y="821"/>
                  </a:cubicBezTo>
                  <a:cubicBezTo>
                    <a:pt x="1502" y="822"/>
                    <a:pt x="1501" y="820"/>
                    <a:pt x="1498" y="819"/>
                  </a:cubicBezTo>
                  <a:cubicBezTo>
                    <a:pt x="1496" y="819"/>
                    <a:pt x="1497" y="823"/>
                    <a:pt x="1494" y="822"/>
                  </a:cubicBezTo>
                  <a:cubicBezTo>
                    <a:pt x="1484" y="819"/>
                    <a:pt x="1477" y="823"/>
                    <a:pt x="1469" y="817"/>
                  </a:cubicBezTo>
                  <a:cubicBezTo>
                    <a:pt x="1465" y="814"/>
                    <a:pt x="1464" y="808"/>
                    <a:pt x="1458" y="814"/>
                  </a:cubicBezTo>
                  <a:cubicBezTo>
                    <a:pt x="1457" y="820"/>
                    <a:pt x="1461" y="821"/>
                    <a:pt x="1460" y="828"/>
                  </a:cubicBezTo>
                  <a:cubicBezTo>
                    <a:pt x="1461" y="830"/>
                    <a:pt x="1466" y="829"/>
                    <a:pt x="1466" y="833"/>
                  </a:cubicBezTo>
                  <a:cubicBezTo>
                    <a:pt x="1462" y="840"/>
                    <a:pt x="1468" y="844"/>
                    <a:pt x="1466" y="854"/>
                  </a:cubicBezTo>
                  <a:cubicBezTo>
                    <a:pt x="1456" y="857"/>
                    <a:pt x="1451" y="864"/>
                    <a:pt x="1436" y="862"/>
                  </a:cubicBezTo>
                  <a:cubicBezTo>
                    <a:pt x="1433" y="864"/>
                    <a:pt x="1431" y="868"/>
                    <a:pt x="1426" y="869"/>
                  </a:cubicBezTo>
                  <a:cubicBezTo>
                    <a:pt x="1418" y="865"/>
                    <a:pt x="1419" y="861"/>
                    <a:pt x="1418" y="851"/>
                  </a:cubicBezTo>
                  <a:cubicBezTo>
                    <a:pt x="1415" y="830"/>
                    <a:pt x="1420" y="808"/>
                    <a:pt x="1416" y="790"/>
                  </a:cubicBezTo>
                  <a:cubicBezTo>
                    <a:pt x="1416" y="787"/>
                    <a:pt x="1418" y="786"/>
                    <a:pt x="1419" y="783"/>
                  </a:cubicBezTo>
                  <a:cubicBezTo>
                    <a:pt x="1416" y="778"/>
                    <a:pt x="1412" y="769"/>
                    <a:pt x="1405" y="776"/>
                  </a:cubicBezTo>
                  <a:cubicBezTo>
                    <a:pt x="1404" y="786"/>
                    <a:pt x="1396" y="797"/>
                    <a:pt x="1394" y="809"/>
                  </a:cubicBezTo>
                  <a:cubicBezTo>
                    <a:pt x="1391" y="804"/>
                    <a:pt x="1388" y="808"/>
                    <a:pt x="1382" y="808"/>
                  </a:cubicBezTo>
                  <a:cubicBezTo>
                    <a:pt x="1377" y="812"/>
                    <a:pt x="1380" y="819"/>
                    <a:pt x="1378" y="826"/>
                  </a:cubicBezTo>
                  <a:cubicBezTo>
                    <a:pt x="1377" y="832"/>
                    <a:pt x="1370" y="835"/>
                    <a:pt x="1369" y="840"/>
                  </a:cubicBezTo>
                  <a:cubicBezTo>
                    <a:pt x="1366" y="851"/>
                    <a:pt x="1369" y="858"/>
                    <a:pt x="1360" y="862"/>
                  </a:cubicBezTo>
                  <a:cubicBezTo>
                    <a:pt x="1353" y="864"/>
                    <a:pt x="1349" y="860"/>
                    <a:pt x="1342" y="866"/>
                  </a:cubicBezTo>
                  <a:cubicBezTo>
                    <a:pt x="1342" y="871"/>
                    <a:pt x="1340" y="871"/>
                    <a:pt x="1342" y="874"/>
                  </a:cubicBezTo>
                  <a:cubicBezTo>
                    <a:pt x="1340" y="876"/>
                    <a:pt x="1337" y="876"/>
                    <a:pt x="1335" y="877"/>
                  </a:cubicBezTo>
                  <a:cubicBezTo>
                    <a:pt x="1334" y="880"/>
                    <a:pt x="1334" y="884"/>
                    <a:pt x="1334" y="887"/>
                  </a:cubicBezTo>
                  <a:cubicBezTo>
                    <a:pt x="1331" y="881"/>
                    <a:pt x="1326" y="888"/>
                    <a:pt x="1322" y="888"/>
                  </a:cubicBezTo>
                  <a:cubicBezTo>
                    <a:pt x="1321" y="893"/>
                    <a:pt x="1324" y="894"/>
                    <a:pt x="1325" y="896"/>
                  </a:cubicBezTo>
                  <a:cubicBezTo>
                    <a:pt x="1319" y="898"/>
                    <a:pt x="1319" y="906"/>
                    <a:pt x="1311" y="907"/>
                  </a:cubicBezTo>
                  <a:cubicBezTo>
                    <a:pt x="1310" y="909"/>
                    <a:pt x="1309" y="912"/>
                    <a:pt x="1308" y="915"/>
                  </a:cubicBezTo>
                  <a:cubicBezTo>
                    <a:pt x="1305" y="915"/>
                    <a:pt x="1304" y="917"/>
                    <a:pt x="1302" y="917"/>
                  </a:cubicBezTo>
                  <a:cubicBezTo>
                    <a:pt x="1297" y="923"/>
                    <a:pt x="1300" y="933"/>
                    <a:pt x="1299" y="942"/>
                  </a:cubicBezTo>
                  <a:cubicBezTo>
                    <a:pt x="1298" y="946"/>
                    <a:pt x="1294" y="949"/>
                    <a:pt x="1294" y="953"/>
                  </a:cubicBezTo>
                  <a:cubicBezTo>
                    <a:pt x="1293" y="960"/>
                    <a:pt x="1297" y="971"/>
                    <a:pt x="1298" y="983"/>
                  </a:cubicBezTo>
                  <a:cubicBezTo>
                    <a:pt x="1298" y="992"/>
                    <a:pt x="1297" y="1002"/>
                    <a:pt x="1300" y="1008"/>
                  </a:cubicBezTo>
                  <a:cubicBezTo>
                    <a:pt x="1301" y="1011"/>
                    <a:pt x="1304" y="1012"/>
                    <a:pt x="1305" y="1014"/>
                  </a:cubicBezTo>
                  <a:cubicBezTo>
                    <a:pt x="1302" y="1024"/>
                    <a:pt x="1309" y="1029"/>
                    <a:pt x="1309" y="1038"/>
                  </a:cubicBezTo>
                  <a:cubicBezTo>
                    <a:pt x="1309" y="1039"/>
                    <a:pt x="1307" y="1042"/>
                    <a:pt x="1307" y="1043"/>
                  </a:cubicBezTo>
                  <a:cubicBezTo>
                    <a:pt x="1306" y="1051"/>
                    <a:pt x="1310" y="1059"/>
                    <a:pt x="1310" y="1066"/>
                  </a:cubicBezTo>
                  <a:cubicBezTo>
                    <a:pt x="1310" y="1071"/>
                    <a:pt x="1306" y="1075"/>
                    <a:pt x="1307" y="1080"/>
                  </a:cubicBezTo>
                  <a:cubicBezTo>
                    <a:pt x="1308" y="1085"/>
                    <a:pt x="1315" y="1089"/>
                    <a:pt x="1320" y="1089"/>
                  </a:cubicBezTo>
                  <a:cubicBezTo>
                    <a:pt x="1319" y="1099"/>
                    <a:pt x="1324" y="1104"/>
                    <a:pt x="1325" y="1112"/>
                  </a:cubicBezTo>
                  <a:cubicBezTo>
                    <a:pt x="1333" y="1111"/>
                    <a:pt x="1334" y="1105"/>
                    <a:pt x="1340" y="1103"/>
                  </a:cubicBezTo>
                  <a:cubicBezTo>
                    <a:pt x="1339" y="1107"/>
                    <a:pt x="1340" y="1114"/>
                    <a:pt x="1344" y="1119"/>
                  </a:cubicBezTo>
                  <a:cubicBezTo>
                    <a:pt x="1350" y="1118"/>
                    <a:pt x="1354" y="1117"/>
                    <a:pt x="1357" y="1122"/>
                  </a:cubicBezTo>
                  <a:cubicBezTo>
                    <a:pt x="1362" y="1119"/>
                    <a:pt x="1370" y="1120"/>
                    <a:pt x="1374" y="1116"/>
                  </a:cubicBezTo>
                  <a:cubicBezTo>
                    <a:pt x="1376" y="1113"/>
                    <a:pt x="1374" y="1110"/>
                    <a:pt x="1374" y="1105"/>
                  </a:cubicBezTo>
                  <a:cubicBezTo>
                    <a:pt x="1377" y="1102"/>
                    <a:pt x="1382" y="1100"/>
                    <a:pt x="1383" y="1095"/>
                  </a:cubicBezTo>
                  <a:cubicBezTo>
                    <a:pt x="1385" y="1095"/>
                    <a:pt x="1387" y="1096"/>
                    <a:pt x="1390" y="1096"/>
                  </a:cubicBezTo>
                  <a:cubicBezTo>
                    <a:pt x="1392" y="1092"/>
                    <a:pt x="1388" y="1082"/>
                    <a:pt x="1396" y="1083"/>
                  </a:cubicBezTo>
                  <a:cubicBezTo>
                    <a:pt x="1393" y="1089"/>
                    <a:pt x="1393" y="1098"/>
                    <a:pt x="1400" y="1098"/>
                  </a:cubicBezTo>
                  <a:cubicBezTo>
                    <a:pt x="1398" y="1083"/>
                    <a:pt x="1403" y="1071"/>
                    <a:pt x="1400" y="1061"/>
                  </a:cubicBezTo>
                  <a:cubicBezTo>
                    <a:pt x="1409" y="1068"/>
                    <a:pt x="1402" y="1082"/>
                    <a:pt x="1408" y="1092"/>
                  </a:cubicBezTo>
                  <a:cubicBezTo>
                    <a:pt x="1407" y="1095"/>
                    <a:pt x="1403" y="1097"/>
                    <a:pt x="1405" y="1101"/>
                  </a:cubicBezTo>
                  <a:cubicBezTo>
                    <a:pt x="1410" y="1101"/>
                    <a:pt x="1411" y="1101"/>
                    <a:pt x="1414" y="1099"/>
                  </a:cubicBezTo>
                  <a:cubicBezTo>
                    <a:pt x="1409" y="1091"/>
                    <a:pt x="1420" y="1086"/>
                    <a:pt x="1425" y="1085"/>
                  </a:cubicBezTo>
                  <a:cubicBezTo>
                    <a:pt x="1426" y="1082"/>
                    <a:pt x="1425" y="1079"/>
                    <a:pt x="1427" y="1076"/>
                  </a:cubicBezTo>
                  <a:cubicBezTo>
                    <a:pt x="1435" y="1075"/>
                    <a:pt x="1440" y="1076"/>
                    <a:pt x="1447" y="1075"/>
                  </a:cubicBezTo>
                  <a:cubicBezTo>
                    <a:pt x="1456" y="1082"/>
                    <a:pt x="1462" y="1092"/>
                    <a:pt x="1465" y="1105"/>
                  </a:cubicBezTo>
                  <a:cubicBezTo>
                    <a:pt x="1473" y="1104"/>
                    <a:pt x="1471" y="1113"/>
                    <a:pt x="1473" y="1118"/>
                  </a:cubicBezTo>
                  <a:cubicBezTo>
                    <a:pt x="1475" y="1122"/>
                    <a:pt x="1479" y="1122"/>
                    <a:pt x="1479" y="1126"/>
                  </a:cubicBezTo>
                  <a:cubicBezTo>
                    <a:pt x="1480" y="1132"/>
                    <a:pt x="1473" y="1139"/>
                    <a:pt x="1475" y="1146"/>
                  </a:cubicBezTo>
                  <a:cubicBezTo>
                    <a:pt x="1481" y="1150"/>
                    <a:pt x="1484" y="1156"/>
                    <a:pt x="1486" y="1164"/>
                  </a:cubicBezTo>
                  <a:cubicBezTo>
                    <a:pt x="1486" y="1166"/>
                    <a:pt x="1491" y="1164"/>
                    <a:pt x="1491" y="1167"/>
                  </a:cubicBezTo>
                  <a:cubicBezTo>
                    <a:pt x="1490" y="1178"/>
                    <a:pt x="1489" y="1185"/>
                    <a:pt x="1492" y="1195"/>
                  </a:cubicBezTo>
                  <a:cubicBezTo>
                    <a:pt x="1495" y="1195"/>
                    <a:pt x="1499" y="1197"/>
                    <a:pt x="1506" y="1198"/>
                  </a:cubicBezTo>
                  <a:cubicBezTo>
                    <a:pt x="1510" y="1193"/>
                    <a:pt x="1509" y="1192"/>
                    <a:pt x="1508" y="1185"/>
                  </a:cubicBezTo>
                  <a:cubicBezTo>
                    <a:pt x="1514" y="1178"/>
                    <a:pt x="1514" y="1168"/>
                    <a:pt x="1520" y="1161"/>
                  </a:cubicBezTo>
                  <a:cubicBezTo>
                    <a:pt x="1523" y="1159"/>
                    <a:pt x="1527" y="1158"/>
                    <a:pt x="1530" y="1155"/>
                  </a:cubicBezTo>
                  <a:cubicBezTo>
                    <a:pt x="1531" y="1154"/>
                    <a:pt x="1530" y="1152"/>
                    <a:pt x="1531" y="1150"/>
                  </a:cubicBezTo>
                  <a:cubicBezTo>
                    <a:pt x="1532" y="1148"/>
                    <a:pt x="1536" y="1145"/>
                    <a:pt x="1539" y="1142"/>
                  </a:cubicBezTo>
                  <a:cubicBezTo>
                    <a:pt x="1544" y="1134"/>
                    <a:pt x="1542" y="1131"/>
                    <a:pt x="1550" y="1129"/>
                  </a:cubicBezTo>
                  <a:cubicBezTo>
                    <a:pt x="1552" y="1117"/>
                    <a:pt x="1566" y="1116"/>
                    <a:pt x="1565" y="1102"/>
                  </a:cubicBezTo>
                  <a:cubicBezTo>
                    <a:pt x="1563" y="1101"/>
                    <a:pt x="1561" y="1105"/>
                    <a:pt x="1561" y="1103"/>
                  </a:cubicBezTo>
                  <a:cubicBezTo>
                    <a:pt x="1566" y="1095"/>
                    <a:pt x="1575" y="1091"/>
                    <a:pt x="1574" y="1078"/>
                  </a:cubicBezTo>
                  <a:cubicBezTo>
                    <a:pt x="1581" y="1073"/>
                    <a:pt x="1583" y="1059"/>
                    <a:pt x="1583" y="1051"/>
                  </a:cubicBezTo>
                  <a:cubicBezTo>
                    <a:pt x="1581" y="1051"/>
                    <a:pt x="1583" y="1054"/>
                    <a:pt x="1581" y="1055"/>
                  </a:cubicBezTo>
                  <a:close/>
                  <a:moveTo>
                    <a:pt x="1508" y="774"/>
                  </a:moveTo>
                  <a:cubicBezTo>
                    <a:pt x="1505" y="780"/>
                    <a:pt x="1512" y="784"/>
                    <a:pt x="1516" y="787"/>
                  </a:cubicBezTo>
                  <a:cubicBezTo>
                    <a:pt x="1516" y="780"/>
                    <a:pt x="1513" y="776"/>
                    <a:pt x="1508" y="774"/>
                  </a:cubicBezTo>
                  <a:close/>
                  <a:moveTo>
                    <a:pt x="1706" y="787"/>
                  </a:moveTo>
                  <a:cubicBezTo>
                    <a:pt x="1705" y="795"/>
                    <a:pt x="1703" y="802"/>
                    <a:pt x="1700" y="808"/>
                  </a:cubicBezTo>
                  <a:cubicBezTo>
                    <a:pt x="1697" y="806"/>
                    <a:pt x="1698" y="806"/>
                    <a:pt x="1696" y="803"/>
                  </a:cubicBezTo>
                  <a:cubicBezTo>
                    <a:pt x="1697" y="809"/>
                    <a:pt x="1694" y="820"/>
                    <a:pt x="1690" y="816"/>
                  </a:cubicBezTo>
                  <a:cubicBezTo>
                    <a:pt x="1691" y="824"/>
                    <a:pt x="1689" y="828"/>
                    <a:pt x="1689" y="835"/>
                  </a:cubicBezTo>
                  <a:cubicBezTo>
                    <a:pt x="1687" y="834"/>
                    <a:pt x="1687" y="832"/>
                    <a:pt x="1685" y="832"/>
                  </a:cubicBezTo>
                  <a:cubicBezTo>
                    <a:pt x="1684" y="835"/>
                    <a:pt x="1685" y="839"/>
                    <a:pt x="1683" y="840"/>
                  </a:cubicBezTo>
                  <a:cubicBezTo>
                    <a:pt x="1681" y="837"/>
                    <a:pt x="1683" y="829"/>
                    <a:pt x="1680" y="827"/>
                  </a:cubicBezTo>
                  <a:cubicBezTo>
                    <a:pt x="1677" y="832"/>
                    <a:pt x="1673" y="839"/>
                    <a:pt x="1675" y="845"/>
                  </a:cubicBezTo>
                  <a:cubicBezTo>
                    <a:pt x="1677" y="846"/>
                    <a:pt x="1678" y="842"/>
                    <a:pt x="1679" y="845"/>
                  </a:cubicBezTo>
                  <a:cubicBezTo>
                    <a:pt x="1674" y="855"/>
                    <a:pt x="1676" y="872"/>
                    <a:pt x="1671" y="885"/>
                  </a:cubicBezTo>
                  <a:cubicBezTo>
                    <a:pt x="1670" y="880"/>
                    <a:pt x="1664" y="879"/>
                    <a:pt x="1661" y="875"/>
                  </a:cubicBezTo>
                  <a:cubicBezTo>
                    <a:pt x="1660" y="877"/>
                    <a:pt x="1659" y="879"/>
                    <a:pt x="1657" y="880"/>
                  </a:cubicBezTo>
                  <a:cubicBezTo>
                    <a:pt x="1655" y="876"/>
                    <a:pt x="1652" y="874"/>
                    <a:pt x="1649" y="872"/>
                  </a:cubicBezTo>
                  <a:cubicBezTo>
                    <a:pt x="1649" y="869"/>
                    <a:pt x="1650" y="865"/>
                    <a:pt x="1648" y="863"/>
                  </a:cubicBezTo>
                  <a:cubicBezTo>
                    <a:pt x="1643" y="867"/>
                    <a:pt x="1642" y="863"/>
                    <a:pt x="1637" y="862"/>
                  </a:cubicBezTo>
                  <a:cubicBezTo>
                    <a:pt x="1635" y="865"/>
                    <a:pt x="1638" y="874"/>
                    <a:pt x="1633" y="874"/>
                  </a:cubicBezTo>
                  <a:cubicBezTo>
                    <a:pt x="1633" y="870"/>
                    <a:pt x="1633" y="871"/>
                    <a:pt x="1633" y="866"/>
                  </a:cubicBezTo>
                  <a:cubicBezTo>
                    <a:pt x="1629" y="865"/>
                    <a:pt x="1628" y="864"/>
                    <a:pt x="1625" y="867"/>
                  </a:cubicBezTo>
                  <a:cubicBezTo>
                    <a:pt x="1625" y="864"/>
                    <a:pt x="1623" y="863"/>
                    <a:pt x="1621" y="862"/>
                  </a:cubicBezTo>
                  <a:cubicBezTo>
                    <a:pt x="1620" y="864"/>
                    <a:pt x="1619" y="871"/>
                    <a:pt x="1621" y="873"/>
                  </a:cubicBezTo>
                  <a:cubicBezTo>
                    <a:pt x="1624" y="874"/>
                    <a:pt x="1623" y="871"/>
                    <a:pt x="1625" y="870"/>
                  </a:cubicBezTo>
                  <a:cubicBezTo>
                    <a:pt x="1627" y="874"/>
                    <a:pt x="1623" y="876"/>
                    <a:pt x="1623" y="880"/>
                  </a:cubicBezTo>
                  <a:cubicBezTo>
                    <a:pt x="1623" y="882"/>
                    <a:pt x="1626" y="882"/>
                    <a:pt x="1626" y="885"/>
                  </a:cubicBezTo>
                  <a:cubicBezTo>
                    <a:pt x="1629" y="884"/>
                    <a:pt x="1630" y="882"/>
                    <a:pt x="1634" y="882"/>
                  </a:cubicBezTo>
                  <a:cubicBezTo>
                    <a:pt x="1637" y="885"/>
                    <a:pt x="1639" y="889"/>
                    <a:pt x="1644" y="890"/>
                  </a:cubicBezTo>
                  <a:cubicBezTo>
                    <a:pt x="1648" y="891"/>
                    <a:pt x="1647" y="887"/>
                    <a:pt x="1650" y="887"/>
                  </a:cubicBezTo>
                  <a:cubicBezTo>
                    <a:pt x="1653" y="893"/>
                    <a:pt x="1658" y="898"/>
                    <a:pt x="1664" y="897"/>
                  </a:cubicBezTo>
                  <a:cubicBezTo>
                    <a:pt x="1665" y="899"/>
                    <a:pt x="1665" y="903"/>
                    <a:pt x="1667" y="904"/>
                  </a:cubicBezTo>
                  <a:cubicBezTo>
                    <a:pt x="1667" y="901"/>
                    <a:pt x="1668" y="899"/>
                    <a:pt x="1669" y="898"/>
                  </a:cubicBezTo>
                  <a:cubicBezTo>
                    <a:pt x="1669" y="900"/>
                    <a:pt x="1670" y="901"/>
                    <a:pt x="1671" y="902"/>
                  </a:cubicBezTo>
                  <a:cubicBezTo>
                    <a:pt x="1672" y="899"/>
                    <a:pt x="1669" y="888"/>
                    <a:pt x="1673" y="886"/>
                  </a:cubicBezTo>
                  <a:cubicBezTo>
                    <a:pt x="1673" y="890"/>
                    <a:pt x="1676" y="891"/>
                    <a:pt x="1677" y="894"/>
                  </a:cubicBezTo>
                  <a:cubicBezTo>
                    <a:pt x="1678" y="889"/>
                    <a:pt x="1683" y="887"/>
                    <a:pt x="1686" y="884"/>
                  </a:cubicBezTo>
                  <a:cubicBezTo>
                    <a:pt x="1692" y="874"/>
                    <a:pt x="1693" y="862"/>
                    <a:pt x="1697" y="850"/>
                  </a:cubicBezTo>
                  <a:cubicBezTo>
                    <a:pt x="1703" y="831"/>
                    <a:pt x="1713" y="807"/>
                    <a:pt x="1706" y="787"/>
                  </a:cubicBezTo>
                  <a:close/>
                  <a:moveTo>
                    <a:pt x="1682" y="843"/>
                  </a:moveTo>
                  <a:cubicBezTo>
                    <a:pt x="1680" y="843"/>
                    <a:pt x="1678" y="840"/>
                    <a:pt x="1680" y="839"/>
                  </a:cubicBezTo>
                  <a:cubicBezTo>
                    <a:pt x="1682" y="839"/>
                    <a:pt x="1682" y="841"/>
                    <a:pt x="1682" y="843"/>
                  </a:cubicBezTo>
                  <a:close/>
                  <a:moveTo>
                    <a:pt x="1550" y="804"/>
                  </a:moveTo>
                  <a:cubicBezTo>
                    <a:pt x="1553" y="805"/>
                    <a:pt x="1554" y="808"/>
                    <a:pt x="1557" y="810"/>
                  </a:cubicBezTo>
                  <a:cubicBezTo>
                    <a:pt x="1557" y="807"/>
                    <a:pt x="1557" y="804"/>
                    <a:pt x="1556" y="803"/>
                  </a:cubicBezTo>
                  <a:cubicBezTo>
                    <a:pt x="1554" y="804"/>
                    <a:pt x="1550" y="802"/>
                    <a:pt x="1550" y="804"/>
                  </a:cubicBezTo>
                  <a:close/>
                  <a:moveTo>
                    <a:pt x="1565" y="849"/>
                  </a:moveTo>
                  <a:cubicBezTo>
                    <a:pt x="1570" y="830"/>
                    <a:pt x="1554" y="815"/>
                    <a:pt x="1543" y="805"/>
                  </a:cubicBezTo>
                  <a:cubicBezTo>
                    <a:pt x="1542" y="811"/>
                    <a:pt x="1547" y="818"/>
                    <a:pt x="1548" y="824"/>
                  </a:cubicBezTo>
                  <a:cubicBezTo>
                    <a:pt x="1560" y="827"/>
                    <a:pt x="1556" y="844"/>
                    <a:pt x="1565" y="849"/>
                  </a:cubicBezTo>
                  <a:close/>
                  <a:moveTo>
                    <a:pt x="1596" y="815"/>
                  </a:moveTo>
                  <a:cubicBezTo>
                    <a:pt x="1596" y="812"/>
                    <a:pt x="1597" y="807"/>
                    <a:pt x="1594" y="807"/>
                  </a:cubicBezTo>
                  <a:cubicBezTo>
                    <a:pt x="1595" y="809"/>
                    <a:pt x="1592" y="815"/>
                    <a:pt x="1596" y="815"/>
                  </a:cubicBezTo>
                  <a:close/>
                  <a:moveTo>
                    <a:pt x="1686" y="817"/>
                  </a:moveTo>
                  <a:cubicBezTo>
                    <a:pt x="1687" y="815"/>
                    <a:pt x="1689" y="811"/>
                    <a:pt x="1685" y="811"/>
                  </a:cubicBezTo>
                  <a:cubicBezTo>
                    <a:pt x="1686" y="813"/>
                    <a:pt x="1684" y="817"/>
                    <a:pt x="1686" y="817"/>
                  </a:cubicBezTo>
                  <a:close/>
                  <a:moveTo>
                    <a:pt x="1584" y="835"/>
                  </a:moveTo>
                  <a:cubicBezTo>
                    <a:pt x="1582" y="832"/>
                    <a:pt x="1582" y="829"/>
                    <a:pt x="1577" y="830"/>
                  </a:cubicBezTo>
                  <a:cubicBezTo>
                    <a:pt x="1577" y="826"/>
                    <a:pt x="1575" y="823"/>
                    <a:pt x="1572" y="821"/>
                  </a:cubicBezTo>
                  <a:cubicBezTo>
                    <a:pt x="1571" y="837"/>
                    <a:pt x="1586" y="836"/>
                    <a:pt x="1589" y="848"/>
                  </a:cubicBezTo>
                  <a:cubicBezTo>
                    <a:pt x="1593" y="849"/>
                    <a:pt x="1592" y="849"/>
                    <a:pt x="1596" y="849"/>
                  </a:cubicBezTo>
                  <a:cubicBezTo>
                    <a:pt x="1593" y="844"/>
                    <a:pt x="1591" y="838"/>
                    <a:pt x="1588" y="833"/>
                  </a:cubicBezTo>
                  <a:cubicBezTo>
                    <a:pt x="1585" y="832"/>
                    <a:pt x="1586" y="834"/>
                    <a:pt x="1584" y="835"/>
                  </a:cubicBezTo>
                  <a:close/>
                  <a:moveTo>
                    <a:pt x="1190" y="823"/>
                  </a:moveTo>
                  <a:cubicBezTo>
                    <a:pt x="1178" y="826"/>
                    <a:pt x="1171" y="835"/>
                    <a:pt x="1162" y="841"/>
                  </a:cubicBezTo>
                  <a:cubicBezTo>
                    <a:pt x="1176" y="843"/>
                    <a:pt x="1186" y="834"/>
                    <a:pt x="1190" y="823"/>
                  </a:cubicBezTo>
                  <a:close/>
                  <a:moveTo>
                    <a:pt x="1513" y="836"/>
                  </a:moveTo>
                  <a:cubicBezTo>
                    <a:pt x="1515" y="833"/>
                    <a:pt x="1512" y="828"/>
                    <a:pt x="1510" y="827"/>
                  </a:cubicBezTo>
                  <a:cubicBezTo>
                    <a:pt x="1508" y="829"/>
                    <a:pt x="1509" y="835"/>
                    <a:pt x="1513" y="836"/>
                  </a:cubicBezTo>
                  <a:close/>
                  <a:moveTo>
                    <a:pt x="1669" y="831"/>
                  </a:moveTo>
                  <a:cubicBezTo>
                    <a:pt x="1667" y="834"/>
                    <a:pt x="1665" y="841"/>
                    <a:pt x="1671" y="841"/>
                  </a:cubicBezTo>
                  <a:cubicBezTo>
                    <a:pt x="1672" y="839"/>
                    <a:pt x="1674" y="830"/>
                    <a:pt x="1669" y="831"/>
                  </a:cubicBezTo>
                  <a:close/>
                  <a:moveTo>
                    <a:pt x="1704" y="836"/>
                  </a:moveTo>
                  <a:cubicBezTo>
                    <a:pt x="1705" y="840"/>
                    <a:pt x="1701" y="844"/>
                    <a:pt x="1704" y="847"/>
                  </a:cubicBezTo>
                  <a:cubicBezTo>
                    <a:pt x="1703" y="843"/>
                    <a:pt x="1708" y="837"/>
                    <a:pt x="1704" y="836"/>
                  </a:cubicBezTo>
                  <a:close/>
                  <a:moveTo>
                    <a:pt x="1607" y="846"/>
                  </a:moveTo>
                  <a:cubicBezTo>
                    <a:pt x="1604" y="845"/>
                    <a:pt x="1603" y="843"/>
                    <a:pt x="1600" y="842"/>
                  </a:cubicBezTo>
                  <a:cubicBezTo>
                    <a:pt x="1599" y="845"/>
                    <a:pt x="1598" y="851"/>
                    <a:pt x="1600" y="853"/>
                  </a:cubicBezTo>
                  <a:cubicBezTo>
                    <a:pt x="1604" y="853"/>
                    <a:pt x="1606" y="850"/>
                    <a:pt x="1607" y="846"/>
                  </a:cubicBezTo>
                  <a:close/>
                  <a:moveTo>
                    <a:pt x="1631" y="848"/>
                  </a:moveTo>
                  <a:cubicBezTo>
                    <a:pt x="1632" y="853"/>
                    <a:pt x="1632" y="858"/>
                    <a:pt x="1636" y="861"/>
                  </a:cubicBezTo>
                  <a:cubicBezTo>
                    <a:pt x="1638" y="856"/>
                    <a:pt x="1635" y="849"/>
                    <a:pt x="1631" y="848"/>
                  </a:cubicBezTo>
                  <a:close/>
                  <a:moveTo>
                    <a:pt x="1590" y="854"/>
                  </a:moveTo>
                  <a:cubicBezTo>
                    <a:pt x="1588" y="856"/>
                    <a:pt x="1585" y="858"/>
                    <a:pt x="1585" y="862"/>
                  </a:cubicBezTo>
                  <a:cubicBezTo>
                    <a:pt x="1586" y="863"/>
                    <a:pt x="1587" y="865"/>
                    <a:pt x="1589" y="865"/>
                  </a:cubicBezTo>
                  <a:cubicBezTo>
                    <a:pt x="1591" y="860"/>
                    <a:pt x="1592" y="864"/>
                    <a:pt x="1595" y="865"/>
                  </a:cubicBezTo>
                  <a:cubicBezTo>
                    <a:pt x="1597" y="865"/>
                    <a:pt x="1598" y="863"/>
                    <a:pt x="1598" y="861"/>
                  </a:cubicBezTo>
                  <a:cubicBezTo>
                    <a:pt x="1596" y="858"/>
                    <a:pt x="1593" y="856"/>
                    <a:pt x="1590" y="854"/>
                  </a:cubicBezTo>
                  <a:close/>
                  <a:moveTo>
                    <a:pt x="1604" y="854"/>
                  </a:moveTo>
                  <a:cubicBezTo>
                    <a:pt x="1600" y="860"/>
                    <a:pt x="1606" y="864"/>
                    <a:pt x="1609" y="867"/>
                  </a:cubicBezTo>
                  <a:cubicBezTo>
                    <a:pt x="1610" y="863"/>
                    <a:pt x="1612" y="867"/>
                    <a:pt x="1614" y="867"/>
                  </a:cubicBezTo>
                  <a:cubicBezTo>
                    <a:pt x="1614" y="863"/>
                    <a:pt x="1613" y="859"/>
                    <a:pt x="1612" y="856"/>
                  </a:cubicBezTo>
                  <a:cubicBezTo>
                    <a:pt x="1608" y="857"/>
                    <a:pt x="1608" y="855"/>
                    <a:pt x="1604" y="854"/>
                  </a:cubicBezTo>
                  <a:close/>
                  <a:moveTo>
                    <a:pt x="1616" y="858"/>
                  </a:moveTo>
                  <a:cubicBezTo>
                    <a:pt x="1615" y="860"/>
                    <a:pt x="1616" y="863"/>
                    <a:pt x="1619" y="863"/>
                  </a:cubicBezTo>
                  <a:cubicBezTo>
                    <a:pt x="1621" y="862"/>
                    <a:pt x="1620" y="857"/>
                    <a:pt x="1616" y="858"/>
                  </a:cubicBezTo>
                  <a:close/>
                  <a:moveTo>
                    <a:pt x="1693" y="877"/>
                  </a:moveTo>
                  <a:cubicBezTo>
                    <a:pt x="1694" y="880"/>
                    <a:pt x="1692" y="879"/>
                    <a:pt x="1692" y="882"/>
                  </a:cubicBezTo>
                  <a:cubicBezTo>
                    <a:pt x="1695" y="883"/>
                    <a:pt x="1697" y="876"/>
                    <a:pt x="1693" y="877"/>
                  </a:cubicBezTo>
                  <a:close/>
                  <a:moveTo>
                    <a:pt x="1121" y="1017"/>
                  </a:moveTo>
                  <a:cubicBezTo>
                    <a:pt x="1117" y="1003"/>
                    <a:pt x="1127" y="992"/>
                    <a:pt x="1132" y="979"/>
                  </a:cubicBezTo>
                  <a:cubicBezTo>
                    <a:pt x="1130" y="978"/>
                    <a:pt x="1130" y="977"/>
                    <a:pt x="1129" y="977"/>
                  </a:cubicBezTo>
                  <a:cubicBezTo>
                    <a:pt x="1125" y="984"/>
                    <a:pt x="1108" y="984"/>
                    <a:pt x="1116" y="998"/>
                  </a:cubicBezTo>
                  <a:cubicBezTo>
                    <a:pt x="1114" y="999"/>
                    <a:pt x="1113" y="1002"/>
                    <a:pt x="1111" y="1003"/>
                  </a:cubicBezTo>
                  <a:cubicBezTo>
                    <a:pt x="1111" y="999"/>
                    <a:pt x="1113" y="994"/>
                    <a:pt x="1108" y="995"/>
                  </a:cubicBezTo>
                  <a:cubicBezTo>
                    <a:pt x="1104" y="998"/>
                    <a:pt x="1111" y="1010"/>
                    <a:pt x="1105" y="1012"/>
                  </a:cubicBezTo>
                  <a:cubicBezTo>
                    <a:pt x="1099" y="1012"/>
                    <a:pt x="1095" y="1006"/>
                    <a:pt x="1089" y="1007"/>
                  </a:cubicBezTo>
                  <a:cubicBezTo>
                    <a:pt x="1089" y="1009"/>
                    <a:pt x="1089" y="1010"/>
                    <a:pt x="1088" y="1010"/>
                  </a:cubicBezTo>
                  <a:cubicBezTo>
                    <a:pt x="1089" y="1015"/>
                    <a:pt x="1096" y="1014"/>
                    <a:pt x="1094" y="1021"/>
                  </a:cubicBezTo>
                  <a:cubicBezTo>
                    <a:pt x="1101" y="1020"/>
                    <a:pt x="1097" y="1026"/>
                    <a:pt x="1099" y="1029"/>
                  </a:cubicBezTo>
                  <a:cubicBezTo>
                    <a:pt x="1103" y="1028"/>
                    <a:pt x="1107" y="1028"/>
                    <a:pt x="1108" y="1031"/>
                  </a:cubicBezTo>
                  <a:cubicBezTo>
                    <a:pt x="1109" y="1034"/>
                    <a:pt x="1107" y="1034"/>
                    <a:pt x="1108" y="1036"/>
                  </a:cubicBezTo>
                  <a:cubicBezTo>
                    <a:pt x="1109" y="1041"/>
                    <a:pt x="1115" y="1043"/>
                    <a:pt x="1119" y="1049"/>
                  </a:cubicBezTo>
                  <a:cubicBezTo>
                    <a:pt x="1122" y="1054"/>
                    <a:pt x="1123" y="1064"/>
                    <a:pt x="1132" y="1061"/>
                  </a:cubicBezTo>
                  <a:cubicBezTo>
                    <a:pt x="1134" y="1053"/>
                    <a:pt x="1126" y="1055"/>
                    <a:pt x="1126" y="1050"/>
                  </a:cubicBezTo>
                  <a:cubicBezTo>
                    <a:pt x="1126" y="1047"/>
                    <a:pt x="1126" y="1044"/>
                    <a:pt x="1129" y="1043"/>
                  </a:cubicBezTo>
                  <a:cubicBezTo>
                    <a:pt x="1135" y="1043"/>
                    <a:pt x="1135" y="1043"/>
                    <a:pt x="1135" y="1043"/>
                  </a:cubicBezTo>
                  <a:cubicBezTo>
                    <a:pt x="1137" y="1041"/>
                    <a:pt x="1138" y="1038"/>
                    <a:pt x="1138" y="1035"/>
                  </a:cubicBezTo>
                  <a:cubicBezTo>
                    <a:pt x="1132" y="1030"/>
                    <a:pt x="1127" y="1023"/>
                    <a:pt x="1121" y="1017"/>
                  </a:cubicBezTo>
                  <a:close/>
                  <a:moveTo>
                    <a:pt x="1194" y="1114"/>
                  </a:moveTo>
                  <a:cubicBezTo>
                    <a:pt x="1189" y="1106"/>
                    <a:pt x="1180" y="1101"/>
                    <a:pt x="1175" y="1094"/>
                  </a:cubicBezTo>
                  <a:cubicBezTo>
                    <a:pt x="1174" y="1092"/>
                    <a:pt x="1174" y="1090"/>
                    <a:pt x="1172" y="1087"/>
                  </a:cubicBezTo>
                  <a:cubicBezTo>
                    <a:pt x="1169" y="1083"/>
                    <a:pt x="1164" y="1082"/>
                    <a:pt x="1163" y="1079"/>
                  </a:cubicBezTo>
                  <a:cubicBezTo>
                    <a:pt x="1160" y="1069"/>
                    <a:pt x="1155" y="1062"/>
                    <a:pt x="1149" y="1055"/>
                  </a:cubicBezTo>
                  <a:cubicBezTo>
                    <a:pt x="1147" y="1057"/>
                    <a:pt x="1145" y="1058"/>
                    <a:pt x="1143" y="1060"/>
                  </a:cubicBezTo>
                  <a:cubicBezTo>
                    <a:pt x="1142" y="1059"/>
                    <a:pt x="1143" y="1057"/>
                    <a:pt x="1140" y="1057"/>
                  </a:cubicBezTo>
                  <a:cubicBezTo>
                    <a:pt x="1133" y="1073"/>
                    <a:pt x="1158" y="1081"/>
                    <a:pt x="1152" y="1096"/>
                  </a:cubicBezTo>
                  <a:cubicBezTo>
                    <a:pt x="1155" y="1097"/>
                    <a:pt x="1156" y="1097"/>
                    <a:pt x="1159" y="1097"/>
                  </a:cubicBezTo>
                  <a:cubicBezTo>
                    <a:pt x="1160" y="1103"/>
                    <a:pt x="1166" y="1106"/>
                    <a:pt x="1167" y="1111"/>
                  </a:cubicBezTo>
                  <a:cubicBezTo>
                    <a:pt x="1167" y="1112"/>
                    <a:pt x="1165" y="1113"/>
                    <a:pt x="1166" y="1114"/>
                  </a:cubicBezTo>
                  <a:cubicBezTo>
                    <a:pt x="1168" y="1117"/>
                    <a:pt x="1173" y="1119"/>
                    <a:pt x="1170" y="1125"/>
                  </a:cubicBezTo>
                  <a:cubicBezTo>
                    <a:pt x="1173" y="1127"/>
                    <a:pt x="1176" y="1130"/>
                    <a:pt x="1177" y="1135"/>
                  </a:cubicBezTo>
                  <a:cubicBezTo>
                    <a:pt x="1185" y="1138"/>
                    <a:pt x="1193" y="1135"/>
                    <a:pt x="1201" y="1139"/>
                  </a:cubicBezTo>
                  <a:cubicBezTo>
                    <a:pt x="1202" y="1136"/>
                    <a:pt x="1204" y="1135"/>
                    <a:pt x="1205" y="1133"/>
                  </a:cubicBezTo>
                  <a:cubicBezTo>
                    <a:pt x="1198" y="1129"/>
                    <a:pt x="1198" y="1121"/>
                    <a:pt x="1194" y="1114"/>
                  </a:cubicBezTo>
                  <a:close/>
                  <a:moveTo>
                    <a:pt x="1073" y="1080"/>
                  </a:moveTo>
                  <a:cubicBezTo>
                    <a:pt x="1077" y="1081"/>
                    <a:pt x="1078" y="1078"/>
                    <a:pt x="1079" y="1074"/>
                  </a:cubicBezTo>
                  <a:cubicBezTo>
                    <a:pt x="1077" y="1073"/>
                    <a:pt x="1076" y="1072"/>
                    <a:pt x="1074" y="1072"/>
                  </a:cubicBezTo>
                  <a:cubicBezTo>
                    <a:pt x="1073" y="1074"/>
                    <a:pt x="1071" y="1078"/>
                    <a:pt x="1073" y="1080"/>
                  </a:cubicBezTo>
                  <a:close/>
                  <a:moveTo>
                    <a:pt x="1399" y="1111"/>
                  </a:moveTo>
                  <a:cubicBezTo>
                    <a:pt x="1401" y="1111"/>
                    <a:pt x="1401" y="1110"/>
                    <a:pt x="1402" y="1110"/>
                  </a:cubicBezTo>
                  <a:cubicBezTo>
                    <a:pt x="1402" y="1109"/>
                    <a:pt x="1402" y="1107"/>
                    <a:pt x="1402" y="1105"/>
                  </a:cubicBezTo>
                  <a:cubicBezTo>
                    <a:pt x="1401" y="1103"/>
                    <a:pt x="1396" y="1104"/>
                    <a:pt x="1394" y="1103"/>
                  </a:cubicBezTo>
                  <a:cubicBezTo>
                    <a:pt x="1395" y="1106"/>
                    <a:pt x="1396" y="1110"/>
                    <a:pt x="1399" y="1111"/>
                  </a:cubicBezTo>
                  <a:close/>
                  <a:moveTo>
                    <a:pt x="1321" y="1124"/>
                  </a:moveTo>
                  <a:cubicBezTo>
                    <a:pt x="1324" y="1124"/>
                    <a:pt x="1324" y="1121"/>
                    <a:pt x="1324" y="1118"/>
                  </a:cubicBezTo>
                  <a:cubicBezTo>
                    <a:pt x="1321" y="1118"/>
                    <a:pt x="1319" y="1120"/>
                    <a:pt x="1319" y="1123"/>
                  </a:cubicBezTo>
                  <a:cubicBezTo>
                    <a:pt x="1319" y="1123"/>
                    <a:pt x="1321" y="1123"/>
                    <a:pt x="1321" y="1124"/>
                  </a:cubicBezTo>
                  <a:close/>
                  <a:moveTo>
                    <a:pt x="1318" y="1124"/>
                  </a:moveTo>
                  <a:cubicBezTo>
                    <a:pt x="1315" y="1123"/>
                    <a:pt x="1315" y="1125"/>
                    <a:pt x="1315" y="1127"/>
                  </a:cubicBezTo>
                  <a:cubicBezTo>
                    <a:pt x="1317" y="1128"/>
                    <a:pt x="1318" y="1126"/>
                    <a:pt x="1318" y="1124"/>
                  </a:cubicBezTo>
                  <a:close/>
                  <a:moveTo>
                    <a:pt x="1345" y="1125"/>
                  </a:moveTo>
                  <a:cubicBezTo>
                    <a:pt x="1345" y="1132"/>
                    <a:pt x="1345" y="1132"/>
                    <a:pt x="1345" y="1132"/>
                  </a:cubicBezTo>
                  <a:cubicBezTo>
                    <a:pt x="1349" y="1133"/>
                    <a:pt x="1349" y="1123"/>
                    <a:pt x="1345" y="1125"/>
                  </a:cubicBezTo>
                  <a:close/>
                  <a:moveTo>
                    <a:pt x="1341" y="1137"/>
                  </a:moveTo>
                  <a:cubicBezTo>
                    <a:pt x="1332" y="1139"/>
                    <a:pt x="1321" y="1137"/>
                    <a:pt x="1318" y="1129"/>
                  </a:cubicBezTo>
                  <a:cubicBezTo>
                    <a:pt x="1312" y="1142"/>
                    <a:pt x="1315" y="1151"/>
                    <a:pt x="1311" y="1163"/>
                  </a:cubicBezTo>
                  <a:cubicBezTo>
                    <a:pt x="1317" y="1161"/>
                    <a:pt x="1316" y="1168"/>
                    <a:pt x="1323" y="1170"/>
                  </a:cubicBezTo>
                  <a:cubicBezTo>
                    <a:pt x="1325" y="1164"/>
                    <a:pt x="1332" y="1162"/>
                    <a:pt x="1334" y="1155"/>
                  </a:cubicBezTo>
                  <a:cubicBezTo>
                    <a:pt x="1333" y="1154"/>
                    <a:pt x="1331" y="1155"/>
                    <a:pt x="1331" y="1152"/>
                  </a:cubicBezTo>
                  <a:cubicBezTo>
                    <a:pt x="1335" y="1148"/>
                    <a:pt x="1338" y="1143"/>
                    <a:pt x="1341" y="1137"/>
                  </a:cubicBezTo>
                  <a:close/>
                  <a:moveTo>
                    <a:pt x="1196" y="1143"/>
                  </a:moveTo>
                  <a:cubicBezTo>
                    <a:pt x="1192" y="1143"/>
                    <a:pt x="1192" y="1143"/>
                    <a:pt x="1192" y="1143"/>
                  </a:cubicBezTo>
                  <a:cubicBezTo>
                    <a:pt x="1191" y="1146"/>
                    <a:pt x="1191" y="1151"/>
                    <a:pt x="1195" y="1151"/>
                  </a:cubicBezTo>
                  <a:cubicBezTo>
                    <a:pt x="1194" y="1148"/>
                    <a:pt x="1197" y="1147"/>
                    <a:pt x="1196" y="1143"/>
                  </a:cubicBezTo>
                  <a:close/>
                  <a:moveTo>
                    <a:pt x="284" y="1289"/>
                  </a:moveTo>
                  <a:cubicBezTo>
                    <a:pt x="281" y="1281"/>
                    <a:pt x="276" y="1275"/>
                    <a:pt x="270" y="1271"/>
                  </a:cubicBezTo>
                  <a:cubicBezTo>
                    <a:pt x="272" y="1279"/>
                    <a:pt x="278" y="1284"/>
                    <a:pt x="284" y="1289"/>
                  </a:cubicBezTo>
                  <a:close/>
                  <a:moveTo>
                    <a:pt x="286" y="1293"/>
                  </a:moveTo>
                  <a:cubicBezTo>
                    <a:pt x="286" y="1295"/>
                    <a:pt x="287" y="1296"/>
                    <a:pt x="290" y="1296"/>
                  </a:cubicBezTo>
                  <a:cubicBezTo>
                    <a:pt x="290" y="1293"/>
                    <a:pt x="288" y="1293"/>
                    <a:pt x="286" y="1293"/>
                  </a:cubicBezTo>
                  <a:close/>
                  <a:moveTo>
                    <a:pt x="350" y="1358"/>
                  </a:moveTo>
                  <a:cubicBezTo>
                    <a:pt x="349" y="1355"/>
                    <a:pt x="347" y="1352"/>
                    <a:pt x="343" y="1351"/>
                  </a:cubicBezTo>
                  <a:cubicBezTo>
                    <a:pt x="344" y="1355"/>
                    <a:pt x="348" y="1356"/>
                    <a:pt x="350" y="1358"/>
                  </a:cubicBezTo>
                  <a:close/>
                  <a:moveTo>
                    <a:pt x="359" y="1369"/>
                  </a:moveTo>
                  <a:cubicBezTo>
                    <a:pt x="360" y="1371"/>
                    <a:pt x="361" y="1373"/>
                    <a:pt x="364" y="1374"/>
                  </a:cubicBezTo>
                  <a:cubicBezTo>
                    <a:pt x="363" y="1372"/>
                    <a:pt x="361" y="1367"/>
                    <a:pt x="359" y="1369"/>
                  </a:cubicBezTo>
                  <a:close/>
                  <a:moveTo>
                    <a:pt x="369" y="1383"/>
                  </a:moveTo>
                  <a:cubicBezTo>
                    <a:pt x="373" y="1382"/>
                    <a:pt x="369" y="1389"/>
                    <a:pt x="373" y="1388"/>
                  </a:cubicBezTo>
                  <a:cubicBezTo>
                    <a:pt x="374" y="1384"/>
                    <a:pt x="371" y="1380"/>
                    <a:pt x="369" y="1383"/>
                  </a:cubicBezTo>
                  <a:close/>
                  <a:moveTo>
                    <a:pt x="364" y="1432"/>
                  </a:moveTo>
                  <a:cubicBezTo>
                    <a:pt x="361" y="1431"/>
                    <a:pt x="359" y="1429"/>
                    <a:pt x="356" y="1428"/>
                  </a:cubicBezTo>
                  <a:cubicBezTo>
                    <a:pt x="358" y="1433"/>
                    <a:pt x="356" y="1436"/>
                    <a:pt x="360" y="1439"/>
                  </a:cubicBezTo>
                  <a:cubicBezTo>
                    <a:pt x="363" y="1440"/>
                    <a:pt x="365" y="1440"/>
                    <a:pt x="366" y="1438"/>
                  </a:cubicBezTo>
                  <a:cubicBezTo>
                    <a:pt x="363" y="1436"/>
                    <a:pt x="362" y="1435"/>
                    <a:pt x="364" y="1432"/>
                  </a:cubicBezTo>
                  <a:close/>
                  <a:moveTo>
                    <a:pt x="732" y="67"/>
                  </a:moveTo>
                  <a:cubicBezTo>
                    <a:pt x="718" y="64"/>
                    <a:pt x="703" y="59"/>
                    <a:pt x="689" y="58"/>
                  </a:cubicBezTo>
                  <a:cubicBezTo>
                    <a:pt x="682" y="54"/>
                    <a:pt x="675" y="54"/>
                    <a:pt x="668" y="48"/>
                  </a:cubicBezTo>
                  <a:cubicBezTo>
                    <a:pt x="680" y="51"/>
                    <a:pt x="684" y="46"/>
                    <a:pt x="696" y="47"/>
                  </a:cubicBezTo>
                  <a:cubicBezTo>
                    <a:pt x="697" y="42"/>
                    <a:pt x="691" y="44"/>
                    <a:pt x="691" y="41"/>
                  </a:cubicBezTo>
                  <a:cubicBezTo>
                    <a:pt x="694" y="41"/>
                    <a:pt x="697" y="42"/>
                    <a:pt x="701" y="42"/>
                  </a:cubicBezTo>
                  <a:cubicBezTo>
                    <a:pt x="702" y="40"/>
                    <a:pt x="703" y="39"/>
                    <a:pt x="704" y="37"/>
                  </a:cubicBezTo>
                  <a:cubicBezTo>
                    <a:pt x="702" y="34"/>
                    <a:pt x="698" y="39"/>
                    <a:pt x="697" y="36"/>
                  </a:cubicBezTo>
                  <a:cubicBezTo>
                    <a:pt x="700" y="35"/>
                    <a:pt x="702" y="35"/>
                    <a:pt x="703" y="32"/>
                  </a:cubicBezTo>
                  <a:cubicBezTo>
                    <a:pt x="693" y="28"/>
                    <a:pt x="680" y="24"/>
                    <a:pt x="665" y="25"/>
                  </a:cubicBezTo>
                  <a:cubicBezTo>
                    <a:pt x="664" y="22"/>
                    <a:pt x="665" y="22"/>
                    <a:pt x="661" y="21"/>
                  </a:cubicBezTo>
                  <a:cubicBezTo>
                    <a:pt x="670" y="20"/>
                    <a:pt x="687" y="24"/>
                    <a:pt x="692" y="14"/>
                  </a:cubicBezTo>
                  <a:cubicBezTo>
                    <a:pt x="678" y="11"/>
                    <a:pt x="670" y="15"/>
                    <a:pt x="657" y="14"/>
                  </a:cubicBezTo>
                  <a:cubicBezTo>
                    <a:pt x="662" y="10"/>
                    <a:pt x="670" y="9"/>
                    <a:pt x="675" y="5"/>
                  </a:cubicBezTo>
                  <a:cubicBezTo>
                    <a:pt x="669" y="3"/>
                    <a:pt x="658" y="6"/>
                    <a:pt x="655" y="0"/>
                  </a:cubicBezTo>
                  <a:cubicBezTo>
                    <a:pt x="626" y="0"/>
                    <a:pt x="595" y="8"/>
                    <a:pt x="569" y="17"/>
                  </a:cubicBezTo>
                  <a:cubicBezTo>
                    <a:pt x="555" y="11"/>
                    <a:pt x="540" y="23"/>
                    <a:pt x="526" y="24"/>
                  </a:cubicBezTo>
                  <a:cubicBezTo>
                    <a:pt x="527" y="24"/>
                    <a:pt x="527" y="23"/>
                    <a:pt x="525" y="23"/>
                  </a:cubicBezTo>
                  <a:cubicBezTo>
                    <a:pt x="524" y="25"/>
                    <a:pt x="522" y="24"/>
                    <a:pt x="524" y="26"/>
                  </a:cubicBezTo>
                  <a:cubicBezTo>
                    <a:pt x="515" y="28"/>
                    <a:pt x="507" y="32"/>
                    <a:pt x="499" y="35"/>
                  </a:cubicBezTo>
                  <a:cubicBezTo>
                    <a:pt x="460" y="51"/>
                    <a:pt x="419" y="76"/>
                    <a:pt x="386" y="98"/>
                  </a:cubicBezTo>
                  <a:cubicBezTo>
                    <a:pt x="324" y="140"/>
                    <a:pt x="261" y="193"/>
                    <a:pt x="212" y="249"/>
                  </a:cubicBezTo>
                  <a:cubicBezTo>
                    <a:pt x="191" y="272"/>
                    <a:pt x="179" y="300"/>
                    <a:pt x="165" y="324"/>
                  </a:cubicBezTo>
                  <a:cubicBezTo>
                    <a:pt x="168" y="328"/>
                    <a:pt x="160" y="331"/>
                    <a:pt x="163" y="334"/>
                  </a:cubicBezTo>
                  <a:cubicBezTo>
                    <a:pt x="165" y="330"/>
                    <a:pt x="166" y="337"/>
                    <a:pt x="164" y="337"/>
                  </a:cubicBezTo>
                  <a:cubicBezTo>
                    <a:pt x="166" y="338"/>
                    <a:pt x="167" y="335"/>
                    <a:pt x="168" y="337"/>
                  </a:cubicBezTo>
                  <a:cubicBezTo>
                    <a:pt x="166" y="341"/>
                    <a:pt x="165" y="346"/>
                    <a:pt x="170" y="347"/>
                  </a:cubicBezTo>
                  <a:cubicBezTo>
                    <a:pt x="168" y="379"/>
                    <a:pt x="140" y="395"/>
                    <a:pt x="144" y="426"/>
                  </a:cubicBezTo>
                  <a:cubicBezTo>
                    <a:pt x="152" y="412"/>
                    <a:pt x="160" y="398"/>
                    <a:pt x="167" y="384"/>
                  </a:cubicBezTo>
                  <a:cubicBezTo>
                    <a:pt x="167" y="372"/>
                    <a:pt x="176" y="369"/>
                    <a:pt x="181" y="360"/>
                  </a:cubicBezTo>
                  <a:cubicBezTo>
                    <a:pt x="183" y="361"/>
                    <a:pt x="182" y="364"/>
                    <a:pt x="185" y="363"/>
                  </a:cubicBezTo>
                  <a:cubicBezTo>
                    <a:pt x="191" y="353"/>
                    <a:pt x="203" y="345"/>
                    <a:pt x="215" y="346"/>
                  </a:cubicBezTo>
                  <a:cubicBezTo>
                    <a:pt x="213" y="351"/>
                    <a:pt x="211" y="355"/>
                    <a:pt x="208" y="359"/>
                  </a:cubicBezTo>
                  <a:cubicBezTo>
                    <a:pt x="211" y="358"/>
                    <a:pt x="213" y="355"/>
                    <a:pt x="216" y="354"/>
                  </a:cubicBezTo>
                  <a:cubicBezTo>
                    <a:pt x="216" y="354"/>
                    <a:pt x="214" y="356"/>
                    <a:pt x="215" y="356"/>
                  </a:cubicBezTo>
                  <a:cubicBezTo>
                    <a:pt x="221" y="356"/>
                    <a:pt x="223" y="349"/>
                    <a:pt x="231" y="343"/>
                  </a:cubicBezTo>
                  <a:cubicBezTo>
                    <a:pt x="233" y="343"/>
                    <a:pt x="232" y="346"/>
                    <a:pt x="234" y="345"/>
                  </a:cubicBezTo>
                  <a:cubicBezTo>
                    <a:pt x="237" y="341"/>
                    <a:pt x="241" y="339"/>
                    <a:pt x="245" y="337"/>
                  </a:cubicBezTo>
                  <a:cubicBezTo>
                    <a:pt x="245" y="340"/>
                    <a:pt x="245" y="340"/>
                    <a:pt x="245" y="340"/>
                  </a:cubicBezTo>
                  <a:cubicBezTo>
                    <a:pt x="250" y="342"/>
                    <a:pt x="251" y="335"/>
                    <a:pt x="253" y="337"/>
                  </a:cubicBezTo>
                  <a:cubicBezTo>
                    <a:pt x="252" y="340"/>
                    <a:pt x="251" y="342"/>
                    <a:pt x="252" y="345"/>
                  </a:cubicBezTo>
                  <a:cubicBezTo>
                    <a:pt x="256" y="348"/>
                    <a:pt x="261" y="345"/>
                    <a:pt x="263" y="345"/>
                  </a:cubicBezTo>
                  <a:cubicBezTo>
                    <a:pt x="265" y="350"/>
                    <a:pt x="267" y="353"/>
                    <a:pt x="269" y="356"/>
                  </a:cubicBezTo>
                  <a:cubicBezTo>
                    <a:pt x="267" y="362"/>
                    <a:pt x="262" y="369"/>
                    <a:pt x="263" y="376"/>
                  </a:cubicBezTo>
                  <a:cubicBezTo>
                    <a:pt x="264" y="376"/>
                    <a:pt x="266" y="375"/>
                    <a:pt x="267" y="377"/>
                  </a:cubicBezTo>
                  <a:cubicBezTo>
                    <a:pt x="267" y="409"/>
                    <a:pt x="253" y="443"/>
                    <a:pt x="230" y="460"/>
                  </a:cubicBezTo>
                  <a:cubicBezTo>
                    <a:pt x="223" y="457"/>
                    <a:pt x="211" y="460"/>
                    <a:pt x="206" y="465"/>
                  </a:cubicBezTo>
                  <a:cubicBezTo>
                    <a:pt x="208" y="459"/>
                    <a:pt x="203" y="460"/>
                    <a:pt x="201" y="457"/>
                  </a:cubicBezTo>
                  <a:cubicBezTo>
                    <a:pt x="199" y="450"/>
                    <a:pt x="204" y="445"/>
                    <a:pt x="201" y="438"/>
                  </a:cubicBezTo>
                  <a:cubicBezTo>
                    <a:pt x="190" y="438"/>
                    <a:pt x="182" y="442"/>
                    <a:pt x="174" y="446"/>
                  </a:cubicBezTo>
                  <a:cubicBezTo>
                    <a:pt x="173" y="457"/>
                    <a:pt x="179" y="464"/>
                    <a:pt x="176" y="479"/>
                  </a:cubicBezTo>
                  <a:cubicBezTo>
                    <a:pt x="179" y="479"/>
                    <a:pt x="178" y="476"/>
                    <a:pt x="181" y="477"/>
                  </a:cubicBezTo>
                  <a:cubicBezTo>
                    <a:pt x="176" y="481"/>
                    <a:pt x="181" y="491"/>
                    <a:pt x="178" y="499"/>
                  </a:cubicBezTo>
                  <a:cubicBezTo>
                    <a:pt x="179" y="500"/>
                    <a:pt x="183" y="499"/>
                    <a:pt x="182" y="503"/>
                  </a:cubicBezTo>
                  <a:cubicBezTo>
                    <a:pt x="175" y="505"/>
                    <a:pt x="172" y="508"/>
                    <a:pt x="165" y="512"/>
                  </a:cubicBezTo>
                  <a:cubicBezTo>
                    <a:pt x="153" y="509"/>
                    <a:pt x="145" y="524"/>
                    <a:pt x="138" y="532"/>
                  </a:cubicBezTo>
                  <a:cubicBezTo>
                    <a:pt x="139" y="542"/>
                    <a:pt x="138" y="555"/>
                    <a:pt x="141" y="565"/>
                  </a:cubicBezTo>
                  <a:cubicBezTo>
                    <a:pt x="140" y="581"/>
                    <a:pt x="132" y="593"/>
                    <a:pt x="128" y="608"/>
                  </a:cubicBezTo>
                  <a:cubicBezTo>
                    <a:pt x="123" y="608"/>
                    <a:pt x="123" y="614"/>
                    <a:pt x="119" y="615"/>
                  </a:cubicBezTo>
                  <a:cubicBezTo>
                    <a:pt x="116" y="611"/>
                    <a:pt x="111" y="615"/>
                    <a:pt x="109" y="611"/>
                  </a:cubicBezTo>
                  <a:cubicBezTo>
                    <a:pt x="101" y="617"/>
                    <a:pt x="97" y="627"/>
                    <a:pt x="92" y="636"/>
                  </a:cubicBezTo>
                  <a:cubicBezTo>
                    <a:pt x="89" y="634"/>
                    <a:pt x="87" y="631"/>
                    <a:pt x="84" y="629"/>
                  </a:cubicBezTo>
                  <a:cubicBezTo>
                    <a:pt x="84" y="624"/>
                    <a:pt x="85" y="617"/>
                    <a:pt x="82" y="615"/>
                  </a:cubicBezTo>
                  <a:cubicBezTo>
                    <a:pt x="78" y="614"/>
                    <a:pt x="79" y="617"/>
                    <a:pt x="76" y="617"/>
                  </a:cubicBezTo>
                  <a:cubicBezTo>
                    <a:pt x="76" y="616"/>
                    <a:pt x="77" y="614"/>
                    <a:pt x="76" y="614"/>
                  </a:cubicBezTo>
                  <a:cubicBezTo>
                    <a:pt x="75" y="615"/>
                    <a:pt x="74" y="617"/>
                    <a:pt x="72" y="617"/>
                  </a:cubicBezTo>
                  <a:cubicBezTo>
                    <a:pt x="71" y="614"/>
                    <a:pt x="70" y="614"/>
                    <a:pt x="67" y="615"/>
                  </a:cubicBezTo>
                  <a:cubicBezTo>
                    <a:pt x="67" y="612"/>
                    <a:pt x="67" y="610"/>
                    <a:pt x="65" y="610"/>
                  </a:cubicBezTo>
                  <a:cubicBezTo>
                    <a:pt x="63" y="612"/>
                    <a:pt x="60" y="614"/>
                    <a:pt x="60" y="619"/>
                  </a:cubicBezTo>
                  <a:cubicBezTo>
                    <a:pt x="60" y="621"/>
                    <a:pt x="64" y="620"/>
                    <a:pt x="64" y="623"/>
                  </a:cubicBezTo>
                  <a:cubicBezTo>
                    <a:pt x="61" y="625"/>
                    <a:pt x="63" y="631"/>
                    <a:pt x="60" y="633"/>
                  </a:cubicBezTo>
                  <a:cubicBezTo>
                    <a:pt x="60" y="630"/>
                    <a:pt x="55" y="632"/>
                    <a:pt x="53" y="630"/>
                  </a:cubicBezTo>
                  <a:cubicBezTo>
                    <a:pt x="46" y="635"/>
                    <a:pt x="49" y="645"/>
                    <a:pt x="45" y="651"/>
                  </a:cubicBezTo>
                  <a:cubicBezTo>
                    <a:pt x="43" y="654"/>
                    <a:pt x="39" y="655"/>
                    <a:pt x="37" y="657"/>
                  </a:cubicBezTo>
                  <a:cubicBezTo>
                    <a:pt x="34" y="661"/>
                    <a:pt x="36" y="668"/>
                    <a:pt x="31" y="671"/>
                  </a:cubicBezTo>
                  <a:cubicBezTo>
                    <a:pt x="30" y="671"/>
                    <a:pt x="29" y="670"/>
                    <a:pt x="27" y="671"/>
                  </a:cubicBezTo>
                  <a:cubicBezTo>
                    <a:pt x="21" y="675"/>
                    <a:pt x="25" y="682"/>
                    <a:pt x="22" y="689"/>
                  </a:cubicBezTo>
                  <a:cubicBezTo>
                    <a:pt x="20" y="687"/>
                    <a:pt x="23" y="681"/>
                    <a:pt x="19" y="681"/>
                  </a:cubicBezTo>
                  <a:cubicBezTo>
                    <a:pt x="21" y="694"/>
                    <a:pt x="15" y="700"/>
                    <a:pt x="19" y="711"/>
                  </a:cubicBezTo>
                  <a:cubicBezTo>
                    <a:pt x="16" y="710"/>
                    <a:pt x="18" y="714"/>
                    <a:pt x="15" y="714"/>
                  </a:cubicBezTo>
                  <a:cubicBezTo>
                    <a:pt x="8" y="753"/>
                    <a:pt x="0" y="800"/>
                    <a:pt x="3" y="845"/>
                  </a:cubicBezTo>
                  <a:cubicBezTo>
                    <a:pt x="4" y="874"/>
                    <a:pt x="7" y="900"/>
                    <a:pt x="10" y="925"/>
                  </a:cubicBezTo>
                  <a:cubicBezTo>
                    <a:pt x="22" y="1004"/>
                    <a:pt x="40" y="1074"/>
                    <a:pt x="66" y="1136"/>
                  </a:cubicBezTo>
                  <a:cubicBezTo>
                    <a:pt x="81" y="1172"/>
                    <a:pt x="97" y="1206"/>
                    <a:pt x="116" y="1234"/>
                  </a:cubicBezTo>
                  <a:cubicBezTo>
                    <a:pt x="115" y="1232"/>
                    <a:pt x="115" y="1229"/>
                    <a:pt x="117" y="1227"/>
                  </a:cubicBezTo>
                  <a:cubicBezTo>
                    <a:pt x="134" y="1241"/>
                    <a:pt x="145" y="1273"/>
                    <a:pt x="172" y="1283"/>
                  </a:cubicBezTo>
                  <a:cubicBezTo>
                    <a:pt x="177" y="1290"/>
                    <a:pt x="184" y="1296"/>
                    <a:pt x="193" y="1299"/>
                  </a:cubicBezTo>
                  <a:cubicBezTo>
                    <a:pt x="195" y="1290"/>
                    <a:pt x="188" y="1276"/>
                    <a:pt x="187" y="1270"/>
                  </a:cubicBezTo>
                  <a:cubicBezTo>
                    <a:pt x="197" y="1287"/>
                    <a:pt x="206" y="1311"/>
                    <a:pt x="224" y="1317"/>
                  </a:cubicBezTo>
                  <a:cubicBezTo>
                    <a:pt x="228" y="1313"/>
                    <a:pt x="231" y="1308"/>
                    <a:pt x="231" y="1303"/>
                  </a:cubicBezTo>
                  <a:cubicBezTo>
                    <a:pt x="238" y="1307"/>
                    <a:pt x="241" y="1316"/>
                    <a:pt x="248" y="1319"/>
                  </a:cubicBezTo>
                  <a:cubicBezTo>
                    <a:pt x="249" y="1319"/>
                    <a:pt x="249" y="1318"/>
                    <a:pt x="250" y="1319"/>
                  </a:cubicBezTo>
                  <a:cubicBezTo>
                    <a:pt x="251" y="1313"/>
                    <a:pt x="247" y="1308"/>
                    <a:pt x="248" y="1306"/>
                  </a:cubicBezTo>
                  <a:cubicBezTo>
                    <a:pt x="254" y="1312"/>
                    <a:pt x="261" y="1316"/>
                    <a:pt x="263" y="1325"/>
                  </a:cubicBezTo>
                  <a:cubicBezTo>
                    <a:pt x="261" y="1325"/>
                    <a:pt x="260" y="1324"/>
                    <a:pt x="259" y="1323"/>
                  </a:cubicBezTo>
                  <a:cubicBezTo>
                    <a:pt x="259" y="1328"/>
                    <a:pt x="262" y="1331"/>
                    <a:pt x="267" y="1332"/>
                  </a:cubicBezTo>
                  <a:cubicBezTo>
                    <a:pt x="266" y="1329"/>
                    <a:pt x="270" y="1330"/>
                    <a:pt x="271" y="1330"/>
                  </a:cubicBezTo>
                  <a:cubicBezTo>
                    <a:pt x="278" y="1334"/>
                    <a:pt x="279" y="1342"/>
                    <a:pt x="288" y="1343"/>
                  </a:cubicBezTo>
                  <a:cubicBezTo>
                    <a:pt x="307" y="1338"/>
                    <a:pt x="305" y="1369"/>
                    <a:pt x="319" y="1374"/>
                  </a:cubicBezTo>
                  <a:cubicBezTo>
                    <a:pt x="329" y="1373"/>
                    <a:pt x="332" y="1378"/>
                    <a:pt x="337" y="1382"/>
                  </a:cubicBezTo>
                  <a:cubicBezTo>
                    <a:pt x="352" y="1381"/>
                    <a:pt x="352" y="1394"/>
                    <a:pt x="361" y="1399"/>
                  </a:cubicBezTo>
                  <a:cubicBezTo>
                    <a:pt x="362" y="1395"/>
                    <a:pt x="375" y="1396"/>
                    <a:pt x="372" y="1400"/>
                  </a:cubicBezTo>
                  <a:cubicBezTo>
                    <a:pt x="371" y="1399"/>
                    <a:pt x="368" y="1399"/>
                    <a:pt x="365" y="1399"/>
                  </a:cubicBezTo>
                  <a:cubicBezTo>
                    <a:pt x="365" y="1407"/>
                    <a:pt x="373" y="1411"/>
                    <a:pt x="378" y="1416"/>
                  </a:cubicBezTo>
                  <a:cubicBezTo>
                    <a:pt x="383" y="1422"/>
                    <a:pt x="384" y="1431"/>
                    <a:pt x="391" y="1435"/>
                  </a:cubicBezTo>
                  <a:cubicBezTo>
                    <a:pt x="392" y="1431"/>
                    <a:pt x="391" y="1431"/>
                    <a:pt x="392" y="1429"/>
                  </a:cubicBezTo>
                  <a:cubicBezTo>
                    <a:pt x="393" y="1432"/>
                    <a:pt x="396" y="1428"/>
                    <a:pt x="397" y="1429"/>
                  </a:cubicBezTo>
                  <a:cubicBezTo>
                    <a:pt x="396" y="1422"/>
                    <a:pt x="390" y="1420"/>
                    <a:pt x="388" y="1414"/>
                  </a:cubicBezTo>
                  <a:cubicBezTo>
                    <a:pt x="390" y="1414"/>
                    <a:pt x="390" y="1416"/>
                    <a:pt x="392" y="1416"/>
                  </a:cubicBezTo>
                  <a:cubicBezTo>
                    <a:pt x="390" y="1411"/>
                    <a:pt x="387" y="1407"/>
                    <a:pt x="383" y="1404"/>
                  </a:cubicBezTo>
                  <a:cubicBezTo>
                    <a:pt x="383" y="1399"/>
                    <a:pt x="381" y="1394"/>
                    <a:pt x="375" y="1392"/>
                  </a:cubicBezTo>
                  <a:cubicBezTo>
                    <a:pt x="373" y="1393"/>
                    <a:pt x="370" y="1398"/>
                    <a:pt x="368" y="1393"/>
                  </a:cubicBezTo>
                  <a:cubicBezTo>
                    <a:pt x="370" y="1393"/>
                    <a:pt x="372" y="1393"/>
                    <a:pt x="373" y="1391"/>
                  </a:cubicBezTo>
                  <a:cubicBezTo>
                    <a:pt x="367" y="1388"/>
                    <a:pt x="368" y="1373"/>
                    <a:pt x="359" y="1376"/>
                  </a:cubicBezTo>
                  <a:cubicBezTo>
                    <a:pt x="362" y="1377"/>
                    <a:pt x="363" y="1378"/>
                    <a:pt x="362" y="1382"/>
                  </a:cubicBezTo>
                  <a:cubicBezTo>
                    <a:pt x="358" y="1381"/>
                    <a:pt x="356" y="1378"/>
                    <a:pt x="356" y="1374"/>
                  </a:cubicBezTo>
                  <a:cubicBezTo>
                    <a:pt x="357" y="1374"/>
                    <a:pt x="358" y="1376"/>
                    <a:pt x="358" y="1373"/>
                  </a:cubicBezTo>
                  <a:cubicBezTo>
                    <a:pt x="356" y="1370"/>
                    <a:pt x="351" y="1364"/>
                    <a:pt x="350" y="1363"/>
                  </a:cubicBezTo>
                  <a:cubicBezTo>
                    <a:pt x="352" y="1364"/>
                    <a:pt x="356" y="1368"/>
                    <a:pt x="359" y="1366"/>
                  </a:cubicBezTo>
                  <a:cubicBezTo>
                    <a:pt x="354" y="1361"/>
                    <a:pt x="347" y="1360"/>
                    <a:pt x="342" y="1354"/>
                  </a:cubicBezTo>
                  <a:cubicBezTo>
                    <a:pt x="342" y="1353"/>
                    <a:pt x="343" y="1350"/>
                    <a:pt x="342" y="1349"/>
                  </a:cubicBezTo>
                  <a:cubicBezTo>
                    <a:pt x="340" y="1344"/>
                    <a:pt x="329" y="1331"/>
                    <a:pt x="325" y="1332"/>
                  </a:cubicBezTo>
                  <a:cubicBezTo>
                    <a:pt x="324" y="1338"/>
                    <a:pt x="333" y="1340"/>
                    <a:pt x="332" y="1343"/>
                  </a:cubicBezTo>
                  <a:cubicBezTo>
                    <a:pt x="326" y="1344"/>
                    <a:pt x="328" y="1336"/>
                    <a:pt x="323" y="1336"/>
                  </a:cubicBezTo>
                  <a:cubicBezTo>
                    <a:pt x="322" y="1338"/>
                    <a:pt x="326" y="1339"/>
                    <a:pt x="323" y="1340"/>
                  </a:cubicBezTo>
                  <a:cubicBezTo>
                    <a:pt x="320" y="1338"/>
                    <a:pt x="321" y="1332"/>
                    <a:pt x="320" y="1329"/>
                  </a:cubicBezTo>
                  <a:cubicBezTo>
                    <a:pt x="314" y="1329"/>
                    <a:pt x="311" y="1319"/>
                    <a:pt x="316" y="1317"/>
                  </a:cubicBezTo>
                  <a:cubicBezTo>
                    <a:pt x="314" y="1313"/>
                    <a:pt x="309" y="1312"/>
                    <a:pt x="305" y="1310"/>
                  </a:cubicBezTo>
                  <a:cubicBezTo>
                    <a:pt x="303" y="1313"/>
                    <a:pt x="308" y="1317"/>
                    <a:pt x="309" y="1320"/>
                  </a:cubicBezTo>
                  <a:cubicBezTo>
                    <a:pt x="303" y="1316"/>
                    <a:pt x="299" y="1309"/>
                    <a:pt x="292" y="1307"/>
                  </a:cubicBezTo>
                  <a:cubicBezTo>
                    <a:pt x="297" y="1308"/>
                    <a:pt x="291" y="1304"/>
                    <a:pt x="295" y="1303"/>
                  </a:cubicBezTo>
                  <a:cubicBezTo>
                    <a:pt x="297" y="1306"/>
                    <a:pt x="299" y="1313"/>
                    <a:pt x="302" y="1310"/>
                  </a:cubicBezTo>
                  <a:cubicBezTo>
                    <a:pt x="299" y="1307"/>
                    <a:pt x="297" y="1303"/>
                    <a:pt x="293" y="1300"/>
                  </a:cubicBezTo>
                  <a:cubicBezTo>
                    <a:pt x="292" y="1301"/>
                    <a:pt x="293" y="1304"/>
                    <a:pt x="291" y="1303"/>
                  </a:cubicBezTo>
                  <a:cubicBezTo>
                    <a:pt x="285" y="1295"/>
                    <a:pt x="279" y="1286"/>
                    <a:pt x="269" y="1281"/>
                  </a:cubicBezTo>
                  <a:cubicBezTo>
                    <a:pt x="271" y="1275"/>
                    <a:pt x="265" y="1278"/>
                    <a:pt x="266" y="1272"/>
                  </a:cubicBezTo>
                  <a:cubicBezTo>
                    <a:pt x="268" y="1272"/>
                    <a:pt x="269" y="1275"/>
                    <a:pt x="268" y="1271"/>
                  </a:cubicBezTo>
                  <a:cubicBezTo>
                    <a:pt x="266" y="1260"/>
                    <a:pt x="254" y="1254"/>
                    <a:pt x="248" y="1245"/>
                  </a:cubicBezTo>
                  <a:cubicBezTo>
                    <a:pt x="244" y="1238"/>
                    <a:pt x="242" y="1230"/>
                    <a:pt x="237" y="1223"/>
                  </a:cubicBezTo>
                  <a:cubicBezTo>
                    <a:pt x="231" y="1216"/>
                    <a:pt x="220" y="1208"/>
                    <a:pt x="214" y="1202"/>
                  </a:cubicBezTo>
                  <a:cubicBezTo>
                    <a:pt x="209" y="1198"/>
                    <a:pt x="204" y="1191"/>
                    <a:pt x="201" y="1187"/>
                  </a:cubicBezTo>
                  <a:cubicBezTo>
                    <a:pt x="193" y="1176"/>
                    <a:pt x="191" y="1162"/>
                    <a:pt x="182" y="1150"/>
                  </a:cubicBezTo>
                  <a:cubicBezTo>
                    <a:pt x="180" y="1147"/>
                    <a:pt x="177" y="1146"/>
                    <a:pt x="175" y="1144"/>
                  </a:cubicBezTo>
                  <a:cubicBezTo>
                    <a:pt x="171" y="1137"/>
                    <a:pt x="170" y="1129"/>
                    <a:pt x="165" y="1122"/>
                  </a:cubicBezTo>
                  <a:cubicBezTo>
                    <a:pt x="155" y="1116"/>
                    <a:pt x="153" y="1102"/>
                    <a:pt x="146" y="1094"/>
                  </a:cubicBezTo>
                  <a:cubicBezTo>
                    <a:pt x="145" y="1085"/>
                    <a:pt x="139" y="1081"/>
                    <a:pt x="136" y="1075"/>
                  </a:cubicBezTo>
                  <a:cubicBezTo>
                    <a:pt x="137" y="1068"/>
                    <a:pt x="133" y="1067"/>
                    <a:pt x="130" y="1064"/>
                  </a:cubicBezTo>
                  <a:cubicBezTo>
                    <a:pt x="122" y="1042"/>
                    <a:pt x="108" y="1020"/>
                    <a:pt x="110" y="990"/>
                  </a:cubicBezTo>
                  <a:cubicBezTo>
                    <a:pt x="111" y="968"/>
                    <a:pt x="125" y="947"/>
                    <a:pt x="123" y="923"/>
                  </a:cubicBezTo>
                  <a:cubicBezTo>
                    <a:pt x="122" y="920"/>
                    <a:pt x="120" y="917"/>
                    <a:pt x="120" y="913"/>
                  </a:cubicBezTo>
                  <a:cubicBezTo>
                    <a:pt x="119" y="905"/>
                    <a:pt x="120" y="896"/>
                    <a:pt x="120" y="887"/>
                  </a:cubicBezTo>
                  <a:cubicBezTo>
                    <a:pt x="120" y="855"/>
                    <a:pt x="122" y="823"/>
                    <a:pt x="133" y="797"/>
                  </a:cubicBezTo>
                  <a:cubicBezTo>
                    <a:pt x="133" y="795"/>
                    <a:pt x="129" y="796"/>
                    <a:pt x="129" y="792"/>
                  </a:cubicBezTo>
                  <a:cubicBezTo>
                    <a:pt x="132" y="789"/>
                    <a:pt x="131" y="781"/>
                    <a:pt x="131" y="775"/>
                  </a:cubicBezTo>
                  <a:cubicBezTo>
                    <a:pt x="127" y="771"/>
                    <a:pt x="123" y="769"/>
                    <a:pt x="119" y="767"/>
                  </a:cubicBezTo>
                  <a:cubicBezTo>
                    <a:pt x="119" y="766"/>
                    <a:pt x="118" y="765"/>
                    <a:pt x="118" y="764"/>
                  </a:cubicBezTo>
                  <a:cubicBezTo>
                    <a:pt x="120" y="763"/>
                    <a:pt x="120" y="765"/>
                    <a:pt x="122" y="765"/>
                  </a:cubicBezTo>
                  <a:cubicBezTo>
                    <a:pt x="120" y="760"/>
                    <a:pt x="125" y="758"/>
                    <a:pt x="125" y="752"/>
                  </a:cubicBezTo>
                  <a:cubicBezTo>
                    <a:pt x="126" y="748"/>
                    <a:pt x="121" y="742"/>
                    <a:pt x="124" y="737"/>
                  </a:cubicBezTo>
                  <a:cubicBezTo>
                    <a:pt x="116" y="733"/>
                    <a:pt x="117" y="722"/>
                    <a:pt x="115" y="716"/>
                  </a:cubicBezTo>
                  <a:cubicBezTo>
                    <a:pt x="111" y="715"/>
                    <a:pt x="112" y="718"/>
                    <a:pt x="109" y="719"/>
                  </a:cubicBezTo>
                  <a:cubicBezTo>
                    <a:pt x="106" y="716"/>
                    <a:pt x="108" y="715"/>
                    <a:pt x="108" y="711"/>
                  </a:cubicBezTo>
                  <a:cubicBezTo>
                    <a:pt x="104" y="711"/>
                    <a:pt x="104" y="707"/>
                    <a:pt x="103" y="704"/>
                  </a:cubicBezTo>
                  <a:cubicBezTo>
                    <a:pt x="98" y="704"/>
                    <a:pt x="98" y="704"/>
                    <a:pt x="98" y="704"/>
                  </a:cubicBezTo>
                  <a:cubicBezTo>
                    <a:pt x="93" y="698"/>
                    <a:pt x="96" y="692"/>
                    <a:pt x="96" y="686"/>
                  </a:cubicBezTo>
                  <a:cubicBezTo>
                    <a:pt x="96" y="684"/>
                    <a:pt x="94" y="683"/>
                    <a:pt x="94" y="681"/>
                  </a:cubicBezTo>
                  <a:cubicBezTo>
                    <a:pt x="91" y="660"/>
                    <a:pt x="98" y="633"/>
                    <a:pt x="108" y="621"/>
                  </a:cubicBezTo>
                  <a:cubicBezTo>
                    <a:pt x="110" y="623"/>
                    <a:pt x="114" y="624"/>
                    <a:pt x="116" y="626"/>
                  </a:cubicBezTo>
                  <a:cubicBezTo>
                    <a:pt x="115" y="630"/>
                    <a:pt x="112" y="632"/>
                    <a:pt x="112" y="637"/>
                  </a:cubicBezTo>
                  <a:cubicBezTo>
                    <a:pt x="117" y="639"/>
                    <a:pt x="119" y="633"/>
                    <a:pt x="118" y="627"/>
                  </a:cubicBezTo>
                  <a:cubicBezTo>
                    <a:pt x="119" y="626"/>
                    <a:pt x="122" y="629"/>
                    <a:pt x="124" y="626"/>
                  </a:cubicBezTo>
                  <a:cubicBezTo>
                    <a:pt x="123" y="616"/>
                    <a:pt x="135" y="614"/>
                    <a:pt x="139" y="607"/>
                  </a:cubicBezTo>
                  <a:cubicBezTo>
                    <a:pt x="142" y="600"/>
                    <a:pt x="142" y="593"/>
                    <a:pt x="148" y="587"/>
                  </a:cubicBezTo>
                  <a:cubicBezTo>
                    <a:pt x="149" y="594"/>
                    <a:pt x="155" y="582"/>
                    <a:pt x="157" y="579"/>
                  </a:cubicBezTo>
                  <a:cubicBezTo>
                    <a:pt x="153" y="565"/>
                    <a:pt x="166" y="554"/>
                    <a:pt x="171" y="543"/>
                  </a:cubicBezTo>
                  <a:cubicBezTo>
                    <a:pt x="169" y="540"/>
                    <a:pt x="168" y="538"/>
                    <a:pt x="172" y="536"/>
                  </a:cubicBezTo>
                  <a:cubicBezTo>
                    <a:pt x="180" y="539"/>
                    <a:pt x="191" y="525"/>
                    <a:pt x="196" y="521"/>
                  </a:cubicBezTo>
                  <a:cubicBezTo>
                    <a:pt x="197" y="519"/>
                    <a:pt x="200" y="519"/>
                    <a:pt x="202" y="518"/>
                  </a:cubicBezTo>
                  <a:cubicBezTo>
                    <a:pt x="213" y="509"/>
                    <a:pt x="220" y="483"/>
                    <a:pt x="233" y="480"/>
                  </a:cubicBezTo>
                  <a:cubicBezTo>
                    <a:pt x="239" y="479"/>
                    <a:pt x="243" y="485"/>
                    <a:pt x="249" y="482"/>
                  </a:cubicBezTo>
                  <a:cubicBezTo>
                    <a:pt x="251" y="477"/>
                    <a:pt x="258" y="477"/>
                    <a:pt x="262" y="475"/>
                  </a:cubicBezTo>
                  <a:cubicBezTo>
                    <a:pt x="266" y="472"/>
                    <a:pt x="268" y="466"/>
                    <a:pt x="272" y="463"/>
                  </a:cubicBezTo>
                  <a:cubicBezTo>
                    <a:pt x="277" y="459"/>
                    <a:pt x="285" y="458"/>
                    <a:pt x="290" y="455"/>
                  </a:cubicBezTo>
                  <a:cubicBezTo>
                    <a:pt x="294" y="451"/>
                    <a:pt x="296" y="444"/>
                    <a:pt x="300" y="441"/>
                  </a:cubicBezTo>
                  <a:cubicBezTo>
                    <a:pt x="304" y="438"/>
                    <a:pt x="308" y="440"/>
                    <a:pt x="312" y="437"/>
                  </a:cubicBezTo>
                  <a:cubicBezTo>
                    <a:pt x="314" y="435"/>
                    <a:pt x="314" y="431"/>
                    <a:pt x="317" y="428"/>
                  </a:cubicBezTo>
                  <a:cubicBezTo>
                    <a:pt x="325" y="419"/>
                    <a:pt x="338" y="420"/>
                    <a:pt x="338" y="407"/>
                  </a:cubicBezTo>
                  <a:cubicBezTo>
                    <a:pt x="334" y="405"/>
                    <a:pt x="335" y="399"/>
                    <a:pt x="332" y="397"/>
                  </a:cubicBezTo>
                  <a:cubicBezTo>
                    <a:pt x="339" y="382"/>
                    <a:pt x="347" y="367"/>
                    <a:pt x="361" y="359"/>
                  </a:cubicBezTo>
                  <a:cubicBezTo>
                    <a:pt x="361" y="356"/>
                    <a:pt x="359" y="356"/>
                    <a:pt x="360" y="354"/>
                  </a:cubicBezTo>
                  <a:cubicBezTo>
                    <a:pt x="365" y="351"/>
                    <a:pt x="370" y="348"/>
                    <a:pt x="374" y="344"/>
                  </a:cubicBezTo>
                  <a:cubicBezTo>
                    <a:pt x="374" y="341"/>
                    <a:pt x="370" y="342"/>
                    <a:pt x="371" y="337"/>
                  </a:cubicBezTo>
                  <a:cubicBezTo>
                    <a:pt x="388" y="325"/>
                    <a:pt x="401" y="308"/>
                    <a:pt x="408" y="286"/>
                  </a:cubicBezTo>
                  <a:cubicBezTo>
                    <a:pt x="413" y="284"/>
                    <a:pt x="417" y="281"/>
                    <a:pt x="422" y="279"/>
                  </a:cubicBezTo>
                  <a:cubicBezTo>
                    <a:pt x="424" y="297"/>
                    <a:pt x="412" y="301"/>
                    <a:pt x="406" y="311"/>
                  </a:cubicBezTo>
                  <a:cubicBezTo>
                    <a:pt x="403" y="317"/>
                    <a:pt x="402" y="325"/>
                    <a:pt x="398" y="329"/>
                  </a:cubicBezTo>
                  <a:cubicBezTo>
                    <a:pt x="396" y="331"/>
                    <a:pt x="393" y="331"/>
                    <a:pt x="391" y="334"/>
                  </a:cubicBezTo>
                  <a:cubicBezTo>
                    <a:pt x="391" y="343"/>
                    <a:pt x="386" y="348"/>
                    <a:pt x="384" y="357"/>
                  </a:cubicBezTo>
                  <a:cubicBezTo>
                    <a:pt x="376" y="358"/>
                    <a:pt x="374" y="364"/>
                    <a:pt x="373" y="372"/>
                  </a:cubicBezTo>
                  <a:cubicBezTo>
                    <a:pt x="375" y="372"/>
                    <a:pt x="375" y="374"/>
                    <a:pt x="378" y="373"/>
                  </a:cubicBezTo>
                  <a:cubicBezTo>
                    <a:pt x="383" y="372"/>
                    <a:pt x="380" y="368"/>
                    <a:pt x="382" y="365"/>
                  </a:cubicBezTo>
                  <a:cubicBezTo>
                    <a:pt x="388" y="356"/>
                    <a:pt x="405" y="350"/>
                    <a:pt x="400" y="338"/>
                  </a:cubicBezTo>
                  <a:cubicBezTo>
                    <a:pt x="403" y="335"/>
                    <a:pt x="407" y="331"/>
                    <a:pt x="410" y="327"/>
                  </a:cubicBezTo>
                  <a:cubicBezTo>
                    <a:pt x="416" y="327"/>
                    <a:pt x="423" y="320"/>
                    <a:pt x="427" y="314"/>
                  </a:cubicBezTo>
                  <a:cubicBezTo>
                    <a:pt x="423" y="314"/>
                    <a:pt x="422" y="316"/>
                    <a:pt x="419" y="316"/>
                  </a:cubicBezTo>
                  <a:cubicBezTo>
                    <a:pt x="414" y="306"/>
                    <a:pt x="425" y="301"/>
                    <a:pt x="432" y="296"/>
                  </a:cubicBezTo>
                  <a:cubicBezTo>
                    <a:pt x="440" y="280"/>
                    <a:pt x="440" y="261"/>
                    <a:pt x="455" y="252"/>
                  </a:cubicBezTo>
                  <a:cubicBezTo>
                    <a:pt x="463" y="252"/>
                    <a:pt x="465" y="246"/>
                    <a:pt x="472" y="245"/>
                  </a:cubicBezTo>
                  <a:cubicBezTo>
                    <a:pt x="470" y="233"/>
                    <a:pt x="485" y="234"/>
                    <a:pt x="481" y="223"/>
                  </a:cubicBezTo>
                  <a:cubicBezTo>
                    <a:pt x="483" y="221"/>
                    <a:pt x="486" y="221"/>
                    <a:pt x="486" y="216"/>
                  </a:cubicBezTo>
                  <a:cubicBezTo>
                    <a:pt x="487" y="213"/>
                    <a:pt x="482" y="216"/>
                    <a:pt x="483" y="213"/>
                  </a:cubicBezTo>
                  <a:cubicBezTo>
                    <a:pt x="491" y="213"/>
                    <a:pt x="494" y="204"/>
                    <a:pt x="492" y="196"/>
                  </a:cubicBezTo>
                  <a:cubicBezTo>
                    <a:pt x="493" y="194"/>
                    <a:pt x="497" y="194"/>
                    <a:pt x="497" y="191"/>
                  </a:cubicBezTo>
                  <a:cubicBezTo>
                    <a:pt x="497" y="186"/>
                    <a:pt x="492" y="186"/>
                    <a:pt x="492" y="182"/>
                  </a:cubicBezTo>
                  <a:cubicBezTo>
                    <a:pt x="495" y="167"/>
                    <a:pt x="487" y="159"/>
                    <a:pt x="484" y="146"/>
                  </a:cubicBezTo>
                  <a:cubicBezTo>
                    <a:pt x="484" y="141"/>
                    <a:pt x="491" y="134"/>
                    <a:pt x="487" y="130"/>
                  </a:cubicBezTo>
                  <a:cubicBezTo>
                    <a:pt x="498" y="125"/>
                    <a:pt x="507" y="118"/>
                    <a:pt x="512" y="111"/>
                  </a:cubicBezTo>
                  <a:cubicBezTo>
                    <a:pt x="507" y="109"/>
                    <a:pt x="503" y="115"/>
                    <a:pt x="498" y="116"/>
                  </a:cubicBezTo>
                  <a:cubicBezTo>
                    <a:pt x="498" y="114"/>
                    <a:pt x="498" y="114"/>
                    <a:pt x="499" y="113"/>
                  </a:cubicBezTo>
                  <a:cubicBezTo>
                    <a:pt x="492" y="118"/>
                    <a:pt x="487" y="126"/>
                    <a:pt x="479" y="130"/>
                  </a:cubicBezTo>
                  <a:cubicBezTo>
                    <a:pt x="478" y="133"/>
                    <a:pt x="481" y="132"/>
                    <a:pt x="482" y="134"/>
                  </a:cubicBezTo>
                  <a:cubicBezTo>
                    <a:pt x="479" y="133"/>
                    <a:pt x="478" y="135"/>
                    <a:pt x="476" y="135"/>
                  </a:cubicBezTo>
                  <a:cubicBezTo>
                    <a:pt x="477" y="137"/>
                    <a:pt x="478" y="141"/>
                    <a:pt x="474" y="141"/>
                  </a:cubicBezTo>
                  <a:cubicBezTo>
                    <a:pt x="472" y="135"/>
                    <a:pt x="473" y="130"/>
                    <a:pt x="478" y="125"/>
                  </a:cubicBezTo>
                  <a:cubicBezTo>
                    <a:pt x="480" y="123"/>
                    <a:pt x="484" y="123"/>
                    <a:pt x="487" y="121"/>
                  </a:cubicBezTo>
                  <a:cubicBezTo>
                    <a:pt x="489" y="120"/>
                    <a:pt x="489" y="118"/>
                    <a:pt x="490" y="117"/>
                  </a:cubicBezTo>
                  <a:cubicBezTo>
                    <a:pt x="496" y="112"/>
                    <a:pt x="503" y="113"/>
                    <a:pt x="508" y="108"/>
                  </a:cubicBezTo>
                  <a:cubicBezTo>
                    <a:pt x="503" y="106"/>
                    <a:pt x="506" y="101"/>
                    <a:pt x="510" y="99"/>
                  </a:cubicBezTo>
                  <a:cubicBezTo>
                    <a:pt x="509" y="100"/>
                    <a:pt x="519" y="101"/>
                    <a:pt x="516" y="97"/>
                  </a:cubicBezTo>
                  <a:cubicBezTo>
                    <a:pt x="514" y="96"/>
                    <a:pt x="512" y="100"/>
                    <a:pt x="511" y="97"/>
                  </a:cubicBezTo>
                  <a:cubicBezTo>
                    <a:pt x="511" y="95"/>
                    <a:pt x="510" y="95"/>
                    <a:pt x="511" y="94"/>
                  </a:cubicBezTo>
                  <a:cubicBezTo>
                    <a:pt x="515" y="96"/>
                    <a:pt x="520" y="97"/>
                    <a:pt x="523" y="93"/>
                  </a:cubicBezTo>
                  <a:cubicBezTo>
                    <a:pt x="521" y="91"/>
                    <a:pt x="519" y="95"/>
                    <a:pt x="519" y="93"/>
                  </a:cubicBezTo>
                  <a:cubicBezTo>
                    <a:pt x="517" y="87"/>
                    <a:pt x="525" y="87"/>
                    <a:pt x="529" y="82"/>
                  </a:cubicBezTo>
                  <a:cubicBezTo>
                    <a:pt x="531" y="78"/>
                    <a:pt x="530" y="72"/>
                    <a:pt x="534" y="71"/>
                  </a:cubicBezTo>
                  <a:cubicBezTo>
                    <a:pt x="535" y="71"/>
                    <a:pt x="538" y="78"/>
                    <a:pt x="539" y="73"/>
                  </a:cubicBezTo>
                  <a:cubicBezTo>
                    <a:pt x="539" y="69"/>
                    <a:pt x="537" y="71"/>
                    <a:pt x="537" y="66"/>
                  </a:cubicBezTo>
                  <a:cubicBezTo>
                    <a:pt x="540" y="66"/>
                    <a:pt x="539" y="64"/>
                    <a:pt x="541" y="64"/>
                  </a:cubicBezTo>
                  <a:cubicBezTo>
                    <a:pt x="541" y="67"/>
                    <a:pt x="538" y="68"/>
                    <a:pt x="540" y="70"/>
                  </a:cubicBezTo>
                  <a:cubicBezTo>
                    <a:pt x="543" y="70"/>
                    <a:pt x="542" y="67"/>
                    <a:pt x="545" y="68"/>
                  </a:cubicBezTo>
                  <a:cubicBezTo>
                    <a:pt x="543" y="69"/>
                    <a:pt x="541" y="74"/>
                    <a:pt x="545" y="74"/>
                  </a:cubicBezTo>
                  <a:cubicBezTo>
                    <a:pt x="549" y="70"/>
                    <a:pt x="548" y="67"/>
                    <a:pt x="551" y="63"/>
                  </a:cubicBezTo>
                  <a:cubicBezTo>
                    <a:pt x="547" y="63"/>
                    <a:pt x="544" y="67"/>
                    <a:pt x="542" y="63"/>
                  </a:cubicBezTo>
                  <a:cubicBezTo>
                    <a:pt x="547" y="61"/>
                    <a:pt x="548" y="62"/>
                    <a:pt x="554" y="59"/>
                  </a:cubicBezTo>
                  <a:cubicBezTo>
                    <a:pt x="553" y="60"/>
                    <a:pt x="552" y="61"/>
                    <a:pt x="554" y="62"/>
                  </a:cubicBezTo>
                  <a:cubicBezTo>
                    <a:pt x="568" y="51"/>
                    <a:pt x="591" y="49"/>
                    <a:pt x="609" y="42"/>
                  </a:cubicBezTo>
                  <a:cubicBezTo>
                    <a:pt x="609" y="43"/>
                    <a:pt x="611" y="43"/>
                    <a:pt x="612" y="43"/>
                  </a:cubicBezTo>
                  <a:cubicBezTo>
                    <a:pt x="611" y="44"/>
                    <a:pt x="611" y="45"/>
                    <a:pt x="612" y="47"/>
                  </a:cubicBezTo>
                  <a:cubicBezTo>
                    <a:pt x="622" y="44"/>
                    <a:pt x="628" y="50"/>
                    <a:pt x="635" y="48"/>
                  </a:cubicBezTo>
                  <a:cubicBezTo>
                    <a:pt x="635" y="45"/>
                    <a:pt x="631" y="48"/>
                    <a:pt x="633" y="44"/>
                  </a:cubicBezTo>
                  <a:cubicBezTo>
                    <a:pt x="637" y="45"/>
                    <a:pt x="640" y="47"/>
                    <a:pt x="645" y="47"/>
                  </a:cubicBezTo>
                  <a:cubicBezTo>
                    <a:pt x="646" y="48"/>
                    <a:pt x="646" y="49"/>
                    <a:pt x="645" y="50"/>
                  </a:cubicBezTo>
                  <a:cubicBezTo>
                    <a:pt x="649" y="50"/>
                    <a:pt x="651" y="52"/>
                    <a:pt x="653" y="54"/>
                  </a:cubicBezTo>
                  <a:cubicBezTo>
                    <a:pt x="648" y="58"/>
                    <a:pt x="643" y="48"/>
                    <a:pt x="639" y="54"/>
                  </a:cubicBezTo>
                  <a:cubicBezTo>
                    <a:pt x="646" y="57"/>
                    <a:pt x="652" y="62"/>
                    <a:pt x="661" y="59"/>
                  </a:cubicBezTo>
                  <a:cubicBezTo>
                    <a:pt x="661" y="52"/>
                    <a:pt x="653" y="59"/>
                    <a:pt x="652" y="55"/>
                  </a:cubicBezTo>
                  <a:cubicBezTo>
                    <a:pt x="672" y="52"/>
                    <a:pt x="695" y="70"/>
                    <a:pt x="717" y="64"/>
                  </a:cubicBezTo>
                  <a:cubicBezTo>
                    <a:pt x="725" y="68"/>
                    <a:pt x="736" y="69"/>
                    <a:pt x="747" y="71"/>
                  </a:cubicBezTo>
                  <a:cubicBezTo>
                    <a:pt x="744" y="64"/>
                    <a:pt x="738" y="68"/>
                    <a:pt x="732" y="67"/>
                  </a:cubicBezTo>
                  <a:close/>
                  <a:moveTo>
                    <a:pt x="60" y="652"/>
                  </a:moveTo>
                  <a:cubicBezTo>
                    <a:pt x="56" y="649"/>
                    <a:pt x="61" y="641"/>
                    <a:pt x="61" y="636"/>
                  </a:cubicBezTo>
                  <a:cubicBezTo>
                    <a:pt x="66" y="642"/>
                    <a:pt x="62" y="646"/>
                    <a:pt x="60" y="652"/>
                  </a:cubicBezTo>
                  <a:close/>
                  <a:moveTo>
                    <a:pt x="380" y="1401"/>
                  </a:moveTo>
                  <a:cubicBezTo>
                    <a:pt x="381" y="1407"/>
                    <a:pt x="388" y="1407"/>
                    <a:pt x="384" y="1414"/>
                  </a:cubicBezTo>
                  <a:cubicBezTo>
                    <a:pt x="381" y="1414"/>
                    <a:pt x="383" y="1410"/>
                    <a:pt x="381" y="1410"/>
                  </a:cubicBezTo>
                  <a:cubicBezTo>
                    <a:pt x="381" y="1409"/>
                    <a:pt x="383" y="1409"/>
                    <a:pt x="384" y="1409"/>
                  </a:cubicBezTo>
                  <a:cubicBezTo>
                    <a:pt x="382" y="1407"/>
                    <a:pt x="382" y="1405"/>
                    <a:pt x="379" y="1405"/>
                  </a:cubicBezTo>
                  <a:cubicBezTo>
                    <a:pt x="380" y="1407"/>
                    <a:pt x="373" y="1409"/>
                    <a:pt x="373" y="1404"/>
                  </a:cubicBezTo>
                  <a:cubicBezTo>
                    <a:pt x="377" y="1403"/>
                    <a:pt x="375" y="1402"/>
                    <a:pt x="380" y="1401"/>
                  </a:cubicBezTo>
                  <a:close/>
                  <a:moveTo>
                    <a:pt x="119" y="1239"/>
                  </a:moveTo>
                  <a:cubicBezTo>
                    <a:pt x="118" y="1237"/>
                    <a:pt x="117" y="1236"/>
                    <a:pt x="116" y="1234"/>
                  </a:cubicBezTo>
                  <a:cubicBezTo>
                    <a:pt x="116" y="1236"/>
                    <a:pt x="117" y="1238"/>
                    <a:pt x="119" y="1239"/>
                  </a:cubicBezTo>
                  <a:close/>
                  <a:moveTo>
                    <a:pt x="1279" y="110"/>
                  </a:moveTo>
                  <a:cubicBezTo>
                    <a:pt x="1291" y="112"/>
                    <a:pt x="1291" y="124"/>
                    <a:pt x="1301" y="127"/>
                  </a:cubicBezTo>
                  <a:cubicBezTo>
                    <a:pt x="1304" y="123"/>
                    <a:pt x="1297" y="119"/>
                    <a:pt x="1301" y="115"/>
                  </a:cubicBezTo>
                  <a:cubicBezTo>
                    <a:pt x="1292" y="82"/>
                    <a:pt x="1253" y="76"/>
                    <a:pt x="1235" y="55"/>
                  </a:cubicBezTo>
                  <a:cubicBezTo>
                    <a:pt x="1241" y="60"/>
                    <a:pt x="1248" y="64"/>
                    <a:pt x="1255" y="68"/>
                  </a:cubicBezTo>
                  <a:cubicBezTo>
                    <a:pt x="1256" y="65"/>
                    <a:pt x="1251" y="64"/>
                    <a:pt x="1254" y="63"/>
                  </a:cubicBezTo>
                  <a:cubicBezTo>
                    <a:pt x="1269" y="69"/>
                    <a:pt x="1280" y="82"/>
                    <a:pt x="1295" y="85"/>
                  </a:cubicBezTo>
                  <a:cubicBezTo>
                    <a:pt x="1294" y="85"/>
                    <a:pt x="1292" y="83"/>
                    <a:pt x="1294" y="83"/>
                  </a:cubicBezTo>
                  <a:cubicBezTo>
                    <a:pt x="1321" y="93"/>
                    <a:pt x="1341" y="109"/>
                    <a:pt x="1361" y="126"/>
                  </a:cubicBezTo>
                  <a:cubicBezTo>
                    <a:pt x="1363" y="128"/>
                    <a:pt x="1364" y="125"/>
                    <a:pt x="1366" y="127"/>
                  </a:cubicBezTo>
                  <a:cubicBezTo>
                    <a:pt x="1365" y="131"/>
                    <a:pt x="1368" y="130"/>
                    <a:pt x="1368" y="133"/>
                  </a:cubicBezTo>
                  <a:cubicBezTo>
                    <a:pt x="1365" y="131"/>
                    <a:pt x="1363" y="128"/>
                    <a:pt x="1359" y="127"/>
                  </a:cubicBezTo>
                  <a:cubicBezTo>
                    <a:pt x="1359" y="129"/>
                    <a:pt x="1359" y="131"/>
                    <a:pt x="1358" y="131"/>
                  </a:cubicBezTo>
                  <a:cubicBezTo>
                    <a:pt x="1355" y="128"/>
                    <a:pt x="1352" y="125"/>
                    <a:pt x="1348" y="122"/>
                  </a:cubicBezTo>
                  <a:cubicBezTo>
                    <a:pt x="1357" y="133"/>
                    <a:pt x="1366" y="147"/>
                    <a:pt x="1370" y="159"/>
                  </a:cubicBezTo>
                  <a:cubicBezTo>
                    <a:pt x="1370" y="158"/>
                    <a:pt x="1372" y="157"/>
                    <a:pt x="1373" y="157"/>
                  </a:cubicBezTo>
                  <a:cubicBezTo>
                    <a:pt x="1376" y="162"/>
                    <a:pt x="1381" y="165"/>
                    <a:pt x="1383" y="170"/>
                  </a:cubicBezTo>
                  <a:cubicBezTo>
                    <a:pt x="1383" y="175"/>
                    <a:pt x="1380" y="175"/>
                    <a:pt x="1383" y="179"/>
                  </a:cubicBezTo>
                  <a:cubicBezTo>
                    <a:pt x="1386" y="177"/>
                    <a:pt x="1390" y="179"/>
                    <a:pt x="1393" y="183"/>
                  </a:cubicBezTo>
                  <a:cubicBezTo>
                    <a:pt x="1386" y="167"/>
                    <a:pt x="1375" y="155"/>
                    <a:pt x="1367" y="141"/>
                  </a:cubicBezTo>
                  <a:cubicBezTo>
                    <a:pt x="1395" y="168"/>
                    <a:pt x="1421" y="203"/>
                    <a:pt x="1450" y="226"/>
                  </a:cubicBezTo>
                  <a:cubicBezTo>
                    <a:pt x="1454" y="228"/>
                    <a:pt x="1451" y="223"/>
                    <a:pt x="1453" y="223"/>
                  </a:cubicBezTo>
                  <a:cubicBezTo>
                    <a:pt x="1457" y="230"/>
                    <a:pt x="1464" y="234"/>
                    <a:pt x="1469" y="241"/>
                  </a:cubicBezTo>
                  <a:cubicBezTo>
                    <a:pt x="1476" y="250"/>
                    <a:pt x="1489" y="260"/>
                    <a:pt x="1492" y="268"/>
                  </a:cubicBezTo>
                  <a:cubicBezTo>
                    <a:pt x="1492" y="271"/>
                    <a:pt x="1493" y="277"/>
                    <a:pt x="1493" y="280"/>
                  </a:cubicBezTo>
                  <a:cubicBezTo>
                    <a:pt x="1495" y="288"/>
                    <a:pt x="1495" y="297"/>
                    <a:pt x="1499" y="303"/>
                  </a:cubicBezTo>
                  <a:cubicBezTo>
                    <a:pt x="1502" y="307"/>
                    <a:pt x="1509" y="308"/>
                    <a:pt x="1513" y="311"/>
                  </a:cubicBezTo>
                  <a:cubicBezTo>
                    <a:pt x="1515" y="313"/>
                    <a:pt x="1514" y="318"/>
                    <a:pt x="1518" y="316"/>
                  </a:cubicBezTo>
                  <a:cubicBezTo>
                    <a:pt x="1513" y="306"/>
                    <a:pt x="1511" y="297"/>
                    <a:pt x="1505" y="287"/>
                  </a:cubicBezTo>
                  <a:cubicBezTo>
                    <a:pt x="1508" y="285"/>
                    <a:pt x="1510" y="289"/>
                    <a:pt x="1511" y="287"/>
                  </a:cubicBezTo>
                  <a:cubicBezTo>
                    <a:pt x="1508" y="282"/>
                    <a:pt x="1502" y="276"/>
                    <a:pt x="1502" y="271"/>
                  </a:cubicBezTo>
                  <a:cubicBezTo>
                    <a:pt x="1509" y="270"/>
                    <a:pt x="1514" y="284"/>
                    <a:pt x="1519" y="285"/>
                  </a:cubicBezTo>
                  <a:cubicBezTo>
                    <a:pt x="1515" y="279"/>
                    <a:pt x="1511" y="273"/>
                    <a:pt x="1507" y="267"/>
                  </a:cubicBezTo>
                  <a:cubicBezTo>
                    <a:pt x="1517" y="278"/>
                    <a:pt x="1527" y="289"/>
                    <a:pt x="1536" y="301"/>
                  </a:cubicBezTo>
                  <a:cubicBezTo>
                    <a:pt x="1534" y="301"/>
                    <a:pt x="1533" y="299"/>
                    <a:pt x="1533" y="301"/>
                  </a:cubicBezTo>
                  <a:cubicBezTo>
                    <a:pt x="1534" y="303"/>
                    <a:pt x="1536" y="304"/>
                    <a:pt x="1537" y="308"/>
                  </a:cubicBezTo>
                  <a:cubicBezTo>
                    <a:pt x="1532" y="303"/>
                    <a:pt x="1529" y="298"/>
                    <a:pt x="1523" y="297"/>
                  </a:cubicBezTo>
                  <a:cubicBezTo>
                    <a:pt x="1532" y="309"/>
                    <a:pt x="1543" y="319"/>
                    <a:pt x="1550" y="333"/>
                  </a:cubicBezTo>
                  <a:cubicBezTo>
                    <a:pt x="1545" y="340"/>
                    <a:pt x="1555" y="346"/>
                    <a:pt x="1552" y="356"/>
                  </a:cubicBezTo>
                  <a:cubicBezTo>
                    <a:pt x="1553" y="358"/>
                    <a:pt x="1556" y="358"/>
                    <a:pt x="1558" y="359"/>
                  </a:cubicBezTo>
                  <a:cubicBezTo>
                    <a:pt x="1557" y="362"/>
                    <a:pt x="1554" y="361"/>
                    <a:pt x="1555" y="364"/>
                  </a:cubicBezTo>
                  <a:cubicBezTo>
                    <a:pt x="1557" y="367"/>
                    <a:pt x="1563" y="371"/>
                    <a:pt x="1562" y="374"/>
                  </a:cubicBezTo>
                  <a:cubicBezTo>
                    <a:pt x="1559" y="373"/>
                    <a:pt x="1558" y="369"/>
                    <a:pt x="1554" y="369"/>
                  </a:cubicBezTo>
                  <a:cubicBezTo>
                    <a:pt x="1555" y="375"/>
                    <a:pt x="1560" y="377"/>
                    <a:pt x="1561" y="383"/>
                  </a:cubicBezTo>
                  <a:cubicBezTo>
                    <a:pt x="1586" y="415"/>
                    <a:pt x="1596" y="460"/>
                    <a:pt x="1625" y="487"/>
                  </a:cubicBezTo>
                  <a:cubicBezTo>
                    <a:pt x="1625" y="486"/>
                    <a:pt x="1625" y="484"/>
                    <a:pt x="1626" y="484"/>
                  </a:cubicBezTo>
                  <a:cubicBezTo>
                    <a:pt x="1632" y="501"/>
                    <a:pt x="1644" y="510"/>
                    <a:pt x="1648" y="528"/>
                  </a:cubicBezTo>
                  <a:cubicBezTo>
                    <a:pt x="1651" y="524"/>
                    <a:pt x="1644" y="518"/>
                    <a:pt x="1647" y="514"/>
                  </a:cubicBezTo>
                  <a:cubicBezTo>
                    <a:pt x="1656" y="534"/>
                    <a:pt x="1671" y="555"/>
                    <a:pt x="1668" y="580"/>
                  </a:cubicBezTo>
                  <a:cubicBezTo>
                    <a:pt x="1668" y="585"/>
                    <a:pt x="1664" y="588"/>
                    <a:pt x="1663" y="592"/>
                  </a:cubicBezTo>
                  <a:cubicBezTo>
                    <a:pt x="1663" y="595"/>
                    <a:pt x="1665" y="598"/>
                    <a:pt x="1665" y="600"/>
                  </a:cubicBezTo>
                  <a:cubicBezTo>
                    <a:pt x="1668" y="621"/>
                    <a:pt x="1667" y="635"/>
                    <a:pt x="1672" y="650"/>
                  </a:cubicBezTo>
                  <a:cubicBezTo>
                    <a:pt x="1674" y="657"/>
                    <a:pt x="1679" y="663"/>
                    <a:pt x="1682" y="671"/>
                  </a:cubicBezTo>
                  <a:cubicBezTo>
                    <a:pt x="1684" y="682"/>
                    <a:pt x="1682" y="693"/>
                    <a:pt x="1689" y="701"/>
                  </a:cubicBezTo>
                  <a:cubicBezTo>
                    <a:pt x="1689" y="678"/>
                    <a:pt x="1689" y="678"/>
                    <a:pt x="1689" y="678"/>
                  </a:cubicBezTo>
                  <a:cubicBezTo>
                    <a:pt x="1695" y="680"/>
                    <a:pt x="1688" y="666"/>
                    <a:pt x="1693" y="663"/>
                  </a:cubicBezTo>
                  <a:cubicBezTo>
                    <a:pt x="1698" y="672"/>
                    <a:pt x="1697" y="688"/>
                    <a:pt x="1701" y="699"/>
                  </a:cubicBezTo>
                  <a:cubicBezTo>
                    <a:pt x="1696" y="644"/>
                    <a:pt x="1684" y="595"/>
                    <a:pt x="1668" y="548"/>
                  </a:cubicBezTo>
                  <a:cubicBezTo>
                    <a:pt x="1631" y="438"/>
                    <a:pt x="1580" y="350"/>
                    <a:pt x="1516" y="270"/>
                  </a:cubicBezTo>
                  <a:cubicBezTo>
                    <a:pt x="1452" y="190"/>
                    <a:pt x="1375" y="128"/>
                    <a:pt x="1285" y="73"/>
                  </a:cubicBezTo>
                  <a:cubicBezTo>
                    <a:pt x="1257" y="57"/>
                    <a:pt x="1214" y="32"/>
                    <a:pt x="1183" y="25"/>
                  </a:cubicBezTo>
                  <a:cubicBezTo>
                    <a:pt x="1172" y="14"/>
                    <a:pt x="1152" y="22"/>
                    <a:pt x="1135" y="23"/>
                  </a:cubicBezTo>
                  <a:cubicBezTo>
                    <a:pt x="1140" y="27"/>
                    <a:pt x="1147" y="29"/>
                    <a:pt x="1150" y="34"/>
                  </a:cubicBezTo>
                  <a:cubicBezTo>
                    <a:pt x="1155" y="30"/>
                    <a:pt x="1165" y="32"/>
                    <a:pt x="1168" y="29"/>
                  </a:cubicBezTo>
                  <a:cubicBezTo>
                    <a:pt x="1169" y="36"/>
                    <a:pt x="1178" y="35"/>
                    <a:pt x="1182" y="38"/>
                  </a:cubicBezTo>
                  <a:cubicBezTo>
                    <a:pt x="1178" y="38"/>
                    <a:pt x="1181" y="41"/>
                    <a:pt x="1178" y="44"/>
                  </a:cubicBezTo>
                  <a:cubicBezTo>
                    <a:pt x="1195" y="45"/>
                    <a:pt x="1207" y="59"/>
                    <a:pt x="1222" y="63"/>
                  </a:cubicBezTo>
                  <a:cubicBezTo>
                    <a:pt x="1223" y="63"/>
                    <a:pt x="1226" y="62"/>
                    <a:pt x="1227" y="62"/>
                  </a:cubicBezTo>
                  <a:cubicBezTo>
                    <a:pt x="1230" y="62"/>
                    <a:pt x="1233" y="65"/>
                    <a:pt x="1237" y="67"/>
                  </a:cubicBezTo>
                  <a:cubicBezTo>
                    <a:pt x="1237" y="67"/>
                    <a:pt x="1237" y="64"/>
                    <a:pt x="1238" y="65"/>
                  </a:cubicBezTo>
                  <a:cubicBezTo>
                    <a:pt x="1246" y="68"/>
                    <a:pt x="1253" y="73"/>
                    <a:pt x="1259" y="80"/>
                  </a:cubicBezTo>
                  <a:cubicBezTo>
                    <a:pt x="1257" y="81"/>
                    <a:pt x="1255" y="77"/>
                    <a:pt x="1254" y="80"/>
                  </a:cubicBezTo>
                  <a:cubicBezTo>
                    <a:pt x="1259" y="82"/>
                    <a:pt x="1257" y="86"/>
                    <a:pt x="1258" y="89"/>
                  </a:cubicBezTo>
                  <a:cubicBezTo>
                    <a:pt x="1264" y="90"/>
                    <a:pt x="1267" y="93"/>
                    <a:pt x="1268" y="99"/>
                  </a:cubicBezTo>
                  <a:cubicBezTo>
                    <a:pt x="1272" y="101"/>
                    <a:pt x="1276" y="102"/>
                    <a:pt x="1278" y="104"/>
                  </a:cubicBezTo>
                  <a:cubicBezTo>
                    <a:pt x="1278" y="107"/>
                    <a:pt x="1279" y="108"/>
                    <a:pt x="1279" y="110"/>
                  </a:cubicBezTo>
                  <a:close/>
                  <a:moveTo>
                    <a:pt x="1357" y="178"/>
                  </a:moveTo>
                  <a:cubicBezTo>
                    <a:pt x="1361" y="180"/>
                    <a:pt x="1366" y="187"/>
                    <a:pt x="1370" y="186"/>
                  </a:cubicBezTo>
                  <a:cubicBezTo>
                    <a:pt x="1366" y="183"/>
                    <a:pt x="1362" y="176"/>
                    <a:pt x="1357" y="178"/>
                  </a:cubicBezTo>
                  <a:close/>
                  <a:moveTo>
                    <a:pt x="1406" y="207"/>
                  </a:moveTo>
                  <a:cubicBezTo>
                    <a:pt x="1400" y="202"/>
                    <a:pt x="1401" y="190"/>
                    <a:pt x="1393" y="188"/>
                  </a:cubicBezTo>
                  <a:cubicBezTo>
                    <a:pt x="1392" y="190"/>
                    <a:pt x="1392" y="193"/>
                    <a:pt x="1391" y="194"/>
                  </a:cubicBezTo>
                  <a:cubicBezTo>
                    <a:pt x="1382" y="196"/>
                    <a:pt x="1379" y="193"/>
                    <a:pt x="1373" y="189"/>
                  </a:cubicBezTo>
                  <a:cubicBezTo>
                    <a:pt x="1375" y="193"/>
                    <a:pt x="1380" y="193"/>
                    <a:pt x="1382" y="195"/>
                  </a:cubicBezTo>
                  <a:cubicBezTo>
                    <a:pt x="1383" y="198"/>
                    <a:pt x="1381" y="198"/>
                    <a:pt x="1381" y="200"/>
                  </a:cubicBezTo>
                  <a:cubicBezTo>
                    <a:pt x="1389" y="204"/>
                    <a:pt x="1394" y="209"/>
                    <a:pt x="1400" y="215"/>
                  </a:cubicBezTo>
                  <a:cubicBezTo>
                    <a:pt x="1404" y="211"/>
                    <a:pt x="1409" y="213"/>
                    <a:pt x="1413" y="215"/>
                  </a:cubicBezTo>
                  <a:cubicBezTo>
                    <a:pt x="1413" y="217"/>
                    <a:pt x="1411" y="217"/>
                    <a:pt x="1410" y="216"/>
                  </a:cubicBezTo>
                  <a:cubicBezTo>
                    <a:pt x="1411" y="221"/>
                    <a:pt x="1415" y="222"/>
                    <a:pt x="1419" y="224"/>
                  </a:cubicBezTo>
                  <a:cubicBezTo>
                    <a:pt x="1416" y="217"/>
                    <a:pt x="1415" y="208"/>
                    <a:pt x="1406" y="207"/>
                  </a:cubicBezTo>
                  <a:close/>
                  <a:moveTo>
                    <a:pt x="1504" y="338"/>
                  </a:moveTo>
                  <a:cubicBezTo>
                    <a:pt x="1504" y="338"/>
                    <a:pt x="1503" y="338"/>
                    <a:pt x="1503" y="337"/>
                  </a:cubicBezTo>
                  <a:cubicBezTo>
                    <a:pt x="1503" y="338"/>
                    <a:pt x="1503" y="339"/>
                    <a:pt x="1504" y="338"/>
                  </a:cubicBezTo>
                  <a:close/>
                  <a:moveTo>
                    <a:pt x="1506" y="326"/>
                  </a:moveTo>
                  <a:cubicBezTo>
                    <a:pt x="1504" y="318"/>
                    <a:pt x="1500" y="311"/>
                    <a:pt x="1492" y="313"/>
                  </a:cubicBezTo>
                  <a:cubicBezTo>
                    <a:pt x="1493" y="323"/>
                    <a:pt x="1498" y="333"/>
                    <a:pt x="1503" y="337"/>
                  </a:cubicBezTo>
                  <a:cubicBezTo>
                    <a:pt x="1503" y="336"/>
                    <a:pt x="1503" y="334"/>
                    <a:pt x="1504" y="335"/>
                  </a:cubicBezTo>
                  <a:cubicBezTo>
                    <a:pt x="1506" y="336"/>
                    <a:pt x="1505" y="340"/>
                    <a:pt x="1509" y="340"/>
                  </a:cubicBezTo>
                  <a:cubicBezTo>
                    <a:pt x="1508" y="331"/>
                    <a:pt x="1504" y="330"/>
                    <a:pt x="1502" y="323"/>
                  </a:cubicBezTo>
                  <a:cubicBezTo>
                    <a:pt x="1504" y="323"/>
                    <a:pt x="1504" y="326"/>
                    <a:pt x="1506" y="326"/>
                  </a:cubicBezTo>
                  <a:close/>
                  <a:moveTo>
                    <a:pt x="1696" y="874"/>
                  </a:moveTo>
                  <a:cubicBezTo>
                    <a:pt x="1696" y="872"/>
                    <a:pt x="1697" y="872"/>
                    <a:pt x="1698" y="873"/>
                  </a:cubicBezTo>
                  <a:cubicBezTo>
                    <a:pt x="1698" y="869"/>
                    <a:pt x="1702" y="864"/>
                    <a:pt x="1699" y="861"/>
                  </a:cubicBezTo>
                  <a:cubicBezTo>
                    <a:pt x="1699" y="866"/>
                    <a:pt x="1695" y="872"/>
                    <a:pt x="1696" y="874"/>
                  </a:cubicBezTo>
                  <a:close/>
                  <a:moveTo>
                    <a:pt x="824" y="1523"/>
                  </a:moveTo>
                  <a:cubicBezTo>
                    <a:pt x="826" y="1525"/>
                    <a:pt x="831" y="1524"/>
                    <a:pt x="833" y="1523"/>
                  </a:cubicBezTo>
                  <a:cubicBezTo>
                    <a:pt x="833" y="1525"/>
                    <a:pt x="833" y="1526"/>
                    <a:pt x="834" y="1527"/>
                  </a:cubicBezTo>
                  <a:cubicBezTo>
                    <a:pt x="832" y="1527"/>
                    <a:pt x="830" y="1528"/>
                    <a:pt x="829" y="1530"/>
                  </a:cubicBezTo>
                  <a:cubicBezTo>
                    <a:pt x="836" y="1537"/>
                    <a:pt x="841" y="1523"/>
                    <a:pt x="845" y="1528"/>
                  </a:cubicBezTo>
                  <a:cubicBezTo>
                    <a:pt x="847" y="1522"/>
                    <a:pt x="852" y="1519"/>
                    <a:pt x="855" y="1515"/>
                  </a:cubicBezTo>
                  <a:cubicBezTo>
                    <a:pt x="846" y="1516"/>
                    <a:pt x="829" y="1515"/>
                    <a:pt x="824" y="1523"/>
                  </a:cubicBezTo>
                  <a:close/>
                </a:path>
              </a:pathLst>
            </a:custGeom>
            <a:grpFill/>
            <a:ln w="9525">
              <a:noFill/>
              <a:round/>
              <a:headEnd/>
              <a:tailEnd/>
            </a:ln>
          </p:spPr>
          <p:txBody>
            <a:bodyPr/>
            <a:lstStyle/>
            <a:p>
              <a:endParaRPr lang="de-DE"/>
            </a:p>
          </p:txBody>
        </p:sp>
        <p:sp>
          <p:nvSpPr>
            <p:cNvPr id="14" name="_color1"/>
            <p:cNvSpPr>
              <a:spLocks noEditPoints="1"/>
            </p:cNvSpPr>
            <p:nvPr/>
          </p:nvSpPr>
          <p:spPr bwMode="gray">
            <a:xfrm>
              <a:off x="2804400" y="1911431"/>
              <a:ext cx="3533540" cy="3535200"/>
            </a:xfrm>
            <a:custGeom>
              <a:avLst/>
              <a:gdLst/>
              <a:ahLst/>
              <a:cxnLst>
                <a:cxn ang="0">
                  <a:pos x="43" y="519"/>
                </a:cxn>
                <a:cxn ang="0">
                  <a:pos x="688" y="16"/>
                </a:cxn>
                <a:cxn ang="0">
                  <a:pos x="710" y="20"/>
                </a:cxn>
                <a:cxn ang="0">
                  <a:pos x="799" y="22"/>
                </a:cxn>
                <a:cxn ang="0">
                  <a:pos x="581" y="42"/>
                </a:cxn>
                <a:cxn ang="0">
                  <a:pos x="530" y="61"/>
                </a:cxn>
                <a:cxn ang="0">
                  <a:pos x="991" y="49"/>
                </a:cxn>
                <a:cxn ang="0">
                  <a:pos x="372" y="115"/>
                </a:cxn>
                <a:cxn ang="0">
                  <a:pos x="428" y="107"/>
                </a:cxn>
                <a:cxn ang="0">
                  <a:pos x="818" y="92"/>
                </a:cxn>
                <a:cxn ang="0">
                  <a:pos x="1055" y="192"/>
                </a:cxn>
                <a:cxn ang="0">
                  <a:pos x="825" y="120"/>
                </a:cxn>
                <a:cxn ang="0">
                  <a:pos x="386" y="131"/>
                </a:cxn>
                <a:cxn ang="0">
                  <a:pos x="360" y="122"/>
                </a:cxn>
                <a:cxn ang="0">
                  <a:pos x="307" y="157"/>
                </a:cxn>
                <a:cxn ang="0">
                  <a:pos x="1281" y="215"/>
                </a:cxn>
                <a:cxn ang="0">
                  <a:pos x="262" y="197"/>
                </a:cxn>
                <a:cxn ang="0">
                  <a:pos x="342" y="207"/>
                </a:cxn>
                <a:cxn ang="0">
                  <a:pos x="515" y="222"/>
                </a:cxn>
                <a:cxn ang="0">
                  <a:pos x="1092" y="232"/>
                </a:cxn>
                <a:cxn ang="0">
                  <a:pos x="1054" y="395"/>
                </a:cxn>
                <a:cxn ang="0">
                  <a:pos x="286" y="259"/>
                </a:cxn>
                <a:cxn ang="0">
                  <a:pos x="422" y="400"/>
                </a:cxn>
                <a:cxn ang="0">
                  <a:pos x="139" y="360"/>
                </a:cxn>
                <a:cxn ang="0">
                  <a:pos x="735" y="383"/>
                </a:cxn>
                <a:cxn ang="0">
                  <a:pos x="401" y="453"/>
                </a:cxn>
                <a:cxn ang="0">
                  <a:pos x="1275" y="515"/>
                </a:cxn>
                <a:cxn ang="0">
                  <a:pos x="965" y="472"/>
                </a:cxn>
                <a:cxn ang="0">
                  <a:pos x="1457" y="507"/>
                </a:cxn>
                <a:cxn ang="0">
                  <a:pos x="1123" y="716"/>
                </a:cxn>
                <a:cxn ang="0">
                  <a:pos x="1284" y="635"/>
                </a:cxn>
                <a:cxn ang="0">
                  <a:pos x="109" y="683"/>
                </a:cxn>
                <a:cxn ang="0">
                  <a:pos x="320" y="836"/>
                </a:cxn>
                <a:cxn ang="0">
                  <a:pos x="942" y="737"/>
                </a:cxn>
                <a:cxn ang="0">
                  <a:pos x="1520" y="791"/>
                </a:cxn>
                <a:cxn ang="0">
                  <a:pos x="1506" y="837"/>
                </a:cxn>
                <a:cxn ang="0">
                  <a:pos x="1392" y="910"/>
                </a:cxn>
                <a:cxn ang="0">
                  <a:pos x="1322" y="936"/>
                </a:cxn>
                <a:cxn ang="0">
                  <a:pos x="497" y="992"/>
                </a:cxn>
                <a:cxn ang="0">
                  <a:pos x="637" y="1004"/>
                </a:cxn>
                <a:cxn ang="0">
                  <a:pos x="75" y="1026"/>
                </a:cxn>
                <a:cxn ang="0">
                  <a:pos x="155" y="1216"/>
                </a:cxn>
                <a:cxn ang="0">
                  <a:pos x="1376" y="1175"/>
                </a:cxn>
                <a:cxn ang="0">
                  <a:pos x="187" y="1148"/>
                </a:cxn>
                <a:cxn ang="0">
                  <a:pos x="163" y="1223"/>
                </a:cxn>
                <a:cxn ang="0">
                  <a:pos x="363" y="1201"/>
                </a:cxn>
                <a:cxn ang="0">
                  <a:pos x="535" y="1295"/>
                </a:cxn>
                <a:cxn ang="0">
                  <a:pos x="170" y="1239"/>
                </a:cxn>
                <a:cxn ang="0">
                  <a:pos x="195" y="1266"/>
                </a:cxn>
                <a:cxn ang="0">
                  <a:pos x="224" y="1300"/>
                </a:cxn>
                <a:cxn ang="0">
                  <a:pos x="309" y="1356"/>
                </a:cxn>
                <a:cxn ang="0">
                  <a:pos x="1151" y="1402"/>
                </a:cxn>
                <a:cxn ang="0">
                  <a:pos x="618" y="1375"/>
                </a:cxn>
                <a:cxn ang="0">
                  <a:pos x="956" y="1397"/>
                </a:cxn>
                <a:cxn ang="0">
                  <a:pos x="1038" y="1391"/>
                </a:cxn>
                <a:cxn ang="0">
                  <a:pos x="697" y="1413"/>
                </a:cxn>
                <a:cxn ang="0">
                  <a:pos x="987" y="1439"/>
                </a:cxn>
                <a:cxn ang="0">
                  <a:pos x="513" y="1480"/>
                </a:cxn>
                <a:cxn ang="0">
                  <a:pos x="749" y="1462"/>
                </a:cxn>
                <a:cxn ang="0">
                  <a:pos x="975" y="1464"/>
                </a:cxn>
                <a:cxn ang="0">
                  <a:pos x="782" y="1475"/>
                </a:cxn>
                <a:cxn ang="0">
                  <a:pos x="738" y="1484"/>
                </a:cxn>
                <a:cxn ang="0">
                  <a:pos x="845" y="1510"/>
                </a:cxn>
              </a:cxnLst>
              <a:rect l="0" t="0" r="r" b="b"/>
              <a:pathLst>
                <a:path w="1525" h="1529">
                  <a:moveTo>
                    <a:pt x="760" y="11"/>
                  </a:moveTo>
                  <a:cubicBezTo>
                    <a:pt x="764" y="10"/>
                    <a:pt x="762" y="3"/>
                    <a:pt x="767" y="3"/>
                  </a:cubicBezTo>
                  <a:cubicBezTo>
                    <a:pt x="772" y="2"/>
                    <a:pt x="769" y="11"/>
                    <a:pt x="774" y="8"/>
                  </a:cubicBezTo>
                  <a:cubicBezTo>
                    <a:pt x="798" y="0"/>
                    <a:pt x="832" y="6"/>
                    <a:pt x="860" y="10"/>
                  </a:cubicBezTo>
                  <a:cubicBezTo>
                    <a:pt x="920" y="18"/>
                    <a:pt x="979" y="31"/>
                    <a:pt x="1027" y="50"/>
                  </a:cubicBezTo>
                  <a:cubicBezTo>
                    <a:pt x="1077" y="70"/>
                    <a:pt x="1124" y="92"/>
                    <a:pt x="1166" y="119"/>
                  </a:cubicBezTo>
                  <a:cubicBezTo>
                    <a:pt x="1181" y="129"/>
                    <a:pt x="1197" y="136"/>
                    <a:pt x="1209" y="145"/>
                  </a:cubicBezTo>
                  <a:cubicBezTo>
                    <a:pt x="1217" y="151"/>
                    <a:pt x="1224" y="160"/>
                    <a:pt x="1232" y="167"/>
                  </a:cubicBezTo>
                  <a:cubicBezTo>
                    <a:pt x="1281" y="205"/>
                    <a:pt x="1322" y="252"/>
                    <a:pt x="1362" y="301"/>
                  </a:cubicBezTo>
                  <a:cubicBezTo>
                    <a:pt x="1369" y="310"/>
                    <a:pt x="1378" y="316"/>
                    <a:pt x="1383" y="323"/>
                  </a:cubicBezTo>
                  <a:cubicBezTo>
                    <a:pt x="1388" y="331"/>
                    <a:pt x="1392" y="340"/>
                    <a:pt x="1398" y="348"/>
                  </a:cubicBezTo>
                  <a:cubicBezTo>
                    <a:pt x="1468" y="449"/>
                    <a:pt x="1525" y="587"/>
                    <a:pt x="1522" y="761"/>
                  </a:cubicBezTo>
                  <a:cubicBezTo>
                    <a:pt x="1522" y="773"/>
                    <a:pt x="1525" y="784"/>
                    <a:pt x="1524" y="795"/>
                  </a:cubicBezTo>
                  <a:cubicBezTo>
                    <a:pt x="1524" y="805"/>
                    <a:pt x="1520" y="815"/>
                    <a:pt x="1518" y="826"/>
                  </a:cubicBezTo>
                  <a:cubicBezTo>
                    <a:pt x="1515" y="857"/>
                    <a:pt x="1508" y="890"/>
                    <a:pt x="1502" y="919"/>
                  </a:cubicBezTo>
                  <a:cubicBezTo>
                    <a:pt x="1495" y="950"/>
                    <a:pt x="1489" y="979"/>
                    <a:pt x="1481" y="1007"/>
                  </a:cubicBezTo>
                  <a:cubicBezTo>
                    <a:pt x="1478" y="1017"/>
                    <a:pt x="1477" y="1028"/>
                    <a:pt x="1474" y="1037"/>
                  </a:cubicBezTo>
                  <a:cubicBezTo>
                    <a:pt x="1472" y="1045"/>
                    <a:pt x="1468" y="1051"/>
                    <a:pt x="1465" y="1058"/>
                  </a:cubicBezTo>
                  <a:cubicBezTo>
                    <a:pt x="1455" y="1079"/>
                    <a:pt x="1446" y="1102"/>
                    <a:pt x="1436" y="1122"/>
                  </a:cubicBezTo>
                  <a:cubicBezTo>
                    <a:pt x="1414" y="1164"/>
                    <a:pt x="1392" y="1199"/>
                    <a:pt x="1364" y="1233"/>
                  </a:cubicBezTo>
                  <a:cubicBezTo>
                    <a:pt x="1355" y="1245"/>
                    <a:pt x="1347" y="1257"/>
                    <a:pt x="1337" y="1268"/>
                  </a:cubicBezTo>
                  <a:cubicBezTo>
                    <a:pt x="1318" y="1289"/>
                    <a:pt x="1295" y="1305"/>
                    <a:pt x="1274" y="1326"/>
                  </a:cubicBezTo>
                  <a:cubicBezTo>
                    <a:pt x="1232" y="1368"/>
                    <a:pt x="1185" y="1404"/>
                    <a:pt x="1136" y="1434"/>
                  </a:cubicBezTo>
                  <a:cubicBezTo>
                    <a:pt x="1110" y="1450"/>
                    <a:pt x="1082" y="1460"/>
                    <a:pt x="1052" y="1471"/>
                  </a:cubicBezTo>
                  <a:cubicBezTo>
                    <a:pt x="1037" y="1477"/>
                    <a:pt x="1023" y="1484"/>
                    <a:pt x="1008" y="1488"/>
                  </a:cubicBezTo>
                  <a:cubicBezTo>
                    <a:pt x="992" y="1493"/>
                    <a:pt x="976" y="1494"/>
                    <a:pt x="958" y="1499"/>
                  </a:cubicBezTo>
                  <a:cubicBezTo>
                    <a:pt x="948" y="1502"/>
                    <a:pt x="940" y="1508"/>
                    <a:pt x="930" y="1511"/>
                  </a:cubicBezTo>
                  <a:cubicBezTo>
                    <a:pt x="904" y="1518"/>
                    <a:pt x="872" y="1514"/>
                    <a:pt x="846" y="1522"/>
                  </a:cubicBezTo>
                  <a:cubicBezTo>
                    <a:pt x="840" y="1524"/>
                    <a:pt x="835" y="1527"/>
                    <a:pt x="828" y="1528"/>
                  </a:cubicBezTo>
                  <a:cubicBezTo>
                    <a:pt x="823" y="1528"/>
                    <a:pt x="818" y="1526"/>
                    <a:pt x="813" y="1526"/>
                  </a:cubicBezTo>
                  <a:cubicBezTo>
                    <a:pt x="796" y="1525"/>
                    <a:pt x="777" y="1527"/>
                    <a:pt x="758" y="1528"/>
                  </a:cubicBezTo>
                  <a:cubicBezTo>
                    <a:pt x="735" y="1529"/>
                    <a:pt x="713" y="1524"/>
                    <a:pt x="691" y="1523"/>
                  </a:cubicBezTo>
                  <a:cubicBezTo>
                    <a:pt x="683" y="1523"/>
                    <a:pt x="676" y="1525"/>
                    <a:pt x="669" y="1524"/>
                  </a:cubicBezTo>
                  <a:cubicBezTo>
                    <a:pt x="656" y="1523"/>
                    <a:pt x="646" y="1514"/>
                    <a:pt x="635" y="1512"/>
                  </a:cubicBezTo>
                  <a:cubicBezTo>
                    <a:pt x="620" y="1510"/>
                    <a:pt x="607" y="1512"/>
                    <a:pt x="594" y="1511"/>
                  </a:cubicBezTo>
                  <a:cubicBezTo>
                    <a:pt x="571" y="1507"/>
                    <a:pt x="551" y="1496"/>
                    <a:pt x="531" y="1489"/>
                  </a:cubicBezTo>
                  <a:cubicBezTo>
                    <a:pt x="520" y="1486"/>
                    <a:pt x="508" y="1484"/>
                    <a:pt x="497" y="1481"/>
                  </a:cubicBezTo>
                  <a:cubicBezTo>
                    <a:pt x="454" y="1468"/>
                    <a:pt x="414" y="1451"/>
                    <a:pt x="380" y="1429"/>
                  </a:cubicBezTo>
                  <a:cubicBezTo>
                    <a:pt x="363" y="1418"/>
                    <a:pt x="347" y="1404"/>
                    <a:pt x="330" y="1393"/>
                  </a:cubicBezTo>
                  <a:cubicBezTo>
                    <a:pt x="287" y="1366"/>
                    <a:pt x="251" y="1334"/>
                    <a:pt x="216" y="1296"/>
                  </a:cubicBezTo>
                  <a:cubicBezTo>
                    <a:pt x="202" y="1282"/>
                    <a:pt x="187" y="1270"/>
                    <a:pt x="174" y="1252"/>
                  </a:cubicBezTo>
                  <a:cubicBezTo>
                    <a:pt x="169" y="1244"/>
                    <a:pt x="165" y="1234"/>
                    <a:pt x="159" y="1225"/>
                  </a:cubicBezTo>
                  <a:cubicBezTo>
                    <a:pt x="147" y="1209"/>
                    <a:pt x="133" y="1193"/>
                    <a:pt x="123" y="1177"/>
                  </a:cubicBezTo>
                  <a:cubicBezTo>
                    <a:pt x="60" y="1083"/>
                    <a:pt x="16" y="977"/>
                    <a:pt x="6" y="830"/>
                  </a:cubicBezTo>
                  <a:cubicBezTo>
                    <a:pt x="5" y="816"/>
                    <a:pt x="0" y="804"/>
                    <a:pt x="0" y="791"/>
                  </a:cubicBezTo>
                  <a:cubicBezTo>
                    <a:pt x="0" y="782"/>
                    <a:pt x="4" y="772"/>
                    <a:pt x="5" y="762"/>
                  </a:cubicBezTo>
                  <a:cubicBezTo>
                    <a:pt x="11" y="698"/>
                    <a:pt x="14" y="634"/>
                    <a:pt x="27" y="577"/>
                  </a:cubicBezTo>
                  <a:cubicBezTo>
                    <a:pt x="29" y="567"/>
                    <a:pt x="29" y="558"/>
                    <a:pt x="31" y="549"/>
                  </a:cubicBezTo>
                  <a:cubicBezTo>
                    <a:pt x="34" y="539"/>
                    <a:pt x="40" y="529"/>
                    <a:pt x="43" y="519"/>
                  </a:cubicBezTo>
                  <a:cubicBezTo>
                    <a:pt x="65" y="448"/>
                    <a:pt x="100" y="386"/>
                    <a:pt x="137" y="330"/>
                  </a:cubicBezTo>
                  <a:cubicBezTo>
                    <a:pt x="170" y="280"/>
                    <a:pt x="209" y="240"/>
                    <a:pt x="252" y="202"/>
                  </a:cubicBezTo>
                  <a:cubicBezTo>
                    <a:pt x="266" y="190"/>
                    <a:pt x="282" y="179"/>
                    <a:pt x="296" y="166"/>
                  </a:cubicBezTo>
                  <a:cubicBezTo>
                    <a:pt x="303" y="159"/>
                    <a:pt x="307" y="151"/>
                    <a:pt x="315" y="145"/>
                  </a:cubicBezTo>
                  <a:cubicBezTo>
                    <a:pt x="323" y="139"/>
                    <a:pt x="332" y="137"/>
                    <a:pt x="341" y="132"/>
                  </a:cubicBezTo>
                  <a:cubicBezTo>
                    <a:pt x="354" y="124"/>
                    <a:pt x="367" y="114"/>
                    <a:pt x="380" y="106"/>
                  </a:cubicBezTo>
                  <a:cubicBezTo>
                    <a:pt x="419" y="82"/>
                    <a:pt x="466" y="61"/>
                    <a:pt x="514" y="46"/>
                  </a:cubicBezTo>
                  <a:cubicBezTo>
                    <a:pt x="531" y="40"/>
                    <a:pt x="546" y="33"/>
                    <a:pt x="563" y="29"/>
                  </a:cubicBezTo>
                  <a:cubicBezTo>
                    <a:pt x="605" y="19"/>
                    <a:pt x="652" y="8"/>
                    <a:pt x="702" y="5"/>
                  </a:cubicBezTo>
                  <a:cubicBezTo>
                    <a:pt x="711" y="5"/>
                    <a:pt x="721" y="5"/>
                    <a:pt x="731" y="3"/>
                  </a:cubicBezTo>
                  <a:cubicBezTo>
                    <a:pt x="741" y="1"/>
                    <a:pt x="752" y="5"/>
                    <a:pt x="760" y="11"/>
                  </a:cubicBezTo>
                  <a:close/>
                  <a:moveTo>
                    <a:pt x="765" y="11"/>
                  </a:moveTo>
                  <a:cubicBezTo>
                    <a:pt x="767" y="11"/>
                    <a:pt x="769" y="11"/>
                    <a:pt x="770" y="9"/>
                  </a:cubicBezTo>
                  <a:cubicBezTo>
                    <a:pt x="768" y="9"/>
                    <a:pt x="769" y="6"/>
                    <a:pt x="767" y="5"/>
                  </a:cubicBezTo>
                  <a:cubicBezTo>
                    <a:pt x="766" y="7"/>
                    <a:pt x="764" y="8"/>
                    <a:pt x="765" y="11"/>
                  </a:cubicBezTo>
                  <a:close/>
                  <a:moveTo>
                    <a:pt x="737" y="6"/>
                  </a:moveTo>
                  <a:cubicBezTo>
                    <a:pt x="736" y="6"/>
                    <a:pt x="735" y="6"/>
                    <a:pt x="735" y="7"/>
                  </a:cubicBezTo>
                  <a:cubicBezTo>
                    <a:pt x="736" y="7"/>
                    <a:pt x="737" y="7"/>
                    <a:pt x="737" y="6"/>
                  </a:cubicBezTo>
                  <a:close/>
                  <a:moveTo>
                    <a:pt x="800" y="6"/>
                  </a:moveTo>
                  <a:cubicBezTo>
                    <a:pt x="790" y="5"/>
                    <a:pt x="794" y="9"/>
                    <a:pt x="800" y="6"/>
                  </a:cubicBezTo>
                  <a:close/>
                  <a:moveTo>
                    <a:pt x="744" y="7"/>
                  </a:moveTo>
                  <a:cubicBezTo>
                    <a:pt x="742" y="8"/>
                    <a:pt x="738" y="6"/>
                    <a:pt x="738" y="8"/>
                  </a:cubicBezTo>
                  <a:cubicBezTo>
                    <a:pt x="740" y="8"/>
                    <a:pt x="744" y="9"/>
                    <a:pt x="744" y="7"/>
                  </a:cubicBezTo>
                  <a:close/>
                  <a:moveTo>
                    <a:pt x="792" y="7"/>
                  </a:moveTo>
                  <a:cubicBezTo>
                    <a:pt x="790" y="8"/>
                    <a:pt x="785" y="6"/>
                    <a:pt x="785" y="8"/>
                  </a:cubicBezTo>
                  <a:cubicBezTo>
                    <a:pt x="787" y="8"/>
                    <a:pt x="791" y="9"/>
                    <a:pt x="792" y="7"/>
                  </a:cubicBezTo>
                  <a:close/>
                  <a:moveTo>
                    <a:pt x="727" y="8"/>
                  </a:moveTo>
                  <a:cubicBezTo>
                    <a:pt x="726" y="8"/>
                    <a:pt x="725" y="8"/>
                    <a:pt x="725" y="9"/>
                  </a:cubicBezTo>
                  <a:cubicBezTo>
                    <a:pt x="726" y="9"/>
                    <a:pt x="727" y="9"/>
                    <a:pt x="727" y="8"/>
                  </a:cubicBezTo>
                  <a:close/>
                  <a:moveTo>
                    <a:pt x="747" y="8"/>
                  </a:moveTo>
                  <a:cubicBezTo>
                    <a:pt x="746" y="8"/>
                    <a:pt x="745" y="8"/>
                    <a:pt x="745" y="9"/>
                  </a:cubicBezTo>
                  <a:cubicBezTo>
                    <a:pt x="745" y="9"/>
                    <a:pt x="747" y="9"/>
                    <a:pt x="747" y="8"/>
                  </a:cubicBezTo>
                  <a:close/>
                  <a:moveTo>
                    <a:pt x="784" y="8"/>
                  </a:moveTo>
                  <a:cubicBezTo>
                    <a:pt x="783" y="8"/>
                    <a:pt x="781" y="8"/>
                    <a:pt x="781" y="9"/>
                  </a:cubicBezTo>
                  <a:cubicBezTo>
                    <a:pt x="782" y="9"/>
                    <a:pt x="784" y="9"/>
                    <a:pt x="784" y="8"/>
                  </a:cubicBezTo>
                  <a:close/>
                  <a:moveTo>
                    <a:pt x="748" y="10"/>
                  </a:moveTo>
                  <a:cubicBezTo>
                    <a:pt x="747" y="10"/>
                    <a:pt x="748" y="11"/>
                    <a:pt x="748" y="10"/>
                  </a:cubicBezTo>
                  <a:close/>
                  <a:moveTo>
                    <a:pt x="778" y="10"/>
                  </a:moveTo>
                  <a:cubicBezTo>
                    <a:pt x="778" y="10"/>
                    <a:pt x="779" y="11"/>
                    <a:pt x="778" y="10"/>
                  </a:cubicBezTo>
                  <a:close/>
                  <a:moveTo>
                    <a:pt x="688" y="10"/>
                  </a:moveTo>
                  <a:cubicBezTo>
                    <a:pt x="686" y="11"/>
                    <a:pt x="682" y="9"/>
                    <a:pt x="682" y="11"/>
                  </a:cubicBezTo>
                  <a:cubicBezTo>
                    <a:pt x="684" y="10"/>
                    <a:pt x="688" y="12"/>
                    <a:pt x="688" y="10"/>
                  </a:cubicBezTo>
                  <a:close/>
                  <a:moveTo>
                    <a:pt x="841" y="11"/>
                  </a:moveTo>
                  <a:cubicBezTo>
                    <a:pt x="836" y="10"/>
                    <a:pt x="840" y="14"/>
                    <a:pt x="841" y="11"/>
                  </a:cubicBezTo>
                  <a:close/>
                  <a:moveTo>
                    <a:pt x="857" y="12"/>
                  </a:moveTo>
                  <a:cubicBezTo>
                    <a:pt x="856" y="12"/>
                    <a:pt x="854" y="12"/>
                    <a:pt x="854" y="13"/>
                  </a:cubicBezTo>
                  <a:cubicBezTo>
                    <a:pt x="855" y="13"/>
                    <a:pt x="857" y="13"/>
                    <a:pt x="857" y="12"/>
                  </a:cubicBezTo>
                  <a:close/>
                  <a:moveTo>
                    <a:pt x="688" y="16"/>
                  </a:moveTo>
                  <a:cubicBezTo>
                    <a:pt x="680" y="15"/>
                    <a:pt x="684" y="19"/>
                    <a:pt x="688" y="16"/>
                  </a:cubicBezTo>
                  <a:close/>
                  <a:moveTo>
                    <a:pt x="678" y="17"/>
                  </a:moveTo>
                  <a:cubicBezTo>
                    <a:pt x="676" y="17"/>
                    <a:pt x="671" y="16"/>
                    <a:pt x="671" y="18"/>
                  </a:cubicBezTo>
                  <a:cubicBezTo>
                    <a:pt x="673" y="17"/>
                    <a:pt x="677" y="19"/>
                    <a:pt x="678" y="17"/>
                  </a:cubicBezTo>
                  <a:close/>
                  <a:moveTo>
                    <a:pt x="842" y="17"/>
                  </a:moveTo>
                  <a:cubicBezTo>
                    <a:pt x="836" y="16"/>
                    <a:pt x="840" y="20"/>
                    <a:pt x="842" y="17"/>
                  </a:cubicBezTo>
                  <a:close/>
                  <a:moveTo>
                    <a:pt x="664" y="19"/>
                  </a:moveTo>
                  <a:cubicBezTo>
                    <a:pt x="674" y="17"/>
                    <a:pt x="664" y="18"/>
                    <a:pt x="658" y="19"/>
                  </a:cubicBezTo>
                  <a:cubicBezTo>
                    <a:pt x="655" y="19"/>
                    <a:pt x="652" y="18"/>
                    <a:pt x="651" y="21"/>
                  </a:cubicBezTo>
                  <a:cubicBezTo>
                    <a:pt x="656" y="20"/>
                    <a:pt x="660" y="19"/>
                    <a:pt x="664" y="19"/>
                  </a:cubicBezTo>
                  <a:close/>
                  <a:moveTo>
                    <a:pt x="700" y="19"/>
                  </a:moveTo>
                  <a:cubicBezTo>
                    <a:pt x="699" y="18"/>
                    <a:pt x="700" y="19"/>
                    <a:pt x="700" y="19"/>
                  </a:cubicBezTo>
                  <a:close/>
                  <a:moveTo>
                    <a:pt x="698" y="81"/>
                  </a:moveTo>
                  <a:cubicBezTo>
                    <a:pt x="716" y="81"/>
                    <a:pt x="734" y="81"/>
                    <a:pt x="751" y="81"/>
                  </a:cubicBezTo>
                  <a:cubicBezTo>
                    <a:pt x="753" y="60"/>
                    <a:pt x="757" y="36"/>
                    <a:pt x="759" y="18"/>
                  </a:cubicBezTo>
                  <a:cubicBezTo>
                    <a:pt x="733" y="34"/>
                    <a:pt x="714" y="56"/>
                    <a:pt x="698" y="81"/>
                  </a:cubicBezTo>
                  <a:close/>
                  <a:moveTo>
                    <a:pt x="852" y="19"/>
                  </a:moveTo>
                  <a:cubicBezTo>
                    <a:pt x="852" y="19"/>
                    <a:pt x="852" y="19"/>
                    <a:pt x="852" y="20"/>
                  </a:cubicBezTo>
                  <a:cubicBezTo>
                    <a:pt x="870" y="21"/>
                    <a:pt x="885" y="24"/>
                    <a:pt x="901" y="26"/>
                  </a:cubicBezTo>
                  <a:moveTo>
                    <a:pt x="901" y="26"/>
                  </a:moveTo>
                  <a:cubicBezTo>
                    <a:pt x="902" y="29"/>
                    <a:pt x="906" y="25"/>
                    <a:pt x="901" y="26"/>
                  </a:cubicBezTo>
                  <a:moveTo>
                    <a:pt x="901" y="26"/>
                  </a:moveTo>
                  <a:cubicBezTo>
                    <a:pt x="901" y="26"/>
                    <a:pt x="901" y="26"/>
                    <a:pt x="901" y="25"/>
                  </a:cubicBezTo>
                  <a:cubicBezTo>
                    <a:pt x="887" y="21"/>
                    <a:pt x="870" y="20"/>
                    <a:pt x="852" y="19"/>
                  </a:cubicBezTo>
                  <a:moveTo>
                    <a:pt x="852" y="19"/>
                  </a:moveTo>
                  <a:cubicBezTo>
                    <a:pt x="846" y="16"/>
                    <a:pt x="842" y="20"/>
                    <a:pt x="852" y="19"/>
                  </a:cubicBezTo>
                  <a:moveTo>
                    <a:pt x="693" y="19"/>
                  </a:moveTo>
                  <a:cubicBezTo>
                    <a:pt x="683" y="17"/>
                    <a:pt x="687" y="22"/>
                    <a:pt x="693" y="19"/>
                  </a:cubicBezTo>
                  <a:close/>
                  <a:moveTo>
                    <a:pt x="751" y="20"/>
                  </a:moveTo>
                  <a:cubicBezTo>
                    <a:pt x="751" y="19"/>
                    <a:pt x="752" y="20"/>
                    <a:pt x="751" y="20"/>
                  </a:cubicBezTo>
                  <a:close/>
                  <a:moveTo>
                    <a:pt x="754" y="81"/>
                  </a:moveTo>
                  <a:cubicBezTo>
                    <a:pt x="762" y="81"/>
                    <a:pt x="770" y="81"/>
                    <a:pt x="778" y="81"/>
                  </a:cubicBezTo>
                  <a:cubicBezTo>
                    <a:pt x="774" y="59"/>
                    <a:pt x="781" y="26"/>
                    <a:pt x="762" y="19"/>
                  </a:cubicBezTo>
                  <a:cubicBezTo>
                    <a:pt x="759" y="39"/>
                    <a:pt x="756" y="59"/>
                    <a:pt x="754" y="81"/>
                  </a:cubicBezTo>
                  <a:close/>
                  <a:moveTo>
                    <a:pt x="826" y="19"/>
                  </a:moveTo>
                  <a:cubicBezTo>
                    <a:pt x="820" y="18"/>
                    <a:pt x="824" y="22"/>
                    <a:pt x="826" y="19"/>
                  </a:cubicBezTo>
                  <a:close/>
                  <a:moveTo>
                    <a:pt x="641" y="21"/>
                  </a:moveTo>
                  <a:cubicBezTo>
                    <a:pt x="619" y="23"/>
                    <a:pt x="596" y="25"/>
                    <a:pt x="580" y="33"/>
                  </a:cubicBezTo>
                  <a:moveTo>
                    <a:pt x="580" y="33"/>
                  </a:moveTo>
                  <a:cubicBezTo>
                    <a:pt x="576" y="32"/>
                    <a:pt x="579" y="36"/>
                    <a:pt x="580" y="33"/>
                  </a:cubicBezTo>
                  <a:moveTo>
                    <a:pt x="580" y="33"/>
                  </a:moveTo>
                  <a:cubicBezTo>
                    <a:pt x="600" y="29"/>
                    <a:pt x="622" y="26"/>
                    <a:pt x="641" y="21"/>
                  </a:cubicBezTo>
                  <a:moveTo>
                    <a:pt x="641" y="21"/>
                  </a:moveTo>
                  <a:cubicBezTo>
                    <a:pt x="646" y="22"/>
                    <a:pt x="642" y="18"/>
                    <a:pt x="641" y="21"/>
                  </a:cubicBezTo>
                  <a:moveTo>
                    <a:pt x="632" y="29"/>
                  </a:moveTo>
                  <a:cubicBezTo>
                    <a:pt x="649" y="25"/>
                    <a:pt x="668" y="24"/>
                    <a:pt x="684" y="20"/>
                  </a:cubicBezTo>
                  <a:cubicBezTo>
                    <a:pt x="666" y="22"/>
                    <a:pt x="644" y="21"/>
                    <a:pt x="632" y="29"/>
                  </a:cubicBezTo>
                  <a:close/>
                  <a:moveTo>
                    <a:pt x="710" y="20"/>
                  </a:moveTo>
                  <a:cubicBezTo>
                    <a:pt x="709" y="20"/>
                    <a:pt x="707" y="19"/>
                    <a:pt x="707" y="21"/>
                  </a:cubicBezTo>
                  <a:cubicBezTo>
                    <a:pt x="708" y="20"/>
                    <a:pt x="710" y="21"/>
                    <a:pt x="710" y="20"/>
                  </a:cubicBezTo>
                  <a:close/>
                  <a:moveTo>
                    <a:pt x="726" y="21"/>
                  </a:moveTo>
                  <a:cubicBezTo>
                    <a:pt x="725" y="20"/>
                    <a:pt x="726" y="21"/>
                    <a:pt x="726" y="21"/>
                  </a:cubicBezTo>
                  <a:close/>
                  <a:moveTo>
                    <a:pt x="739" y="21"/>
                  </a:moveTo>
                  <a:cubicBezTo>
                    <a:pt x="739" y="20"/>
                    <a:pt x="740" y="21"/>
                    <a:pt x="739" y="21"/>
                  </a:cubicBezTo>
                  <a:close/>
                  <a:moveTo>
                    <a:pt x="749" y="21"/>
                  </a:moveTo>
                  <a:cubicBezTo>
                    <a:pt x="725" y="27"/>
                    <a:pt x="705" y="37"/>
                    <a:pt x="686" y="48"/>
                  </a:cubicBezTo>
                  <a:cubicBezTo>
                    <a:pt x="681" y="59"/>
                    <a:pt x="675" y="70"/>
                    <a:pt x="672" y="82"/>
                  </a:cubicBezTo>
                  <a:cubicBezTo>
                    <a:pt x="679" y="82"/>
                    <a:pt x="686" y="82"/>
                    <a:pt x="693" y="82"/>
                  </a:cubicBezTo>
                  <a:cubicBezTo>
                    <a:pt x="709" y="59"/>
                    <a:pt x="727" y="38"/>
                    <a:pt x="749" y="21"/>
                  </a:cubicBezTo>
                  <a:moveTo>
                    <a:pt x="749" y="21"/>
                  </a:moveTo>
                  <a:cubicBezTo>
                    <a:pt x="753" y="22"/>
                    <a:pt x="749" y="18"/>
                    <a:pt x="749" y="21"/>
                  </a:cubicBezTo>
                  <a:moveTo>
                    <a:pt x="793" y="21"/>
                  </a:moveTo>
                  <a:cubicBezTo>
                    <a:pt x="792" y="20"/>
                    <a:pt x="793" y="21"/>
                    <a:pt x="793" y="21"/>
                  </a:cubicBezTo>
                  <a:close/>
                  <a:moveTo>
                    <a:pt x="810" y="20"/>
                  </a:moveTo>
                  <a:cubicBezTo>
                    <a:pt x="809" y="20"/>
                    <a:pt x="808" y="20"/>
                    <a:pt x="808" y="21"/>
                  </a:cubicBezTo>
                  <a:cubicBezTo>
                    <a:pt x="809" y="20"/>
                    <a:pt x="810" y="21"/>
                    <a:pt x="810" y="20"/>
                  </a:cubicBezTo>
                  <a:close/>
                  <a:moveTo>
                    <a:pt x="837" y="21"/>
                  </a:moveTo>
                  <a:cubicBezTo>
                    <a:pt x="837" y="22"/>
                    <a:pt x="839" y="22"/>
                    <a:pt x="839" y="21"/>
                  </a:cubicBezTo>
                  <a:cubicBezTo>
                    <a:pt x="834" y="18"/>
                    <a:pt x="826" y="21"/>
                    <a:pt x="837" y="21"/>
                  </a:cubicBezTo>
                  <a:close/>
                  <a:moveTo>
                    <a:pt x="699" y="22"/>
                  </a:moveTo>
                  <a:cubicBezTo>
                    <a:pt x="667" y="27"/>
                    <a:pt x="629" y="26"/>
                    <a:pt x="610" y="45"/>
                  </a:cubicBezTo>
                  <a:moveTo>
                    <a:pt x="610" y="45"/>
                  </a:moveTo>
                  <a:cubicBezTo>
                    <a:pt x="606" y="44"/>
                    <a:pt x="610" y="47"/>
                    <a:pt x="610" y="45"/>
                  </a:cubicBezTo>
                  <a:moveTo>
                    <a:pt x="699" y="22"/>
                  </a:moveTo>
                  <a:cubicBezTo>
                    <a:pt x="668" y="28"/>
                    <a:pt x="639" y="36"/>
                    <a:pt x="610" y="45"/>
                  </a:cubicBezTo>
                  <a:moveTo>
                    <a:pt x="699" y="22"/>
                  </a:moveTo>
                  <a:cubicBezTo>
                    <a:pt x="703" y="22"/>
                    <a:pt x="699" y="19"/>
                    <a:pt x="699" y="22"/>
                  </a:cubicBezTo>
                  <a:moveTo>
                    <a:pt x="720" y="22"/>
                  </a:moveTo>
                  <a:cubicBezTo>
                    <a:pt x="713" y="23"/>
                    <a:pt x="705" y="22"/>
                    <a:pt x="702" y="26"/>
                  </a:cubicBezTo>
                  <a:cubicBezTo>
                    <a:pt x="708" y="25"/>
                    <a:pt x="714" y="24"/>
                    <a:pt x="720" y="22"/>
                  </a:cubicBezTo>
                  <a:moveTo>
                    <a:pt x="720" y="22"/>
                  </a:moveTo>
                  <a:cubicBezTo>
                    <a:pt x="725" y="23"/>
                    <a:pt x="721" y="19"/>
                    <a:pt x="720" y="22"/>
                  </a:cubicBezTo>
                  <a:moveTo>
                    <a:pt x="690" y="43"/>
                  </a:moveTo>
                  <a:cubicBezTo>
                    <a:pt x="689" y="43"/>
                    <a:pt x="690" y="44"/>
                    <a:pt x="690" y="43"/>
                  </a:cubicBezTo>
                  <a:moveTo>
                    <a:pt x="690" y="43"/>
                  </a:moveTo>
                  <a:cubicBezTo>
                    <a:pt x="705" y="35"/>
                    <a:pt x="721" y="28"/>
                    <a:pt x="737" y="21"/>
                  </a:cubicBezTo>
                  <a:cubicBezTo>
                    <a:pt x="720" y="26"/>
                    <a:pt x="695" y="25"/>
                    <a:pt x="690" y="43"/>
                  </a:cubicBezTo>
                  <a:moveTo>
                    <a:pt x="812" y="81"/>
                  </a:moveTo>
                  <a:cubicBezTo>
                    <a:pt x="830" y="82"/>
                    <a:pt x="849" y="82"/>
                    <a:pt x="867" y="83"/>
                  </a:cubicBezTo>
                  <a:cubicBezTo>
                    <a:pt x="844" y="58"/>
                    <a:pt x="811" y="35"/>
                    <a:pt x="774" y="21"/>
                  </a:cubicBezTo>
                  <a:cubicBezTo>
                    <a:pt x="788" y="40"/>
                    <a:pt x="803" y="58"/>
                    <a:pt x="812" y="81"/>
                  </a:cubicBezTo>
                  <a:close/>
                  <a:moveTo>
                    <a:pt x="852" y="66"/>
                  </a:moveTo>
                  <a:cubicBezTo>
                    <a:pt x="863" y="75"/>
                    <a:pt x="870" y="86"/>
                    <a:pt x="887" y="84"/>
                  </a:cubicBezTo>
                  <a:cubicBezTo>
                    <a:pt x="882" y="71"/>
                    <a:pt x="874" y="61"/>
                    <a:pt x="867" y="49"/>
                  </a:cubicBezTo>
                  <a:cubicBezTo>
                    <a:pt x="840" y="39"/>
                    <a:pt x="812" y="26"/>
                    <a:pt x="783" y="22"/>
                  </a:cubicBezTo>
                  <a:cubicBezTo>
                    <a:pt x="810" y="32"/>
                    <a:pt x="831" y="48"/>
                    <a:pt x="852" y="66"/>
                  </a:cubicBezTo>
                  <a:close/>
                  <a:moveTo>
                    <a:pt x="799" y="22"/>
                  </a:moveTo>
                  <a:cubicBezTo>
                    <a:pt x="821" y="29"/>
                    <a:pt x="844" y="36"/>
                    <a:pt x="863" y="46"/>
                  </a:cubicBezTo>
                  <a:cubicBezTo>
                    <a:pt x="854" y="26"/>
                    <a:pt x="823" y="27"/>
                    <a:pt x="799" y="22"/>
                  </a:cubicBezTo>
                  <a:moveTo>
                    <a:pt x="799" y="22"/>
                  </a:moveTo>
                  <a:cubicBezTo>
                    <a:pt x="797" y="19"/>
                    <a:pt x="793" y="23"/>
                    <a:pt x="799" y="22"/>
                  </a:cubicBezTo>
                  <a:moveTo>
                    <a:pt x="817" y="21"/>
                  </a:moveTo>
                  <a:cubicBezTo>
                    <a:pt x="811" y="19"/>
                    <a:pt x="815" y="24"/>
                    <a:pt x="817" y="21"/>
                  </a:cubicBezTo>
                  <a:close/>
                  <a:moveTo>
                    <a:pt x="928" y="41"/>
                  </a:moveTo>
                  <a:cubicBezTo>
                    <a:pt x="928" y="44"/>
                    <a:pt x="932" y="40"/>
                    <a:pt x="928" y="41"/>
                  </a:cubicBezTo>
                  <a:moveTo>
                    <a:pt x="928" y="41"/>
                  </a:moveTo>
                  <a:cubicBezTo>
                    <a:pt x="909" y="25"/>
                    <a:pt x="871" y="25"/>
                    <a:pt x="844" y="22"/>
                  </a:cubicBezTo>
                  <a:cubicBezTo>
                    <a:pt x="872" y="28"/>
                    <a:pt x="901" y="33"/>
                    <a:pt x="928" y="41"/>
                  </a:cubicBezTo>
                  <a:moveTo>
                    <a:pt x="901" y="21"/>
                  </a:moveTo>
                  <a:cubicBezTo>
                    <a:pt x="900" y="21"/>
                    <a:pt x="899" y="21"/>
                    <a:pt x="899" y="22"/>
                  </a:cubicBezTo>
                  <a:cubicBezTo>
                    <a:pt x="900" y="21"/>
                    <a:pt x="901" y="22"/>
                    <a:pt x="901" y="21"/>
                  </a:cubicBezTo>
                  <a:close/>
                  <a:moveTo>
                    <a:pt x="847" y="28"/>
                  </a:moveTo>
                  <a:cubicBezTo>
                    <a:pt x="848" y="30"/>
                    <a:pt x="849" y="28"/>
                    <a:pt x="847" y="28"/>
                  </a:cubicBezTo>
                  <a:moveTo>
                    <a:pt x="847" y="28"/>
                  </a:moveTo>
                  <a:cubicBezTo>
                    <a:pt x="842" y="22"/>
                    <a:pt x="827" y="22"/>
                    <a:pt x="818" y="23"/>
                  </a:cubicBezTo>
                  <a:cubicBezTo>
                    <a:pt x="829" y="23"/>
                    <a:pt x="837" y="27"/>
                    <a:pt x="847" y="28"/>
                  </a:cubicBezTo>
                  <a:moveTo>
                    <a:pt x="909" y="22"/>
                  </a:moveTo>
                  <a:cubicBezTo>
                    <a:pt x="904" y="21"/>
                    <a:pt x="908" y="24"/>
                    <a:pt x="909" y="22"/>
                  </a:cubicBezTo>
                  <a:close/>
                  <a:moveTo>
                    <a:pt x="916" y="23"/>
                  </a:moveTo>
                  <a:cubicBezTo>
                    <a:pt x="914" y="23"/>
                    <a:pt x="913" y="22"/>
                    <a:pt x="913" y="23"/>
                  </a:cubicBezTo>
                  <a:cubicBezTo>
                    <a:pt x="914" y="23"/>
                    <a:pt x="915" y="24"/>
                    <a:pt x="916" y="23"/>
                  </a:cubicBezTo>
                  <a:close/>
                  <a:moveTo>
                    <a:pt x="922" y="24"/>
                  </a:moveTo>
                  <a:cubicBezTo>
                    <a:pt x="922" y="25"/>
                    <a:pt x="922" y="25"/>
                    <a:pt x="922" y="25"/>
                  </a:cubicBezTo>
                  <a:cubicBezTo>
                    <a:pt x="927" y="25"/>
                    <a:pt x="928" y="27"/>
                    <a:pt x="932" y="26"/>
                  </a:cubicBezTo>
                  <a:moveTo>
                    <a:pt x="932" y="26"/>
                  </a:moveTo>
                  <a:cubicBezTo>
                    <a:pt x="934" y="29"/>
                    <a:pt x="938" y="25"/>
                    <a:pt x="932" y="26"/>
                  </a:cubicBezTo>
                  <a:moveTo>
                    <a:pt x="932" y="26"/>
                  </a:moveTo>
                  <a:cubicBezTo>
                    <a:pt x="932" y="26"/>
                    <a:pt x="932" y="26"/>
                    <a:pt x="932" y="25"/>
                  </a:cubicBezTo>
                  <a:cubicBezTo>
                    <a:pt x="928" y="26"/>
                    <a:pt x="927" y="24"/>
                    <a:pt x="922" y="24"/>
                  </a:cubicBezTo>
                  <a:moveTo>
                    <a:pt x="922" y="24"/>
                  </a:moveTo>
                  <a:cubicBezTo>
                    <a:pt x="919" y="22"/>
                    <a:pt x="915" y="26"/>
                    <a:pt x="922" y="24"/>
                  </a:cubicBezTo>
                  <a:moveTo>
                    <a:pt x="907" y="25"/>
                  </a:moveTo>
                  <a:cubicBezTo>
                    <a:pt x="907" y="26"/>
                    <a:pt x="907" y="26"/>
                    <a:pt x="907" y="26"/>
                  </a:cubicBezTo>
                  <a:cubicBezTo>
                    <a:pt x="934" y="34"/>
                    <a:pt x="965" y="42"/>
                    <a:pt x="990" y="47"/>
                  </a:cubicBezTo>
                  <a:cubicBezTo>
                    <a:pt x="967" y="36"/>
                    <a:pt x="938" y="29"/>
                    <a:pt x="907" y="25"/>
                  </a:cubicBezTo>
                  <a:moveTo>
                    <a:pt x="907" y="25"/>
                  </a:moveTo>
                  <a:cubicBezTo>
                    <a:pt x="907" y="23"/>
                    <a:pt x="903" y="26"/>
                    <a:pt x="907" y="25"/>
                  </a:cubicBezTo>
                  <a:moveTo>
                    <a:pt x="602" y="50"/>
                  </a:moveTo>
                  <a:cubicBezTo>
                    <a:pt x="598" y="55"/>
                    <a:pt x="592" y="59"/>
                    <a:pt x="587" y="64"/>
                  </a:cubicBezTo>
                  <a:cubicBezTo>
                    <a:pt x="583" y="68"/>
                    <a:pt x="576" y="75"/>
                    <a:pt x="577" y="78"/>
                  </a:cubicBezTo>
                  <a:cubicBezTo>
                    <a:pt x="587" y="77"/>
                    <a:pt x="597" y="71"/>
                    <a:pt x="606" y="66"/>
                  </a:cubicBezTo>
                  <a:cubicBezTo>
                    <a:pt x="631" y="53"/>
                    <a:pt x="656" y="41"/>
                    <a:pt x="683" y="32"/>
                  </a:cubicBezTo>
                  <a:cubicBezTo>
                    <a:pt x="687" y="31"/>
                    <a:pt x="696" y="31"/>
                    <a:pt x="695" y="25"/>
                  </a:cubicBezTo>
                  <a:cubicBezTo>
                    <a:pt x="662" y="32"/>
                    <a:pt x="632" y="41"/>
                    <a:pt x="602" y="50"/>
                  </a:cubicBezTo>
                  <a:close/>
                  <a:moveTo>
                    <a:pt x="530" y="58"/>
                  </a:moveTo>
                  <a:cubicBezTo>
                    <a:pt x="526" y="57"/>
                    <a:pt x="529" y="61"/>
                    <a:pt x="530" y="58"/>
                  </a:cubicBezTo>
                  <a:moveTo>
                    <a:pt x="530" y="58"/>
                  </a:moveTo>
                  <a:cubicBezTo>
                    <a:pt x="546" y="53"/>
                    <a:pt x="563" y="47"/>
                    <a:pt x="581" y="42"/>
                  </a:cubicBezTo>
                  <a:cubicBezTo>
                    <a:pt x="598" y="37"/>
                    <a:pt x="617" y="35"/>
                    <a:pt x="631" y="26"/>
                  </a:cubicBezTo>
                  <a:cubicBezTo>
                    <a:pt x="593" y="33"/>
                    <a:pt x="554" y="38"/>
                    <a:pt x="530" y="58"/>
                  </a:cubicBezTo>
                  <a:moveTo>
                    <a:pt x="969" y="73"/>
                  </a:moveTo>
                  <a:cubicBezTo>
                    <a:pt x="947" y="41"/>
                    <a:pt x="895" y="34"/>
                    <a:pt x="850" y="27"/>
                  </a:cubicBezTo>
                  <a:cubicBezTo>
                    <a:pt x="890" y="42"/>
                    <a:pt x="933" y="54"/>
                    <a:pt x="969" y="73"/>
                  </a:cubicBezTo>
                  <a:close/>
                  <a:moveTo>
                    <a:pt x="939" y="27"/>
                  </a:moveTo>
                  <a:cubicBezTo>
                    <a:pt x="938" y="28"/>
                    <a:pt x="937" y="27"/>
                    <a:pt x="937" y="28"/>
                  </a:cubicBezTo>
                  <a:cubicBezTo>
                    <a:pt x="937" y="28"/>
                    <a:pt x="939" y="28"/>
                    <a:pt x="939" y="27"/>
                  </a:cubicBezTo>
                  <a:close/>
                  <a:moveTo>
                    <a:pt x="574" y="32"/>
                  </a:moveTo>
                  <a:cubicBezTo>
                    <a:pt x="574" y="33"/>
                    <a:pt x="573" y="32"/>
                    <a:pt x="574" y="32"/>
                  </a:cubicBezTo>
                  <a:close/>
                  <a:moveTo>
                    <a:pt x="781" y="81"/>
                  </a:moveTo>
                  <a:cubicBezTo>
                    <a:pt x="790" y="80"/>
                    <a:pt x="801" y="82"/>
                    <a:pt x="808" y="80"/>
                  </a:cubicBezTo>
                  <a:cubicBezTo>
                    <a:pt x="798" y="63"/>
                    <a:pt x="789" y="45"/>
                    <a:pt x="776" y="31"/>
                  </a:cubicBezTo>
                  <a:cubicBezTo>
                    <a:pt x="778" y="48"/>
                    <a:pt x="779" y="65"/>
                    <a:pt x="781" y="81"/>
                  </a:cubicBezTo>
                  <a:close/>
                  <a:moveTo>
                    <a:pt x="526" y="47"/>
                  </a:moveTo>
                  <a:cubicBezTo>
                    <a:pt x="524" y="48"/>
                    <a:pt x="526" y="49"/>
                    <a:pt x="526" y="47"/>
                  </a:cubicBezTo>
                  <a:moveTo>
                    <a:pt x="526" y="47"/>
                  </a:moveTo>
                  <a:cubicBezTo>
                    <a:pt x="543" y="43"/>
                    <a:pt x="560" y="40"/>
                    <a:pt x="573" y="32"/>
                  </a:cubicBezTo>
                  <a:cubicBezTo>
                    <a:pt x="557" y="37"/>
                    <a:pt x="537" y="38"/>
                    <a:pt x="526" y="47"/>
                  </a:cubicBezTo>
                  <a:moveTo>
                    <a:pt x="963" y="32"/>
                  </a:moveTo>
                  <a:cubicBezTo>
                    <a:pt x="962" y="32"/>
                    <a:pt x="961" y="32"/>
                    <a:pt x="961" y="33"/>
                  </a:cubicBezTo>
                  <a:cubicBezTo>
                    <a:pt x="961" y="33"/>
                    <a:pt x="963" y="33"/>
                    <a:pt x="963" y="32"/>
                  </a:cubicBezTo>
                  <a:close/>
                  <a:moveTo>
                    <a:pt x="585" y="80"/>
                  </a:moveTo>
                  <a:cubicBezTo>
                    <a:pt x="601" y="82"/>
                    <a:pt x="616" y="87"/>
                    <a:pt x="632" y="84"/>
                  </a:cubicBezTo>
                  <a:cubicBezTo>
                    <a:pt x="648" y="70"/>
                    <a:pt x="665" y="58"/>
                    <a:pt x="683" y="47"/>
                  </a:cubicBezTo>
                  <a:cubicBezTo>
                    <a:pt x="683" y="42"/>
                    <a:pt x="693" y="36"/>
                    <a:pt x="689" y="33"/>
                  </a:cubicBezTo>
                  <a:cubicBezTo>
                    <a:pt x="652" y="46"/>
                    <a:pt x="617" y="61"/>
                    <a:pt x="585" y="80"/>
                  </a:cubicBezTo>
                  <a:close/>
                  <a:moveTo>
                    <a:pt x="966" y="34"/>
                  </a:moveTo>
                  <a:cubicBezTo>
                    <a:pt x="968" y="37"/>
                    <a:pt x="972" y="33"/>
                    <a:pt x="966" y="34"/>
                  </a:cubicBezTo>
                  <a:moveTo>
                    <a:pt x="966" y="34"/>
                  </a:moveTo>
                  <a:cubicBezTo>
                    <a:pt x="965" y="31"/>
                    <a:pt x="961" y="35"/>
                    <a:pt x="966" y="34"/>
                  </a:cubicBezTo>
                  <a:moveTo>
                    <a:pt x="575" y="35"/>
                  </a:moveTo>
                  <a:cubicBezTo>
                    <a:pt x="574" y="35"/>
                    <a:pt x="575" y="36"/>
                    <a:pt x="575" y="35"/>
                  </a:cubicBezTo>
                  <a:close/>
                  <a:moveTo>
                    <a:pt x="859" y="35"/>
                  </a:moveTo>
                  <a:cubicBezTo>
                    <a:pt x="861" y="40"/>
                    <a:pt x="866" y="43"/>
                    <a:pt x="869" y="48"/>
                  </a:cubicBezTo>
                  <a:cubicBezTo>
                    <a:pt x="878" y="53"/>
                    <a:pt x="889" y="57"/>
                    <a:pt x="900" y="64"/>
                  </a:cubicBezTo>
                  <a:cubicBezTo>
                    <a:pt x="909" y="69"/>
                    <a:pt x="921" y="80"/>
                    <a:pt x="930" y="81"/>
                  </a:cubicBezTo>
                  <a:cubicBezTo>
                    <a:pt x="940" y="82"/>
                    <a:pt x="953" y="76"/>
                    <a:pt x="965" y="73"/>
                  </a:cubicBezTo>
                  <a:cubicBezTo>
                    <a:pt x="931" y="59"/>
                    <a:pt x="898" y="44"/>
                    <a:pt x="859" y="35"/>
                  </a:cubicBezTo>
                  <a:moveTo>
                    <a:pt x="859" y="35"/>
                  </a:moveTo>
                  <a:cubicBezTo>
                    <a:pt x="858" y="34"/>
                    <a:pt x="858" y="35"/>
                    <a:pt x="859" y="35"/>
                  </a:cubicBezTo>
                  <a:moveTo>
                    <a:pt x="993" y="63"/>
                  </a:moveTo>
                  <a:cubicBezTo>
                    <a:pt x="997" y="61"/>
                    <a:pt x="1000" y="59"/>
                    <a:pt x="1001" y="55"/>
                  </a:cubicBezTo>
                  <a:cubicBezTo>
                    <a:pt x="977" y="47"/>
                    <a:pt x="949" y="38"/>
                    <a:pt x="924" y="35"/>
                  </a:cubicBezTo>
                  <a:cubicBezTo>
                    <a:pt x="943" y="48"/>
                    <a:pt x="970" y="54"/>
                    <a:pt x="993" y="63"/>
                  </a:cubicBezTo>
                  <a:close/>
                  <a:moveTo>
                    <a:pt x="973" y="35"/>
                  </a:moveTo>
                  <a:cubicBezTo>
                    <a:pt x="972" y="35"/>
                    <a:pt x="970" y="35"/>
                    <a:pt x="970" y="36"/>
                  </a:cubicBezTo>
                  <a:cubicBezTo>
                    <a:pt x="971" y="36"/>
                    <a:pt x="973" y="36"/>
                    <a:pt x="973" y="35"/>
                  </a:cubicBezTo>
                  <a:close/>
                  <a:moveTo>
                    <a:pt x="530" y="61"/>
                  </a:moveTo>
                  <a:cubicBezTo>
                    <a:pt x="542" y="76"/>
                    <a:pt x="556" y="66"/>
                    <a:pt x="573" y="59"/>
                  </a:cubicBezTo>
                  <a:cubicBezTo>
                    <a:pt x="588" y="53"/>
                    <a:pt x="599" y="49"/>
                    <a:pt x="608" y="42"/>
                  </a:cubicBezTo>
                  <a:cubicBezTo>
                    <a:pt x="611" y="39"/>
                    <a:pt x="617" y="37"/>
                    <a:pt x="614" y="36"/>
                  </a:cubicBezTo>
                  <a:cubicBezTo>
                    <a:pt x="585" y="43"/>
                    <a:pt x="557" y="52"/>
                    <a:pt x="530" y="61"/>
                  </a:cubicBezTo>
                  <a:close/>
                  <a:moveTo>
                    <a:pt x="976" y="36"/>
                  </a:moveTo>
                  <a:cubicBezTo>
                    <a:pt x="975" y="36"/>
                    <a:pt x="974" y="36"/>
                    <a:pt x="974" y="37"/>
                  </a:cubicBezTo>
                  <a:cubicBezTo>
                    <a:pt x="975" y="37"/>
                    <a:pt x="976" y="37"/>
                    <a:pt x="976" y="36"/>
                  </a:cubicBezTo>
                  <a:close/>
                  <a:moveTo>
                    <a:pt x="978" y="38"/>
                  </a:moveTo>
                  <a:cubicBezTo>
                    <a:pt x="978" y="37"/>
                    <a:pt x="979" y="39"/>
                    <a:pt x="978" y="38"/>
                  </a:cubicBezTo>
                  <a:close/>
                  <a:moveTo>
                    <a:pt x="982" y="39"/>
                  </a:moveTo>
                  <a:cubicBezTo>
                    <a:pt x="981" y="38"/>
                    <a:pt x="982" y="39"/>
                    <a:pt x="982" y="39"/>
                  </a:cubicBezTo>
                  <a:close/>
                  <a:moveTo>
                    <a:pt x="931" y="43"/>
                  </a:moveTo>
                  <a:cubicBezTo>
                    <a:pt x="931" y="42"/>
                    <a:pt x="932" y="43"/>
                    <a:pt x="931" y="43"/>
                  </a:cubicBezTo>
                  <a:close/>
                  <a:moveTo>
                    <a:pt x="985" y="43"/>
                  </a:moveTo>
                  <a:cubicBezTo>
                    <a:pt x="984" y="42"/>
                    <a:pt x="985" y="43"/>
                    <a:pt x="985" y="43"/>
                  </a:cubicBezTo>
                  <a:close/>
                  <a:moveTo>
                    <a:pt x="1000" y="48"/>
                  </a:moveTo>
                  <a:cubicBezTo>
                    <a:pt x="997" y="46"/>
                    <a:pt x="991" y="42"/>
                    <a:pt x="987" y="44"/>
                  </a:cubicBezTo>
                  <a:cubicBezTo>
                    <a:pt x="992" y="44"/>
                    <a:pt x="996" y="50"/>
                    <a:pt x="1000" y="48"/>
                  </a:cubicBezTo>
                  <a:close/>
                  <a:moveTo>
                    <a:pt x="489" y="60"/>
                  </a:moveTo>
                  <a:cubicBezTo>
                    <a:pt x="488" y="60"/>
                    <a:pt x="487" y="60"/>
                    <a:pt x="486" y="61"/>
                  </a:cubicBezTo>
                  <a:moveTo>
                    <a:pt x="486" y="61"/>
                  </a:moveTo>
                  <a:cubicBezTo>
                    <a:pt x="485" y="61"/>
                    <a:pt x="485" y="61"/>
                    <a:pt x="485" y="62"/>
                  </a:cubicBezTo>
                  <a:moveTo>
                    <a:pt x="485" y="62"/>
                  </a:moveTo>
                  <a:cubicBezTo>
                    <a:pt x="481" y="61"/>
                    <a:pt x="484" y="65"/>
                    <a:pt x="485" y="62"/>
                  </a:cubicBezTo>
                  <a:moveTo>
                    <a:pt x="485" y="62"/>
                  </a:moveTo>
                  <a:cubicBezTo>
                    <a:pt x="486" y="62"/>
                    <a:pt x="486" y="62"/>
                    <a:pt x="486" y="61"/>
                  </a:cubicBezTo>
                  <a:moveTo>
                    <a:pt x="486" y="61"/>
                  </a:moveTo>
                  <a:cubicBezTo>
                    <a:pt x="488" y="61"/>
                    <a:pt x="489" y="61"/>
                    <a:pt x="489" y="60"/>
                  </a:cubicBezTo>
                  <a:moveTo>
                    <a:pt x="489" y="60"/>
                  </a:moveTo>
                  <a:cubicBezTo>
                    <a:pt x="500" y="55"/>
                    <a:pt x="516" y="55"/>
                    <a:pt x="523" y="46"/>
                  </a:cubicBezTo>
                  <a:cubicBezTo>
                    <a:pt x="511" y="50"/>
                    <a:pt x="500" y="54"/>
                    <a:pt x="489" y="60"/>
                  </a:cubicBezTo>
                  <a:moveTo>
                    <a:pt x="542" y="47"/>
                  </a:moveTo>
                  <a:cubicBezTo>
                    <a:pt x="535" y="47"/>
                    <a:pt x="530" y="50"/>
                    <a:pt x="523" y="51"/>
                  </a:cubicBezTo>
                  <a:cubicBezTo>
                    <a:pt x="523" y="54"/>
                    <a:pt x="523" y="56"/>
                    <a:pt x="524" y="57"/>
                  </a:cubicBezTo>
                  <a:cubicBezTo>
                    <a:pt x="531" y="55"/>
                    <a:pt x="537" y="50"/>
                    <a:pt x="542" y="47"/>
                  </a:cubicBezTo>
                  <a:moveTo>
                    <a:pt x="542" y="47"/>
                  </a:moveTo>
                  <a:cubicBezTo>
                    <a:pt x="546" y="47"/>
                    <a:pt x="542" y="44"/>
                    <a:pt x="542" y="47"/>
                  </a:cubicBezTo>
                  <a:moveTo>
                    <a:pt x="1113" y="98"/>
                  </a:moveTo>
                  <a:cubicBezTo>
                    <a:pt x="1113" y="99"/>
                    <a:pt x="1115" y="99"/>
                    <a:pt x="1115" y="99"/>
                  </a:cubicBezTo>
                  <a:moveTo>
                    <a:pt x="1115" y="99"/>
                  </a:moveTo>
                  <a:cubicBezTo>
                    <a:pt x="1116" y="101"/>
                    <a:pt x="1116" y="99"/>
                    <a:pt x="1115" y="99"/>
                  </a:cubicBezTo>
                  <a:moveTo>
                    <a:pt x="1115" y="99"/>
                  </a:moveTo>
                  <a:cubicBezTo>
                    <a:pt x="1115" y="98"/>
                    <a:pt x="1114" y="99"/>
                    <a:pt x="1113" y="98"/>
                  </a:cubicBezTo>
                  <a:moveTo>
                    <a:pt x="1113" y="98"/>
                  </a:moveTo>
                  <a:cubicBezTo>
                    <a:pt x="1081" y="77"/>
                    <a:pt x="1043" y="57"/>
                    <a:pt x="1002" y="48"/>
                  </a:cubicBezTo>
                  <a:cubicBezTo>
                    <a:pt x="1008" y="57"/>
                    <a:pt x="1020" y="58"/>
                    <a:pt x="1029" y="62"/>
                  </a:cubicBezTo>
                  <a:cubicBezTo>
                    <a:pt x="1057" y="72"/>
                    <a:pt x="1086" y="86"/>
                    <a:pt x="1113" y="98"/>
                  </a:cubicBezTo>
                  <a:moveTo>
                    <a:pt x="991" y="49"/>
                  </a:moveTo>
                  <a:cubicBezTo>
                    <a:pt x="991" y="49"/>
                    <a:pt x="992" y="50"/>
                    <a:pt x="991" y="49"/>
                  </a:cubicBezTo>
                  <a:close/>
                  <a:moveTo>
                    <a:pt x="948" y="50"/>
                  </a:moveTo>
                  <a:cubicBezTo>
                    <a:pt x="957" y="57"/>
                    <a:pt x="965" y="65"/>
                    <a:pt x="974" y="71"/>
                  </a:cubicBezTo>
                  <a:cubicBezTo>
                    <a:pt x="979" y="69"/>
                    <a:pt x="987" y="69"/>
                    <a:pt x="990" y="64"/>
                  </a:cubicBezTo>
                  <a:cubicBezTo>
                    <a:pt x="975" y="60"/>
                    <a:pt x="963" y="54"/>
                    <a:pt x="948" y="50"/>
                  </a:cubicBezTo>
                  <a:moveTo>
                    <a:pt x="948" y="50"/>
                  </a:moveTo>
                  <a:cubicBezTo>
                    <a:pt x="948" y="49"/>
                    <a:pt x="947" y="50"/>
                    <a:pt x="948" y="50"/>
                  </a:cubicBezTo>
                  <a:moveTo>
                    <a:pt x="399" y="114"/>
                  </a:moveTo>
                  <a:cubicBezTo>
                    <a:pt x="405" y="112"/>
                    <a:pt x="411" y="111"/>
                    <a:pt x="416" y="110"/>
                  </a:cubicBezTo>
                  <a:cubicBezTo>
                    <a:pt x="433" y="101"/>
                    <a:pt x="450" y="91"/>
                    <a:pt x="468" y="83"/>
                  </a:cubicBezTo>
                  <a:cubicBezTo>
                    <a:pt x="486" y="75"/>
                    <a:pt x="506" y="70"/>
                    <a:pt x="522" y="58"/>
                  </a:cubicBezTo>
                  <a:cubicBezTo>
                    <a:pt x="520" y="58"/>
                    <a:pt x="520" y="56"/>
                    <a:pt x="520" y="53"/>
                  </a:cubicBezTo>
                  <a:cubicBezTo>
                    <a:pt x="473" y="66"/>
                    <a:pt x="432" y="86"/>
                    <a:pt x="399" y="114"/>
                  </a:cubicBezTo>
                  <a:close/>
                  <a:moveTo>
                    <a:pt x="593" y="54"/>
                  </a:moveTo>
                  <a:cubicBezTo>
                    <a:pt x="578" y="59"/>
                    <a:pt x="564" y="65"/>
                    <a:pt x="550" y="71"/>
                  </a:cubicBezTo>
                  <a:cubicBezTo>
                    <a:pt x="556" y="74"/>
                    <a:pt x="564" y="75"/>
                    <a:pt x="570" y="77"/>
                  </a:cubicBezTo>
                  <a:cubicBezTo>
                    <a:pt x="579" y="71"/>
                    <a:pt x="585" y="62"/>
                    <a:pt x="593" y="54"/>
                  </a:cubicBezTo>
                  <a:moveTo>
                    <a:pt x="593" y="54"/>
                  </a:moveTo>
                  <a:cubicBezTo>
                    <a:pt x="594" y="54"/>
                    <a:pt x="593" y="53"/>
                    <a:pt x="593" y="54"/>
                  </a:cubicBezTo>
                  <a:moveTo>
                    <a:pt x="637" y="84"/>
                  </a:moveTo>
                  <a:cubicBezTo>
                    <a:pt x="647" y="83"/>
                    <a:pt x="659" y="84"/>
                    <a:pt x="668" y="82"/>
                  </a:cubicBezTo>
                  <a:cubicBezTo>
                    <a:pt x="669" y="72"/>
                    <a:pt x="679" y="60"/>
                    <a:pt x="678" y="53"/>
                  </a:cubicBezTo>
                  <a:cubicBezTo>
                    <a:pt x="664" y="64"/>
                    <a:pt x="649" y="72"/>
                    <a:pt x="637" y="84"/>
                  </a:cubicBezTo>
                  <a:close/>
                  <a:moveTo>
                    <a:pt x="890" y="84"/>
                  </a:moveTo>
                  <a:cubicBezTo>
                    <a:pt x="901" y="85"/>
                    <a:pt x="916" y="86"/>
                    <a:pt x="924" y="81"/>
                  </a:cubicBezTo>
                  <a:cubicBezTo>
                    <a:pt x="907" y="73"/>
                    <a:pt x="890" y="59"/>
                    <a:pt x="872" y="54"/>
                  </a:cubicBezTo>
                  <a:cubicBezTo>
                    <a:pt x="879" y="63"/>
                    <a:pt x="885" y="73"/>
                    <a:pt x="890" y="84"/>
                  </a:cubicBezTo>
                  <a:close/>
                  <a:moveTo>
                    <a:pt x="1063" y="94"/>
                  </a:moveTo>
                  <a:cubicBezTo>
                    <a:pt x="1063" y="94"/>
                    <a:pt x="1063" y="94"/>
                    <a:pt x="1063" y="95"/>
                  </a:cubicBezTo>
                  <a:cubicBezTo>
                    <a:pt x="1064" y="95"/>
                    <a:pt x="1065" y="96"/>
                    <a:pt x="1066" y="95"/>
                  </a:cubicBezTo>
                  <a:moveTo>
                    <a:pt x="1066" y="95"/>
                  </a:moveTo>
                  <a:cubicBezTo>
                    <a:pt x="1067" y="97"/>
                    <a:pt x="1067" y="95"/>
                    <a:pt x="1066" y="95"/>
                  </a:cubicBezTo>
                  <a:moveTo>
                    <a:pt x="1066" y="95"/>
                  </a:moveTo>
                  <a:cubicBezTo>
                    <a:pt x="1066" y="94"/>
                    <a:pt x="1065" y="94"/>
                    <a:pt x="1063" y="94"/>
                  </a:cubicBezTo>
                  <a:moveTo>
                    <a:pt x="1063" y="94"/>
                  </a:moveTo>
                  <a:cubicBezTo>
                    <a:pt x="1046" y="79"/>
                    <a:pt x="1027" y="67"/>
                    <a:pt x="1006" y="56"/>
                  </a:cubicBezTo>
                  <a:cubicBezTo>
                    <a:pt x="1001" y="58"/>
                    <a:pt x="1000" y="63"/>
                    <a:pt x="996" y="65"/>
                  </a:cubicBezTo>
                  <a:cubicBezTo>
                    <a:pt x="1020" y="73"/>
                    <a:pt x="1041" y="84"/>
                    <a:pt x="1063" y="94"/>
                  </a:cubicBezTo>
                  <a:moveTo>
                    <a:pt x="482" y="60"/>
                  </a:moveTo>
                  <a:cubicBezTo>
                    <a:pt x="482" y="61"/>
                    <a:pt x="481" y="60"/>
                    <a:pt x="482" y="60"/>
                  </a:cubicBezTo>
                  <a:close/>
                  <a:moveTo>
                    <a:pt x="526" y="60"/>
                  </a:moveTo>
                  <a:cubicBezTo>
                    <a:pt x="526" y="61"/>
                    <a:pt x="525" y="60"/>
                    <a:pt x="526" y="60"/>
                  </a:cubicBezTo>
                  <a:close/>
                  <a:moveTo>
                    <a:pt x="479" y="61"/>
                  </a:moveTo>
                  <a:cubicBezTo>
                    <a:pt x="478" y="61"/>
                    <a:pt x="477" y="61"/>
                    <a:pt x="477" y="62"/>
                  </a:cubicBezTo>
                  <a:moveTo>
                    <a:pt x="477" y="62"/>
                  </a:moveTo>
                  <a:cubicBezTo>
                    <a:pt x="441" y="76"/>
                    <a:pt x="407" y="92"/>
                    <a:pt x="377" y="112"/>
                  </a:cubicBezTo>
                  <a:moveTo>
                    <a:pt x="377" y="112"/>
                  </a:moveTo>
                  <a:cubicBezTo>
                    <a:pt x="375" y="112"/>
                    <a:pt x="375" y="113"/>
                    <a:pt x="374" y="114"/>
                  </a:cubicBezTo>
                  <a:moveTo>
                    <a:pt x="374" y="114"/>
                  </a:moveTo>
                  <a:cubicBezTo>
                    <a:pt x="373" y="114"/>
                    <a:pt x="372" y="114"/>
                    <a:pt x="372" y="115"/>
                  </a:cubicBezTo>
                  <a:moveTo>
                    <a:pt x="372" y="115"/>
                  </a:moveTo>
                  <a:cubicBezTo>
                    <a:pt x="371" y="115"/>
                    <a:pt x="371" y="115"/>
                    <a:pt x="370" y="116"/>
                  </a:cubicBezTo>
                  <a:moveTo>
                    <a:pt x="370" y="116"/>
                  </a:moveTo>
                  <a:cubicBezTo>
                    <a:pt x="370" y="115"/>
                    <a:pt x="369" y="116"/>
                    <a:pt x="369" y="117"/>
                  </a:cubicBezTo>
                  <a:moveTo>
                    <a:pt x="369" y="117"/>
                  </a:moveTo>
                  <a:cubicBezTo>
                    <a:pt x="368" y="116"/>
                    <a:pt x="368" y="117"/>
                    <a:pt x="367" y="118"/>
                  </a:cubicBezTo>
                  <a:moveTo>
                    <a:pt x="367" y="118"/>
                  </a:moveTo>
                  <a:cubicBezTo>
                    <a:pt x="366" y="118"/>
                    <a:pt x="368" y="119"/>
                    <a:pt x="367" y="118"/>
                  </a:cubicBezTo>
                  <a:moveTo>
                    <a:pt x="367" y="118"/>
                  </a:moveTo>
                  <a:cubicBezTo>
                    <a:pt x="369" y="118"/>
                    <a:pt x="369" y="117"/>
                    <a:pt x="369" y="117"/>
                  </a:cubicBezTo>
                  <a:moveTo>
                    <a:pt x="369" y="117"/>
                  </a:moveTo>
                  <a:cubicBezTo>
                    <a:pt x="370" y="117"/>
                    <a:pt x="370" y="116"/>
                    <a:pt x="370" y="116"/>
                  </a:cubicBezTo>
                  <a:moveTo>
                    <a:pt x="370" y="116"/>
                  </a:moveTo>
                  <a:cubicBezTo>
                    <a:pt x="371" y="116"/>
                    <a:pt x="372" y="115"/>
                    <a:pt x="372" y="115"/>
                  </a:cubicBezTo>
                  <a:moveTo>
                    <a:pt x="372" y="115"/>
                  </a:moveTo>
                  <a:cubicBezTo>
                    <a:pt x="373" y="115"/>
                    <a:pt x="374" y="114"/>
                    <a:pt x="374" y="114"/>
                  </a:cubicBezTo>
                  <a:moveTo>
                    <a:pt x="374" y="114"/>
                  </a:moveTo>
                  <a:cubicBezTo>
                    <a:pt x="376" y="114"/>
                    <a:pt x="377" y="113"/>
                    <a:pt x="377" y="112"/>
                  </a:cubicBezTo>
                  <a:moveTo>
                    <a:pt x="377" y="112"/>
                  </a:moveTo>
                  <a:cubicBezTo>
                    <a:pt x="409" y="94"/>
                    <a:pt x="445" y="80"/>
                    <a:pt x="477" y="62"/>
                  </a:cubicBezTo>
                  <a:moveTo>
                    <a:pt x="477" y="62"/>
                  </a:moveTo>
                  <a:cubicBezTo>
                    <a:pt x="478" y="62"/>
                    <a:pt x="479" y="62"/>
                    <a:pt x="479" y="61"/>
                  </a:cubicBezTo>
                  <a:moveTo>
                    <a:pt x="479" y="61"/>
                  </a:moveTo>
                  <a:cubicBezTo>
                    <a:pt x="483" y="62"/>
                    <a:pt x="479" y="58"/>
                    <a:pt x="479" y="61"/>
                  </a:cubicBezTo>
                  <a:moveTo>
                    <a:pt x="481" y="64"/>
                  </a:moveTo>
                  <a:cubicBezTo>
                    <a:pt x="480" y="63"/>
                    <a:pt x="481" y="64"/>
                    <a:pt x="481" y="64"/>
                  </a:cubicBezTo>
                  <a:close/>
                  <a:moveTo>
                    <a:pt x="524" y="63"/>
                  </a:moveTo>
                  <a:cubicBezTo>
                    <a:pt x="510" y="69"/>
                    <a:pt x="495" y="80"/>
                    <a:pt x="484" y="90"/>
                  </a:cubicBezTo>
                  <a:cubicBezTo>
                    <a:pt x="480" y="92"/>
                    <a:pt x="475" y="96"/>
                    <a:pt x="476" y="99"/>
                  </a:cubicBezTo>
                  <a:cubicBezTo>
                    <a:pt x="504" y="96"/>
                    <a:pt x="519" y="80"/>
                    <a:pt x="542" y="71"/>
                  </a:cubicBezTo>
                  <a:cubicBezTo>
                    <a:pt x="535" y="69"/>
                    <a:pt x="530" y="65"/>
                    <a:pt x="524" y="63"/>
                  </a:cubicBezTo>
                  <a:close/>
                  <a:moveTo>
                    <a:pt x="479" y="65"/>
                  </a:moveTo>
                  <a:cubicBezTo>
                    <a:pt x="478" y="64"/>
                    <a:pt x="479" y="65"/>
                    <a:pt x="479" y="65"/>
                  </a:cubicBezTo>
                  <a:close/>
                  <a:moveTo>
                    <a:pt x="1028" y="65"/>
                  </a:moveTo>
                  <a:cubicBezTo>
                    <a:pt x="1048" y="78"/>
                    <a:pt x="1066" y="92"/>
                    <a:pt x="1086" y="106"/>
                  </a:cubicBezTo>
                  <a:cubicBezTo>
                    <a:pt x="1106" y="107"/>
                    <a:pt x="1124" y="115"/>
                    <a:pt x="1141" y="117"/>
                  </a:cubicBezTo>
                  <a:cubicBezTo>
                    <a:pt x="1105" y="97"/>
                    <a:pt x="1069" y="79"/>
                    <a:pt x="1028" y="65"/>
                  </a:cubicBezTo>
                  <a:moveTo>
                    <a:pt x="1028" y="65"/>
                  </a:moveTo>
                  <a:cubicBezTo>
                    <a:pt x="1028" y="62"/>
                    <a:pt x="1024" y="66"/>
                    <a:pt x="1028" y="65"/>
                  </a:cubicBezTo>
                  <a:moveTo>
                    <a:pt x="993" y="66"/>
                  </a:moveTo>
                  <a:cubicBezTo>
                    <a:pt x="989" y="70"/>
                    <a:pt x="981" y="71"/>
                    <a:pt x="975" y="74"/>
                  </a:cubicBezTo>
                  <a:cubicBezTo>
                    <a:pt x="984" y="83"/>
                    <a:pt x="999" y="87"/>
                    <a:pt x="1009" y="95"/>
                  </a:cubicBezTo>
                  <a:cubicBezTo>
                    <a:pt x="1032" y="95"/>
                    <a:pt x="1054" y="102"/>
                    <a:pt x="1074" y="102"/>
                  </a:cubicBezTo>
                  <a:cubicBezTo>
                    <a:pt x="1048" y="89"/>
                    <a:pt x="1021" y="77"/>
                    <a:pt x="993" y="66"/>
                  </a:cubicBezTo>
                  <a:close/>
                  <a:moveTo>
                    <a:pt x="504" y="71"/>
                  </a:moveTo>
                  <a:cubicBezTo>
                    <a:pt x="503" y="71"/>
                    <a:pt x="504" y="72"/>
                    <a:pt x="504" y="71"/>
                  </a:cubicBezTo>
                  <a:close/>
                  <a:moveTo>
                    <a:pt x="502" y="72"/>
                  </a:moveTo>
                  <a:cubicBezTo>
                    <a:pt x="476" y="83"/>
                    <a:pt x="450" y="93"/>
                    <a:pt x="428" y="107"/>
                  </a:cubicBezTo>
                  <a:moveTo>
                    <a:pt x="428" y="107"/>
                  </a:moveTo>
                  <a:cubicBezTo>
                    <a:pt x="424" y="106"/>
                    <a:pt x="428" y="110"/>
                    <a:pt x="428" y="107"/>
                  </a:cubicBezTo>
                  <a:moveTo>
                    <a:pt x="428" y="107"/>
                  </a:moveTo>
                  <a:cubicBezTo>
                    <a:pt x="442" y="105"/>
                    <a:pt x="455" y="103"/>
                    <a:pt x="468" y="100"/>
                  </a:cubicBezTo>
                  <a:cubicBezTo>
                    <a:pt x="479" y="91"/>
                    <a:pt x="490" y="82"/>
                    <a:pt x="502" y="72"/>
                  </a:cubicBezTo>
                  <a:moveTo>
                    <a:pt x="502" y="72"/>
                  </a:moveTo>
                  <a:cubicBezTo>
                    <a:pt x="503" y="72"/>
                    <a:pt x="502" y="71"/>
                    <a:pt x="502" y="72"/>
                  </a:cubicBezTo>
                  <a:moveTo>
                    <a:pt x="544" y="73"/>
                  </a:moveTo>
                  <a:cubicBezTo>
                    <a:pt x="530" y="79"/>
                    <a:pt x="513" y="89"/>
                    <a:pt x="501" y="95"/>
                  </a:cubicBezTo>
                  <a:cubicBezTo>
                    <a:pt x="522" y="94"/>
                    <a:pt x="540" y="90"/>
                    <a:pt x="561" y="90"/>
                  </a:cubicBezTo>
                  <a:cubicBezTo>
                    <a:pt x="565" y="87"/>
                    <a:pt x="567" y="83"/>
                    <a:pt x="570" y="79"/>
                  </a:cubicBezTo>
                  <a:cubicBezTo>
                    <a:pt x="561" y="81"/>
                    <a:pt x="551" y="71"/>
                    <a:pt x="544" y="73"/>
                  </a:cubicBezTo>
                  <a:close/>
                  <a:moveTo>
                    <a:pt x="933" y="85"/>
                  </a:moveTo>
                  <a:cubicBezTo>
                    <a:pt x="948" y="90"/>
                    <a:pt x="970" y="89"/>
                    <a:pt x="988" y="92"/>
                  </a:cubicBezTo>
                  <a:cubicBezTo>
                    <a:pt x="981" y="71"/>
                    <a:pt x="952" y="78"/>
                    <a:pt x="933" y="85"/>
                  </a:cubicBezTo>
                  <a:close/>
                  <a:moveTo>
                    <a:pt x="569" y="86"/>
                  </a:moveTo>
                  <a:cubicBezTo>
                    <a:pt x="568" y="86"/>
                    <a:pt x="569" y="87"/>
                    <a:pt x="569" y="86"/>
                  </a:cubicBezTo>
                  <a:moveTo>
                    <a:pt x="569" y="86"/>
                  </a:moveTo>
                  <a:cubicBezTo>
                    <a:pt x="572" y="85"/>
                    <a:pt x="575" y="84"/>
                    <a:pt x="577" y="81"/>
                  </a:cubicBezTo>
                  <a:cubicBezTo>
                    <a:pt x="574" y="81"/>
                    <a:pt x="575" y="79"/>
                    <a:pt x="572" y="80"/>
                  </a:cubicBezTo>
                  <a:cubicBezTo>
                    <a:pt x="572" y="84"/>
                    <a:pt x="569" y="82"/>
                    <a:pt x="569" y="86"/>
                  </a:cubicBezTo>
                  <a:moveTo>
                    <a:pt x="573" y="88"/>
                  </a:moveTo>
                  <a:cubicBezTo>
                    <a:pt x="569" y="87"/>
                    <a:pt x="573" y="91"/>
                    <a:pt x="573" y="88"/>
                  </a:cubicBezTo>
                  <a:moveTo>
                    <a:pt x="573" y="88"/>
                  </a:moveTo>
                  <a:cubicBezTo>
                    <a:pt x="583" y="87"/>
                    <a:pt x="594" y="88"/>
                    <a:pt x="602" y="85"/>
                  </a:cubicBezTo>
                  <a:cubicBezTo>
                    <a:pt x="590" y="84"/>
                    <a:pt x="579" y="79"/>
                    <a:pt x="573" y="88"/>
                  </a:cubicBezTo>
                  <a:moveTo>
                    <a:pt x="1092" y="83"/>
                  </a:moveTo>
                  <a:cubicBezTo>
                    <a:pt x="1092" y="83"/>
                    <a:pt x="1093" y="84"/>
                    <a:pt x="1092" y="83"/>
                  </a:cubicBezTo>
                  <a:close/>
                  <a:moveTo>
                    <a:pt x="695" y="84"/>
                  </a:moveTo>
                  <a:cubicBezTo>
                    <a:pt x="694" y="87"/>
                    <a:pt x="692" y="89"/>
                    <a:pt x="690" y="92"/>
                  </a:cubicBezTo>
                  <a:cubicBezTo>
                    <a:pt x="710" y="92"/>
                    <a:pt x="729" y="93"/>
                    <a:pt x="750" y="93"/>
                  </a:cubicBezTo>
                  <a:cubicBezTo>
                    <a:pt x="750" y="88"/>
                    <a:pt x="752" y="87"/>
                    <a:pt x="751" y="83"/>
                  </a:cubicBezTo>
                  <a:cubicBezTo>
                    <a:pt x="732" y="82"/>
                    <a:pt x="715" y="85"/>
                    <a:pt x="695" y="84"/>
                  </a:cubicBezTo>
                  <a:close/>
                  <a:moveTo>
                    <a:pt x="753" y="94"/>
                  </a:moveTo>
                  <a:cubicBezTo>
                    <a:pt x="763" y="94"/>
                    <a:pt x="770" y="92"/>
                    <a:pt x="779" y="93"/>
                  </a:cubicBezTo>
                  <a:cubicBezTo>
                    <a:pt x="780" y="89"/>
                    <a:pt x="778" y="87"/>
                    <a:pt x="778" y="83"/>
                  </a:cubicBezTo>
                  <a:cubicBezTo>
                    <a:pt x="768" y="84"/>
                    <a:pt x="749" y="77"/>
                    <a:pt x="753" y="94"/>
                  </a:cubicBezTo>
                  <a:close/>
                  <a:moveTo>
                    <a:pt x="781" y="93"/>
                  </a:moveTo>
                  <a:cubicBezTo>
                    <a:pt x="792" y="92"/>
                    <a:pt x="805" y="94"/>
                    <a:pt x="814" y="92"/>
                  </a:cubicBezTo>
                  <a:cubicBezTo>
                    <a:pt x="812" y="90"/>
                    <a:pt x="811" y="87"/>
                    <a:pt x="810" y="84"/>
                  </a:cubicBezTo>
                  <a:cubicBezTo>
                    <a:pt x="800" y="84"/>
                    <a:pt x="792" y="82"/>
                    <a:pt x="781" y="83"/>
                  </a:cubicBezTo>
                  <a:cubicBezTo>
                    <a:pt x="781" y="86"/>
                    <a:pt x="781" y="89"/>
                    <a:pt x="781" y="93"/>
                  </a:cubicBezTo>
                  <a:close/>
                  <a:moveTo>
                    <a:pt x="1094" y="84"/>
                  </a:moveTo>
                  <a:cubicBezTo>
                    <a:pt x="1095" y="85"/>
                    <a:pt x="1094" y="84"/>
                    <a:pt x="1094" y="84"/>
                  </a:cubicBezTo>
                  <a:close/>
                  <a:moveTo>
                    <a:pt x="670" y="85"/>
                  </a:moveTo>
                  <a:cubicBezTo>
                    <a:pt x="671" y="88"/>
                    <a:pt x="668" y="87"/>
                    <a:pt x="669" y="90"/>
                  </a:cubicBezTo>
                  <a:cubicBezTo>
                    <a:pt x="675" y="90"/>
                    <a:pt x="681" y="91"/>
                    <a:pt x="688" y="91"/>
                  </a:cubicBezTo>
                  <a:cubicBezTo>
                    <a:pt x="688" y="88"/>
                    <a:pt x="691" y="86"/>
                    <a:pt x="692" y="84"/>
                  </a:cubicBezTo>
                  <a:cubicBezTo>
                    <a:pt x="685" y="84"/>
                    <a:pt x="678" y="85"/>
                    <a:pt x="670" y="85"/>
                  </a:cubicBezTo>
                  <a:close/>
                  <a:moveTo>
                    <a:pt x="818" y="92"/>
                  </a:moveTo>
                  <a:cubicBezTo>
                    <a:pt x="837" y="91"/>
                    <a:pt x="856" y="90"/>
                    <a:pt x="873" y="88"/>
                  </a:cubicBezTo>
                  <a:cubicBezTo>
                    <a:pt x="858" y="83"/>
                    <a:pt x="832" y="84"/>
                    <a:pt x="814" y="85"/>
                  </a:cubicBezTo>
                  <a:cubicBezTo>
                    <a:pt x="816" y="86"/>
                    <a:pt x="816" y="90"/>
                    <a:pt x="818" y="92"/>
                  </a:cubicBezTo>
                  <a:close/>
                  <a:moveTo>
                    <a:pt x="1096" y="85"/>
                  </a:moveTo>
                  <a:cubicBezTo>
                    <a:pt x="1096" y="85"/>
                    <a:pt x="1097" y="86"/>
                    <a:pt x="1096" y="85"/>
                  </a:cubicBezTo>
                  <a:close/>
                  <a:moveTo>
                    <a:pt x="639" y="88"/>
                  </a:moveTo>
                  <a:cubicBezTo>
                    <a:pt x="648" y="88"/>
                    <a:pt x="656" y="89"/>
                    <a:pt x="665" y="90"/>
                  </a:cubicBezTo>
                  <a:cubicBezTo>
                    <a:pt x="664" y="87"/>
                    <a:pt x="666" y="87"/>
                    <a:pt x="666" y="85"/>
                  </a:cubicBezTo>
                  <a:cubicBezTo>
                    <a:pt x="658" y="87"/>
                    <a:pt x="645" y="84"/>
                    <a:pt x="639" y="88"/>
                  </a:cubicBezTo>
                  <a:close/>
                  <a:moveTo>
                    <a:pt x="931" y="86"/>
                  </a:moveTo>
                  <a:cubicBezTo>
                    <a:pt x="930" y="85"/>
                    <a:pt x="923" y="84"/>
                    <a:pt x="922" y="86"/>
                  </a:cubicBezTo>
                  <a:cubicBezTo>
                    <a:pt x="926" y="85"/>
                    <a:pt x="929" y="89"/>
                    <a:pt x="931" y="86"/>
                  </a:cubicBezTo>
                  <a:close/>
                  <a:moveTo>
                    <a:pt x="988" y="86"/>
                  </a:moveTo>
                  <a:cubicBezTo>
                    <a:pt x="988" y="86"/>
                    <a:pt x="988" y="87"/>
                    <a:pt x="988" y="87"/>
                  </a:cubicBezTo>
                  <a:cubicBezTo>
                    <a:pt x="990" y="88"/>
                    <a:pt x="991" y="90"/>
                    <a:pt x="992" y="93"/>
                  </a:cubicBezTo>
                  <a:cubicBezTo>
                    <a:pt x="995" y="93"/>
                    <a:pt x="998" y="93"/>
                    <a:pt x="1000" y="93"/>
                  </a:cubicBezTo>
                  <a:moveTo>
                    <a:pt x="1000" y="93"/>
                  </a:moveTo>
                  <a:cubicBezTo>
                    <a:pt x="1001" y="94"/>
                    <a:pt x="1001" y="93"/>
                    <a:pt x="1000" y="93"/>
                  </a:cubicBezTo>
                  <a:moveTo>
                    <a:pt x="1000" y="93"/>
                  </a:moveTo>
                  <a:cubicBezTo>
                    <a:pt x="996" y="90"/>
                    <a:pt x="993" y="87"/>
                    <a:pt x="988" y="86"/>
                  </a:cubicBezTo>
                  <a:moveTo>
                    <a:pt x="988" y="86"/>
                  </a:moveTo>
                  <a:cubicBezTo>
                    <a:pt x="987" y="84"/>
                    <a:pt x="986" y="86"/>
                    <a:pt x="988" y="86"/>
                  </a:cubicBezTo>
                  <a:moveTo>
                    <a:pt x="1173" y="127"/>
                  </a:moveTo>
                  <a:cubicBezTo>
                    <a:pt x="1173" y="128"/>
                    <a:pt x="1174" y="128"/>
                    <a:pt x="1175" y="128"/>
                  </a:cubicBezTo>
                  <a:moveTo>
                    <a:pt x="1175" y="128"/>
                  </a:moveTo>
                  <a:cubicBezTo>
                    <a:pt x="1175" y="130"/>
                    <a:pt x="1176" y="128"/>
                    <a:pt x="1175" y="128"/>
                  </a:cubicBezTo>
                  <a:moveTo>
                    <a:pt x="1175" y="128"/>
                  </a:moveTo>
                  <a:cubicBezTo>
                    <a:pt x="1175" y="127"/>
                    <a:pt x="1174" y="127"/>
                    <a:pt x="1173" y="127"/>
                  </a:cubicBezTo>
                  <a:moveTo>
                    <a:pt x="1173" y="127"/>
                  </a:moveTo>
                  <a:cubicBezTo>
                    <a:pt x="1150" y="112"/>
                    <a:pt x="1124" y="95"/>
                    <a:pt x="1098" y="86"/>
                  </a:cubicBezTo>
                  <a:cubicBezTo>
                    <a:pt x="1125" y="98"/>
                    <a:pt x="1141" y="120"/>
                    <a:pt x="1173" y="127"/>
                  </a:cubicBezTo>
                  <a:moveTo>
                    <a:pt x="885" y="86"/>
                  </a:moveTo>
                  <a:cubicBezTo>
                    <a:pt x="882" y="86"/>
                    <a:pt x="877" y="85"/>
                    <a:pt x="875" y="87"/>
                  </a:cubicBezTo>
                  <a:cubicBezTo>
                    <a:pt x="877" y="88"/>
                    <a:pt x="885" y="90"/>
                    <a:pt x="885" y="86"/>
                  </a:cubicBezTo>
                  <a:close/>
                  <a:moveTo>
                    <a:pt x="430" y="89"/>
                  </a:moveTo>
                  <a:cubicBezTo>
                    <a:pt x="429" y="88"/>
                    <a:pt x="430" y="89"/>
                    <a:pt x="430" y="89"/>
                  </a:cubicBezTo>
                  <a:close/>
                  <a:moveTo>
                    <a:pt x="564" y="92"/>
                  </a:moveTo>
                  <a:cubicBezTo>
                    <a:pt x="535" y="128"/>
                    <a:pt x="514" y="173"/>
                    <a:pt x="497" y="221"/>
                  </a:cubicBezTo>
                  <a:cubicBezTo>
                    <a:pt x="502" y="220"/>
                    <a:pt x="508" y="220"/>
                    <a:pt x="513" y="219"/>
                  </a:cubicBezTo>
                  <a:cubicBezTo>
                    <a:pt x="545" y="174"/>
                    <a:pt x="578" y="131"/>
                    <a:pt x="619" y="95"/>
                  </a:cubicBezTo>
                  <a:cubicBezTo>
                    <a:pt x="620" y="94"/>
                    <a:pt x="628" y="90"/>
                    <a:pt x="624" y="89"/>
                  </a:cubicBezTo>
                  <a:cubicBezTo>
                    <a:pt x="604" y="86"/>
                    <a:pt x="584" y="91"/>
                    <a:pt x="564" y="92"/>
                  </a:cubicBezTo>
                  <a:close/>
                  <a:moveTo>
                    <a:pt x="1055" y="192"/>
                  </a:moveTo>
                  <a:cubicBezTo>
                    <a:pt x="1019" y="154"/>
                    <a:pt x="980" y="120"/>
                    <a:pt x="937" y="90"/>
                  </a:cubicBezTo>
                  <a:cubicBezTo>
                    <a:pt x="922" y="89"/>
                    <a:pt x="906" y="86"/>
                    <a:pt x="893" y="90"/>
                  </a:cubicBezTo>
                  <a:cubicBezTo>
                    <a:pt x="901" y="111"/>
                    <a:pt x="911" y="126"/>
                    <a:pt x="923" y="142"/>
                  </a:cubicBezTo>
                  <a:cubicBezTo>
                    <a:pt x="942" y="166"/>
                    <a:pt x="959" y="189"/>
                    <a:pt x="973" y="216"/>
                  </a:cubicBezTo>
                  <a:cubicBezTo>
                    <a:pt x="1006" y="219"/>
                    <a:pt x="1038" y="222"/>
                    <a:pt x="1069" y="226"/>
                  </a:cubicBezTo>
                  <a:cubicBezTo>
                    <a:pt x="1065" y="214"/>
                    <a:pt x="1059" y="204"/>
                    <a:pt x="1055" y="192"/>
                  </a:cubicBezTo>
                  <a:close/>
                  <a:moveTo>
                    <a:pt x="366" y="122"/>
                  </a:moveTo>
                  <a:cubicBezTo>
                    <a:pt x="394" y="118"/>
                    <a:pt x="410" y="101"/>
                    <a:pt x="429" y="89"/>
                  </a:cubicBezTo>
                  <a:cubicBezTo>
                    <a:pt x="407" y="99"/>
                    <a:pt x="386" y="110"/>
                    <a:pt x="366" y="122"/>
                  </a:cubicBezTo>
                  <a:close/>
                  <a:moveTo>
                    <a:pt x="631" y="90"/>
                  </a:moveTo>
                  <a:cubicBezTo>
                    <a:pt x="632" y="88"/>
                    <a:pt x="629" y="90"/>
                    <a:pt x="629" y="91"/>
                  </a:cubicBezTo>
                  <a:cubicBezTo>
                    <a:pt x="589" y="125"/>
                    <a:pt x="552" y="168"/>
                    <a:pt x="523" y="212"/>
                  </a:cubicBezTo>
                  <a:cubicBezTo>
                    <a:pt x="522" y="214"/>
                    <a:pt x="517" y="216"/>
                    <a:pt x="519" y="219"/>
                  </a:cubicBezTo>
                  <a:cubicBezTo>
                    <a:pt x="554" y="215"/>
                    <a:pt x="591" y="214"/>
                    <a:pt x="629" y="212"/>
                  </a:cubicBezTo>
                  <a:cubicBezTo>
                    <a:pt x="645" y="177"/>
                    <a:pt x="650" y="130"/>
                    <a:pt x="663" y="93"/>
                  </a:cubicBezTo>
                  <a:cubicBezTo>
                    <a:pt x="653" y="91"/>
                    <a:pt x="643" y="90"/>
                    <a:pt x="631" y="90"/>
                  </a:cubicBezTo>
                  <a:close/>
                  <a:moveTo>
                    <a:pt x="899" y="111"/>
                  </a:moveTo>
                  <a:cubicBezTo>
                    <a:pt x="900" y="112"/>
                    <a:pt x="900" y="111"/>
                    <a:pt x="899" y="111"/>
                  </a:cubicBezTo>
                  <a:moveTo>
                    <a:pt x="899" y="111"/>
                  </a:moveTo>
                  <a:cubicBezTo>
                    <a:pt x="897" y="103"/>
                    <a:pt x="893" y="97"/>
                    <a:pt x="891" y="90"/>
                  </a:cubicBezTo>
                  <a:cubicBezTo>
                    <a:pt x="886" y="90"/>
                    <a:pt x="882" y="89"/>
                    <a:pt x="880" y="92"/>
                  </a:cubicBezTo>
                  <a:cubicBezTo>
                    <a:pt x="887" y="97"/>
                    <a:pt x="892" y="105"/>
                    <a:pt x="899" y="111"/>
                  </a:cubicBezTo>
                  <a:moveTo>
                    <a:pt x="943" y="91"/>
                  </a:moveTo>
                  <a:cubicBezTo>
                    <a:pt x="979" y="114"/>
                    <a:pt x="1013" y="148"/>
                    <a:pt x="1044" y="177"/>
                  </a:cubicBezTo>
                  <a:cubicBezTo>
                    <a:pt x="1045" y="178"/>
                    <a:pt x="1047" y="183"/>
                    <a:pt x="1049" y="180"/>
                  </a:cubicBezTo>
                  <a:cubicBezTo>
                    <a:pt x="1032" y="150"/>
                    <a:pt x="1014" y="120"/>
                    <a:pt x="991" y="95"/>
                  </a:cubicBezTo>
                  <a:cubicBezTo>
                    <a:pt x="975" y="94"/>
                    <a:pt x="961" y="91"/>
                    <a:pt x="943" y="91"/>
                  </a:cubicBezTo>
                  <a:moveTo>
                    <a:pt x="943" y="91"/>
                  </a:moveTo>
                  <a:cubicBezTo>
                    <a:pt x="943" y="88"/>
                    <a:pt x="939" y="92"/>
                    <a:pt x="943" y="91"/>
                  </a:cubicBezTo>
                  <a:moveTo>
                    <a:pt x="904" y="120"/>
                  </a:moveTo>
                  <a:cubicBezTo>
                    <a:pt x="894" y="111"/>
                    <a:pt x="886" y="98"/>
                    <a:pt x="874" y="91"/>
                  </a:cubicBezTo>
                  <a:cubicBezTo>
                    <a:pt x="857" y="93"/>
                    <a:pt x="838" y="94"/>
                    <a:pt x="820" y="95"/>
                  </a:cubicBezTo>
                  <a:cubicBezTo>
                    <a:pt x="835" y="132"/>
                    <a:pt x="849" y="170"/>
                    <a:pt x="860" y="211"/>
                  </a:cubicBezTo>
                  <a:cubicBezTo>
                    <a:pt x="885" y="210"/>
                    <a:pt x="907" y="212"/>
                    <a:pt x="931" y="214"/>
                  </a:cubicBezTo>
                  <a:cubicBezTo>
                    <a:pt x="924" y="180"/>
                    <a:pt x="914" y="150"/>
                    <a:pt x="904" y="120"/>
                  </a:cubicBezTo>
                  <a:close/>
                  <a:moveTo>
                    <a:pt x="558" y="93"/>
                  </a:moveTo>
                  <a:cubicBezTo>
                    <a:pt x="558" y="92"/>
                    <a:pt x="559" y="93"/>
                    <a:pt x="558" y="93"/>
                  </a:cubicBezTo>
                  <a:close/>
                  <a:moveTo>
                    <a:pt x="492" y="99"/>
                  </a:moveTo>
                  <a:cubicBezTo>
                    <a:pt x="485" y="102"/>
                    <a:pt x="476" y="109"/>
                    <a:pt x="468" y="114"/>
                  </a:cubicBezTo>
                  <a:cubicBezTo>
                    <a:pt x="460" y="119"/>
                    <a:pt x="450" y="123"/>
                    <a:pt x="444" y="128"/>
                  </a:cubicBezTo>
                  <a:cubicBezTo>
                    <a:pt x="432" y="139"/>
                    <a:pt x="421" y="155"/>
                    <a:pt x="411" y="169"/>
                  </a:cubicBezTo>
                  <a:cubicBezTo>
                    <a:pt x="400" y="185"/>
                    <a:pt x="389" y="201"/>
                    <a:pt x="382" y="216"/>
                  </a:cubicBezTo>
                  <a:cubicBezTo>
                    <a:pt x="390" y="219"/>
                    <a:pt x="399" y="220"/>
                    <a:pt x="407" y="223"/>
                  </a:cubicBezTo>
                  <a:cubicBezTo>
                    <a:pt x="452" y="175"/>
                    <a:pt x="501" y="130"/>
                    <a:pt x="558" y="93"/>
                  </a:cubicBezTo>
                  <a:cubicBezTo>
                    <a:pt x="533" y="97"/>
                    <a:pt x="512" y="93"/>
                    <a:pt x="492" y="99"/>
                  </a:cubicBezTo>
                  <a:close/>
                  <a:moveTo>
                    <a:pt x="667" y="93"/>
                  </a:moveTo>
                  <a:cubicBezTo>
                    <a:pt x="661" y="115"/>
                    <a:pt x="652" y="139"/>
                    <a:pt x="650" y="163"/>
                  </a:cubicBezTo>
                  <a:cubicBezTo>
                    <a:pt x="660" y="138"/>
                    <a:pt x="673" y="116"/>
                    <a:pt x="685" y="94"/>
                  </a:cubicBezTo>
                  <a:cubicBezTo>
                    <a:pt x="678" y="94"/>
                    <a:pt x="674" y="92"/>
                    <a:pt x="667" y="93"/>
                  </a:cubicBezTo>
                  <a:close/>
                  <a:moveTo>
                    <a:pt x="639" y="211"/>
                  </a:moveTo>
                  <a:cubicBezTo>
                    <a:pt x="674" y="211"/>
                    <a:pt x="707" y="208"/>
                    <a:pt x="743" y="209"/>
                  </a:cubicBezTo>
                  <a:cubicBezTo>
                    <a:pt x="745" y="170"/>
                    <a:pt x="747" y="132"/>
                    <a:pt x="750" y="95"/>
                  </a:cubicBezTo>
                  <a:cubicBezTo>
                    <a:pt x="729" y="96"/>
                    <a:pt x="708" y="95"/>
                    <a:pt x="689" y="94"/>
                  </a:cubicBezTo>
                  <a:cubicBezTo>
                    <a:pt x="669" y="129"/>
                    <a:pt x="646" y="162"/>
                    <a:pt x="639" y="211"/>
                  </a:cubicBezTo>
                  <a:close/>
                  <a:moveTo>
                    <a:pt x="825" y="120"/>
                  </a:moveTo>
                  <a:cubicBezTo>
                    <a:pt x="823" y="113"/>
                    <a:pt x="819" y="96"/>
                    <a:pt x="811" y="95"/>
                  </a:cubicBezTo>
                  <a:cubicBezTo>
                    <a:pt x="803" y="93"/>
                    <a:pt x="791" y="98"/>
                    <a:pt x="782" y="95"/>
                  </a:cubicBezTo>
                  <a:cubicBezTo>
                    <a:pt x="784" y="133"/>
                    <a:pt x="786" y="171"/>
                    <a:pt x="787" y="209"/>
                  </a:cubicBezTo>
                  <a:cubicBezTo>
                    <a:pt x="811" y="208"/>
                    <a:pt x="832" y="210"/>
                    <a:pt x="855" y="210"/>
                  </a:cubicBezTo>
                  <a:cubicBezTo>
                    <a:pt x="848" y="183"/>
                    <a:pt x="836" y="148"/>
                    <a:pt x="825" y="120"/>
                  </a:cubicBezTo>
                  <a:close/>
                  <a:moveTo>
                    <a:pt x="499" y="96"/>
                  </a:moveTo>
                  <a:cubicBezTo>
                    <a:pt x="499" y="96"/>
                    <a:pt x="500" y="97"/>
                    <a:pt x="499" y="96"/>
                  </a:cubicBezTo>
                  <a:close/>
                  <a:moveTo>
                    <a:pt x="752" y="98"/>
                  </a:moveTo>
                  <a:cubicBezTo>
                    <a:pt x="750" y="135"/>
                    <a:pt x="747" y="171"/>
                    <a:pt x="746" y="209"/>
                  </a:cubicBezTo>
                  <a:cubicBezTo>
                    <a:pt x="758" y="209"/>
                    <a:pt x="771" y="209"/>
                    <a:pt x="784" y="209"/>
                  </a:cubicBezTo>
                  <a:cubicBezTo>
                    <a:pt x="783" y="170"/>
                    <a:pt x="781" y="133"/>
                    <a:pt x="779" y="95"/>
                  </a:cubicBezTo>
                  <a:cubicBezTo>
                    <a:pt x="771" y="97"/>
                    <a:pt x="756" y="92"/>
                    <a:pt x="752" y="98"/>
                  </a:cubicBezTo>
                  <a:close/>
                  <a:moveTo>
                    <a:pt x="1056" y="191"/>
                  </a:moveTo>
                  <a:cubicBezTo>
                    <a:pt x="1069" y="202"/>
                    <a:pt x="1077" y="217"/>
                    <a:pt x="1090" y="228"/>
                  </a:cubicBezTo>
                  <a:cubicBezTo>
                    <a:pt x="1115" y="224"/>
                    <a:pt x="1137" y="218"/>
                    <a:pt x="1159" y="212"/>
                  </a:cubicBezTo>
                  <a:cubicBezTo>
                    <a:pt x="1152" y="199"/>
                    <a:pt x="1138" y="190"/>
                    <a:pt x="1126" y="180"/>
                  </a:cubicBezTo>
                  <a:cubicBezTo>
                    <a:pt x="1101" y="159"/>
                    <a:pt x="1078" y="141"/>
                    <a:pt x="1049" y="122"/>
                  </a:cubicBezTo>
                  <a:cubicBezTo>
                    <a:pt x="1032" y="112"/>
                    <a:pt x="1016" y="96"/>
                    <a:pt x="996" y="96"/>
                  </a:cubicBezTo>
                  <a:cubicBezTo>
                    <a:pt x="1020" y="124"/>
                    <a:pt x="1040" y="155"/>
                    <a:pt x="1056" y="191"/>
                  </a:cubicBezTo>
                  <a:close/>
                  <a:moveTo>
                    <a:pt x="1095" y="150"/>
                  </a:moveTo>
                  <a:cubicBezTo>
                    <a:pt x="1112" y="165"/>
                    <a:pt x="1132" y="180"/>
                    <a:pt x="1149" y="195"/>
                  </a:cubicBezTo>
                  <a:cubicBezTo>
                    <a:pt x="1154" y="200"/>
                    <a:pt x="1159" y="209"/>
                    <a:pt x="1167" y="209"/>
                  </a:cubicBezTo>
                  <a:cubicBezTo>
                    <a:pt x="1146" y="171"/>
                    <a:pt x="1113" y="136"/>
                    <a:pt x="1081" y="107"/>
                  </a:cubicBezTo>
                  <a:cubicBezTo>
                    <a:pt x="1060" y="104"/>
                    <a:pt x="1036" y="99"/>
                    <a:pt x="1015" y="98"/>
                  </a:cubicBezTo>
                  <a:cubicBezTo>
                    <a:pt x="1044" y="113"/>
                    <a:pt x="1069" y="132"/>
                    <a:pt x="1095" y="150"/>
                  </a:cubicBezTo>
                  <a:close/>
                  <a:moveTo>
                    <a:pt x="555" y="99"/>
                  </a:moveTo>
                  <a:cubicBezTo>
                    <a:pt x="506" y="130"/>
                    <a:pt x="457" y="172"/>
                    <a:pt x="418" y="216"/>
                  </a:cubicBezTo>
                  <a:cubicBezTo>
                    <a:pt x="417" y="218"/>
                    <a:pt x="411" y="220"/>
                    <a:pt x="414" y="224"/>
                  </a:cubicBezTo>
                  <a:cubicBezTo>
                    <a:pt x="438" y="232"/>
                    <a:pt x="467" y="223"/>
                    <a:pt x="494" y="221"/>
                  </a:cubicBezTo>
                  <a:cubicBezTo>
                    <a:pt x="510" y="176"/>
                    <a:pt x="530" y="135"/>
                    <a:pt x="555" y="99"/>
                  </a:cubicBezTo>
                  <a:moveTo>
                    <a:pt x="555" y="99"/>
                  </a:moveTo>
                  <a:cubicBezTo>
                    <a:pt x="556" y="99"/>
                    <a:pt x="555" y="98"/>
                    <a:pt x="555" y="99"/>
                  </a:cubicBezTo>
                  <a:moveTo>
                    <a:pt x="484" y="101"/>
                  </a:moveTo>
                  <a:cubicBezTo>
                    <a:pt x="483" y="101"/>
                    <a:pt x="484" y="102"/>
                    <a:pt x="484" y="101"/>
                  </a:cubicBezTo>
                  <a:close/>
                  <a:moveTo>
                    <a:pt x="1118" y="101"/>
                  </a:moveTo>
                  <a:cubicBezTo>
                    <a:pt x="1119" y="103"/>
                    <a:pt x="1119" y="101"/>
                    <a:pt x="1118" y="101"/>
                  </a:cubicBezTo>
                  <a:moveTo>
                    <a:pt x="1118" y="101"/>
                  </a:moveTo>
                  <a:cubicBezTo>
                    <a:pt x="1118" y="100"/>
                    <a:pt x="1117" y="101"/>
                    <a:pt x="1118" y="101"/>
                  </a:cubicBezTo>
                  <a:moveTo>
                    <a:pt x="454" y="119"/>
                  </a:moveTo>
                  <a:cubicBezTo>
                    <a:pt x="452" y="119"/>
                    <a:pt x="454" y="120"/>
                    <a:pt x="454" y="119"/>
                  </a:cubicBezTo>
                  <a:moveTo>
                    <a:pt x="454" y="119"/>
                  </a:moveTo>
                  <a:cubicBezTo>
                    <a:pt x="464" y="113"/>
                    <a:pt x="474" y="108"/>
                    <a:pt x="483" y="101"/>
                  </a:cubicBezTo>
                  <a:cubicBezTo>
                    <a:pt x="466" y="100"/>
                    <a:pt x="462" y="111"/>
                    <a:pt x="454" y="119"/>
                  </a:cubicBezTo>
                  <a:moveTo>
                    <a:pt x="1120" y="103"/>
                  </a:moveTo>
                  <a:cubicBezTo>
                    <a:pt x="1120" y="103"/>
                    <a:pt x="1121" y="104"/>
                    <a:pt x="1120" y="103"/>
                  </a:cubicBezTo>
                  <a:close/>
                  <a:moveTo>
                    <a:pt x="1075" y="104"/>
                  </a:moveTo>
                  <a:cubicBezTo>
                    <a:pt x="1075" y="104"/>
                    <a:pt x="1076" y="105"/>
                    <a:pt x="1075" y="104"/>
                  </a:cubicBezTo>
                  <a:close/>
                  <a:moveTo>
                    <a:pt x="417" y="112"/>
                  </a:moveTo>
                  <a:cubicBezTo>
                    <a:pt x="407" y="115"/>
                    <a:pt x="396" y="125"/>
                    <a:pt x="386" y="131"/>
                  </a:cubicBezTo>
                  <a:cubicBezTo>
                    <a:pt x="357" y="148"/>
                    <a:pt x="335" y="165"/>
                    <a:pt x="317" y="191"/>
                  </a:cubicBezTo>
                  <a:cubicBezTo>
                    <a:pt x="325" y="195"/>
                    <a:pt x="332" y="200"/>
                    <a:pt x="342" y="203"/>
                  </a:cubicBezTo>
                  <a:cubicBezTo>
                    <a:pt x="374" y="176"/>
                    <a:pt x="406" y="149"/>
                    <a:pt x="442" y="127"/>
                  </a:cubicBezTo>
                  <a:cubicBezTo>
                    <a:pt x="445" y="123"/>
                    <a:pt x="449" y="119"/>
                    <a:pt x="453" y="115"/>
                  </a:cubicBezTo>
                  <a:cubicBezTo>
                    <a:pt x="455" y="112"/>
                    <a:pt x="466" y="105"/>
                    <a:pt x="461" y="104"/>
                  </a:cubicBezTo>
                  <a:cubicBezTo>
                    <a:pt x="446" y="109"/>
                    <a:pt x="430" y="107"/>
                    <a:pt x="417" y="112"/>
                  </a:cubicBezTo>
                  <a:close/>
                  <a:moveTo>
                    <a:pt x="1210" y="188"/>
                  </a:moveTo>
                  <a:cubicBezTo>
                    <a:pt x="1213" y="187"/>
                    <a:pt x="1214" y="184"/>
                    <a:pt x="1216" y="183"/>
                  </a:cubicBezTo>
                  <a:cubicBezTo>
                    <a:pt x="1210" y="171"/>
                    <a:pt x="1197" y="162"/>
                    <a:pt x="1185" y="152"/>
                  </a:cubicBezTo>
                  <a:cubicBezTo>
                    <a:pt x="1175" y="143"/>
                    <a:pt x="1164" y="130"/>
                    <a:pt x="1151" y="123"/>
                  </a:cubicBezTo>
                  <a:cubicBezTo>
                    <a:pt x="1135" y="116"/>
                    <a:pt x="1116" y="117"/>
                    <a:pt x="1097" y="110"/>
                  </a:cubicBezTo>
                  <a:cubicBezTo>
                    <a:pt x="1096" y="110"/>
                    <a:pt x="1094" y="110"/>
                    <a:pt x="1094" y="111"/>
                  </a:cubicBezTo>
                  <a:cubicBezTo>
                    <a:pt x="1136" y="132"/>
                    <a:pt x="1174" y="163"/>
                    <a:pt x="1210" y="188"/>
                  </a:cubicBezTo>
                  <a:close/>
                  <a:moveTo>
                    <a:pt x="1090" y="112"/>
                  </a:moveTo>
                  <a:cubicBezTo>
                    <a:pt x="1090" y="112"/>
                    <a:pt x="1090" y="113"/>
                    <a:pt x="1090" y="113"/>
                  </a:cubicBezTo>
                  <a:cubicBezTo>
                    <a:pt x="1124" y="138"/>
                    <a:pt x="1146" y="175"/>
                    <a:pt x="1173" y="207"/>
                  </a:cubicBezTo>
                  <a:cubicBezTo>
                    <a:pt x="1185" y="202"/>
                    <a:pt x="1198" y="198"/>
                    <a:pt x="1206" y="190"/>
                  </a:cubicBezTo>
                  <a:cubicBezTo>
                    <a:pt x="1170" y="161"/>
                    <a:pt x="1132" y="134"/>
                    <a:pt x="1090" y="112"/>
                  </a:cubicBezTo>
                  <a:moveTo>
                    <a:pt x="1090" y="112"/>
                  </a:moveTo>
                  <a:cubicBezTo>
                    <a:pt x="1090" y="110"/>
                    <a:pt x="1089" y="112"/>
                    <a:pt x="1090" y="112"/>
                  </a:cubicBezTo>
                  <a:moveTo>
                    <a:pt x="405" y="116"/>
                  </a:moveTo>
                  <a:cubicBezTo>
                    <a:pt x="389" y="116"/>
                    <a:pt x="383" y="126"/>
                    <a:pt x="374" y="134"/>
                  </a:cubicBezTo>
                  <a:moveTo>
                    <a:pt x="374" y="134"/>
                  </a:moveTo>
                  <a:cubicBezTo>
                    <a:pt x="373" y="134"/>
                    <a:pt x="372" y="135"/>
                    <a:pt x="371" y="136"/>
                  </a:cubicBezTo>
                  <a:moveTo>
                    <a:pt x="371" y="136"/>
                  </a:moveTo>
                  <a:cubicBezTo>
                    <a:pt x="370" y="136"/>
                    <a:pt x="370" y="136"/>
                    <a:pt x="370" y="137"/>
                  </a:cubicBezTo>
                  <a:moveTo>
                    <a:pt x="370" y="137"/>
                  </a:moveTo>
                  <a:cubicBezTo>
                    <a:pt x="369" y="137"/>
                    <a:pt x="370" y="138"/>
                    <a:pt x="370" y="137"/>
                  </a:cubicBezTo>
                  <a:moveTo>
                    <a:pt x="370" y="137"/>
                  </a:moveTo>
                  <a:cubicBezTo>
                    <a:pt x="371" y="137"/>
                    <a:pt x="371" y="136"/>
                    <a:pt x="371" y="136"/>
                  </a:cubicBezTo>
                  <a:moveTo>
                    <a:pt x="371" y="136"/>
                  </a:moveTo>
                  <a:cubicBezTo>
                    <a:pt x="373" y="136"/>
                    <a:pt x="374" y="135"/>
                    <a:pt x="374" y="134"/>
                  </a:cubicBezTo>
                  <a:moveTo>
                    <a:pt x="374" y="134"/>
                  </a:moveTo>
                  <a:cubicBezTo>
                    <a:pt x="385" y="129"/>
                    <a:pt x="395" y="122"/>
                    <a:pt x="405" y="116"/>
                  </a:cubicBezTo>
                  <a:moveTo>
                    <a:pt x="405" y="116"/>
                  </a:moveTo>
                  <a:cubicBezTo>
                    <a:pt x="409" y="117"/>
                    <a:pt x="405" y="113"/>
                    <a:pt x="405" y="116"/>
                  </a:cubicBezTo>
                  <a:moveTo>
                    <a:pt x="1142" y="119"/>
                  </a:moveTo>
                  <a:cubicBezTo>
                    <a:pt x="1142" y="118"/>
                    <a:pt x="1143" y="119"/>
                    <a:pt x="1142" y="119"/>
                  </a:cubicBezTo>
                  <a:close/>
                  <a:moveTo>
                    <a:pt x="365" y="119"/>
                  </a:moveTo>
                  <a:cubicBezTo>
                    <a:pt x="364" y="119"/>
                    <a:pt x="365" y="120"/>
                    <a:pt x="365" y="119"/>
                  </a:cubicBezTo>
                  <a:close/>
                  <a:moveTo>
                    <a:pt x="363" y="120"/>
                  </a:moveTo>
                  <a:cubicBezTo>
                    <a:pt x="361" y="121"/>
                    <a:pt x="363" y="122"/>
                    <a:pt x="363" y="120"/>
                  </a:cubicBezTo>
                  <a:moveTo>
                    <a:pt x="363" y="120"/>
                  </a:moveTo>
                  <a:cubicBezTo>
                    <a:pt x="364" y="120"/>
                    <a:pt x="363" y="119"/>
                    <a:pt x="363" y="120"/>
                  </a:cubicBezTo>
                  <a:moveTo>
                    <a:pt x="326" y="147"/>
                  </a:moveTo>
                  <a:cubicBezTo>
                    <a:pt x="312" y="157"/>
                    <a:pt x="291" y="166"/>
                    <a:pt x="308" y="182"/>
                  </a:cubicBezTo>
                  <a:cubicBezTo>
                    <a:pt x="333" y="161"/>
                    <a:pt x="362" y="143"/>
                    <a:pt x="385" y="120"/>
                  </a:cubicBezTo>
                  <a:cubicBezTo>
                    <a:pt x="360" y="124"/>
                    <a:pt x="343" y="136"/>
                    <a:pt x="326" y="147"/>
                  </a:cubicBezTo>
                  <a:close/>
                  <a:moveTo>
                    <a:pt x="360" y="122"/>
                  </a:moveTo>
                  <a:cubicBezTo>
                    <a:pt x="359" y="122"/>
                    <a:pt x="360" y="123"/>
                    <a:pt x="360" y="122"/>
                  </a:cubicBezTo>
                  <a:close/>
                  <a:moveTo>
                    <a:pt x="365" y="123"/>
                  </a:moveTo>
                  <a:cubicBezTo>
                    <a:pt x="364" y="123"/>
                    <a:pt x="365" y="124"/>
                    <a:pt x="365" y="123"/>
                  </a:cubicBezTo>
                  <a:close/>
                  <a:moveTo>
                    <a:pt x="357" y="124"/>
                  </a:moveTo>
                  <a:cubicBezTo>
                    <a:pt x="356" y="124"/>
                    <a:pt x="358" y="125"/>
                    <a:pt x="357" y="124"/>
                  </a:cubicBezTo>
                  <a:close/>
                  <a:moveTo>
                    <a:pt x="354" y="126"/>
                  </a:moveTo>
                  <a:cubicBezTo>
                    <a:pt x="354" y="126"/>
                    <a:pt x="355" y="127"/>
                    <a:pt x="354" y="126"/>
                  </a:cubicBezTo>
                  <a:close/>
                  <a:moveTo>
                    <a:pt x="910" y="129"/>
                  </a:moveTo>
                  <a:cubicBezTo>
                    <a:pt x="919" y="156"/>
                    <a:pt x="927" y="184"/>
                    <a:pt x="934" y="214"/>
                  </a:cubicBezTo>
                  <a:cubicBezTo>
                    <a:pt x="946" y="215"/>
                    <a:pt x="959" y="215"/>
                    <a:pt x="970" y="216"/>
                  </a:cubicBezTo>
                  <a:cubicBezTo>
                    <a:pt x="952" y="185"/>
                    <a:pt x="933" y="155"/>
                    <a:pt x="910" y="129"/>
                  </a:cubicBezTo>
                  <a:moveTo>
                    <a:pt x="910" y="129"/>
                  </a:moveTo>
                  <a:cubicBezTo>
                    <a:pt x="911" y="125"/>
                    <a:pt x="907" y="129"/>
                    <a:pt x="910" y="129"/>
                  </a:cubicBezTo>
                  <a:moveTo>
                    <a:pt x="1166" y="129"/>
                  </a:moveTo>
                  <a:cubicBezTo>
                    <a:pt x="1166" y="129"/>
                    <a:pt x="1167" y="130"/>
                    <a:pt x="1166" y="129"/>
                  </a:cubicBezTo>
                  <a:close/>
                  <a:moveTo>
                    <a:pt x="1222" y="166"/>
                  </a:moveTo>
                  <a:cubicBezTo>
                    <a:pt x="1218" y="155"/>
                    <a:pt x="1206" y="150"/>
                    <a:pt x="1198" y="144"/>
                  </a:cubicBezTo>
                  <a:cubicBezTo>
                    <a:pt x="1189" y="138"/>
                    <a:pt x="1180" y="130"/>
                    <a:pt x="1168" y="130"/>
                  </a:cubicBezTo>
                  <a:cubicBezTo>
                    <a:pt x="1187" y="141"/>
                    <a:pt x="1204" y="154"/>
                    <a:pt x="1222" y="166"/>
                  </a:cubicBezTo>
                  <a:close/>
                  <a:moveTo>
                    <a:pt x="1165" y="132"/>
                  </a:moveTo>
                  <a:cubicBezTo>
                    <a:pt x="1166" y="133"/>
                    <a:pt x="1165" y="132"/>
                    <a:pt x="1165" y="132"/>
                  </a:cubicBezTo>
                  <a:close/>
                  <a:moveTo>
                    <a:pt x="1169" y="134"/>
                  </a:moveTo>
                  <a:cubicBezTo>
                    <a:pt x="1187" y="147"/>
                    <a:pt x="1204" y="167"/>
                    <a:pt x="1220" y="178"/>
                  </a:cubicBezTo>
                  <a:cubicBezTo>
                    <a:pt x="1220" y="175"/>
                    <a:pt x="1223" y="174"/>
                    <a:pt x="1222" y="170"/>
                  </a:cubicBezTo>
                  <a:cubicBezTo>
                    <a:pt x="1206" y="157"/>
                    <a:pt x="1188" y="145"/>
                    <a:pt x="1169" y="134"/>
                  </a:cubicBezTo>
                  <a:moveTo>
                    <a:pt x="1169" y="134"/>
                  </a:moveTo>
                  <a:cubicBezTo>
                    <a:pt x="1168" y="132"/>
                    <a:pt x="1168" y="134"/>
                    <a:pt x="1169" y="134"/>
                  </a:cubicBezTo>
                  <a:moveTo>
                    <a:pt x="434" y="136"/>
                  </a:moveTo>
                  <a:cubicBezTo>
                    <a:pt x="433" y="136"/>
                    <a:pt x="433" y="136"/>
                    <a:pt x="433" y="137"/>
                  </a:cubicBezTo>
                  <a:moveTo>
                    <a:pt x="433" y="137"/>
                  </a:moveTo>
                  <a:cubicBezTo>
                    <a:pt x="401" y="157"/>
                    <a:pt x="372" y="180"/>
                    <a:pt x="345" y="205"/>
                  </a:cubicBezTo>
                  <a:cubicBezTo>
                    <a:pt x="357" y="209"/>
                    <a:pt x="367" y="213"/>
                    <a:pt x="379" y="215"/>
                  </a:cubicBezTo>
                  <a:cubicBezTo>
                    <a:pt x="394" y="187"/>
                    <a:pt x="413" y="162"/>
                    <a:pt x="433" y="137"/>
                  </a:cubicBezTo>
                  <a:moveTo>
                    <a:pt x="433" y="137"/>
                  </a:moveTo>
                  <a:cubicBezTo>
                    <a:pt x="434" y="137"/>
                    <a:pt x="434" y="136"/>
                    <a:pt x="434" y="136"/>
                  </a:cubicBezTo>
                  <a:moveTo>
                    <a:pt x="434" y="136"/>
                  </a:moveTo>
                  <a:cubicBezTo>
                    <a:pt x="435" y="135"/>
                    <a:pt x="434" y="135"/>
                    <a:pt x="434" y="136"/>
                  </a:cubicBezTo>
                  <a:moveTo>
                    <a:pt x="327" y="142"/>
                  </a:moveTo>
                  <a:cubicBezTo>
                    <a:pt x="327" y="141"/>
                    <a:pt x="328" y="142"/>
                    <a:pt x="327" y="142"/>
                  </a:cubicBezTo>
                  <a:close/>
                  <a:moveTo>
                    <a:pt x="325" y="143"/>
                  </a:moveTo>
                  <a:cubicBezTo>
                    <a:pt x="319" y="146"/>
                    <a:pt x="312" y="150"/>
                    <a:pt x="308" y="156"/>
                  </a:cubicBezTo>
                  <a:moveTo>
                    <a:pt x="308" y="156"/>
                  </a:moveTo>
                  <a:cubicBezTo>
                    <a:pt x="307" y="156"/>
                    <a:pt x="307" y="156"/>
                    <a:pt x="307" y="157"/>
                  </a:cubicBezTo>
                  <a:moveTo>
                    <a:pt x="307" y="157"/>
                  </a:moveTo>
                  <a:cubicBezTo>
                    <a:pt x="306" y="157"/>
                    <a:pt x="306" y="157"/>
                    <a:pt x="306" y="158"/>
                  </a:cubicBezTo>
                  <a:moveTo>
                    <a:pt x="306" y="158"/>
                  </a:moveTo>
                  <a:cubicBezTo>
                    <a:pt x="305" y="158"/>
                    <a:pt x="306" y="159"/>
                    <a:pt x="306" y="158"/>
                  </a:cubicBezTo>
                  <a:moveTo>
                    <a:pt x="306" y="158"/>
                  </a:moveTo>
                  <a:cubicBezTo>
                    <a:pt x="307" y="158"/>
                    <a:pt x="307" y="158"/>
                    <a:pt x="307" y="157"/>
                  </a:cubicBezTo>
                  <a:moveTo>
                    <a:pt x="307" y="157"/>
                  </a:moveTo>
                  <a:cubicBezTo>
                    <a:pt x="308" y="157"/>
                    <a:pt x="308" y="157"/>
                    <a:pt x="308" y="156"/>
                  </a:cubicBezTo>
                  <a:moveTo>
                    <a:pt x="308" y="156"/>
                  </a:moveTo>
                  <a:cubicBezTo>
                    <a:pt x="314" y="152"/>
                    <a:pt x="320" y="147"/>
                    <a:pt x="325" y="143"/>
                  </a:cubicBezTo>
                  <a:moveTo>
                    <a:pt x="325" y="143"/>
                  </a:moveTo>
                  <a:cubicBezTo>
                    <a:pt x="327" y="142"/>
                    <a:pt x="325" y="141"/>
                    <a:pt x="325" y="143"/>
                  </a:cubicBezTo>
                  <a:moveTo>
                    <a:pt x="338" y="163"/>
                  </a:moveTo>
                  <a:cubicBezTo>
                    <a:pt x="337" y="163"/>
                    <a:pt x="337" y="163"/>
                    <a:pt x="337" y="164"/>
                  </a:cubicBezTo>
                  <a:moveTo>
                    <a:pt x="337" y="164"/>
                  </a:moveTo>
                  <a:cubicBezTo>
                    <a:pt x="327" y="170"/>
                    <a:pt x="317" y="176"/>
                    <a:pt x="310" y="185"/>
                  </a:cubicBezTo>
                  <a:cubicBezTo>
                    <a:pt x="312" y="185"/>
                    <a:pt x="312" y="188"/>
                    <a:pt x="315" y="188"/>
                  </a:cubicBezTo>
                  <a:cubicBezTo>
                    <a:pt x="322" y="180"/>
                    <a:pt x="330" y="172"/>
                    <a:pt x="337" y="164"/>
                  </a:cubicBezTo>
                  <a:moveTo>
                    <a:pt x="337" y="164"/>
                  </a:moveTo>
                  <a:cubicBezTo>
                    <a:pt x="338" y="164"/>
                    <a:pt x="338" y="163"/>
                    <a:pt x="338" y="163"/>
                  </a:cubicBezTo>
                  <a:moveTo>
                    <a:pt x="338" y="163"/>
                  </a:moveTo>
                  <a:cubicBezTo>
                    <a:pt x="339" y="162"/>
                    <a:pt x="338" y="162"/>
                    <a:pt x="338" y="163"/>
                  </a:cubicBezTo>
                  <a:moveTo>
                    <a:pt x="648" y="165"/>
                  </a:moveTo>
                  <a:cubicBezTo>
                    <a:pt x="647" y="164"/>
                    <a:pt x="648" y="165"/>
                    <a:pt x="648" y="165"/>
                  </a:cubicBezTo>
                  <a:close/>
                  <a:moveTo>
                    <a:pt x="1279" y="213"/>
                  </a:moveTo>
                  <a:cubicBezTo>
                    <a:pt x="1279" y="213"/>
                    <a:pt x="1280" y="214"/>
                    <a:pt x="1280" y="214"/>
                  </a:cubicBezTo>
                  <a:moveTo>
                    <a:pt x="1280" y="214"/>
                  </a:moveTo>
                  <a:cubicBezTo>
                    <a:pt x="1280" y="214"/>
                    <a:pt x="1281" y="214"/>
                    <a:pt x="1281" y="215"/>
                  </a:cubicBezTo>
                  <a:moveTo>
                    <a:pt x="1281" y="215"/>
                  </a:moveTo>
                  <a:cubicBezTo>
                    <a:pt x="1281" y="215"/>
                    <a:pt x="1282" y="215"/>
                    <a:pt x="1282" y="215"/>
                  </a:cubicBezTo>
                  <a:moveTo>
                    <a:pt x="1282" y="215"/>
                  </a:moveTo>
                  <a:cubicBezTo>
                    <a:pt x="1282" y="216"/>
                    <a:pt x="1283" y="216"/>
                    <a:pt x="1283" y="216"/>
                  </a:cubicBezTo>
                  <a:moveTo>
                    <a:pt x="1283" y="216"/>
                  </a:moveTo>
                  <a:cubicBezTo>
                    <a:pt x="1283" y="217"/>
                    <a:pt x="1284" y="217"/>
                    <a:pt x="1284" y="217"/>
                  </a:cubicBezTo>
                  <a:moveTo>
                    <a:pt x="1284" y="217"/>
                  </a:moveTo>
                  <a:cubicBezTo>
                    <a:pt x="1284" y="218"/>
                    <a:pt x="1285" y="218"/>
                    <a:pt x="1285" y="218"/>
                  </a:cubicBezTo>
                  <a:moveTo>
                    <a:pt x="1285" y="218"/>
                  </a:moveTo>
                  <a:cubicBezTo>
                    <a:pt x="1285" y="219"/>
                    <a:pt x="1286" y="219"/>
                    <a:pt x="1286" y="219"/>
                  </a:cubicBezTo>
                  <a:moveTo>
                    <a:pt x="1286" y="219"/>
                  </a:moveTo>
                  <a:cubicBezTo>
                    <a:pt x="1286" y="220"/>
                    <a:pt x="1287" y="220"/>
                    <a:pt x="1287" y="220"/>
                  </a:cubicBezTo>
                  <a:moveTo>
                    <a:pt x="1287" y="220"/>
                  </a:moveTo>
                  <a:cubicBezTo>
                    <a:pt x="1288" y="222"/>
                    <a:pt x="1288" y="220"/>
                    <a:pt x="1287" y="220"/>
                  </a:cubicBezTo>
                  <a:moveTo>
                    <a:pt x="1287" y="220"/>
                  </a:moveTo>
                  <a:cubicBezTo>
                    <a:pt x="1287" y="219"/>
                    <a:pt x="1287" y="219"/>
                    <a:pt x="1286" y="219"/>
                  </a:cubicBezTo>
                  <a:moveTo>
                    <a:pt x="1286" y="219"/>
                  </a:moveTo>
                  <a:cubicBezTo>
                    <a:pt x="1286" y="219"/>
                    <a:pt x="1286" y="218"/>
                    <a:pt x="1285" y="218"/>
                  </a:cubicBezTo>
                  <a:moveTo>
                    <a:pt x="1285" y="218"/>
                  </a:moveTo>
                  <a:cubicBezTo>
                    <a:pt x="1285" y="218"/>
                    <a:pt x="1285" y="217"/>
                    <a:pt x="1284" y="217"/>
                  </a:cubicBezTo>
                  <a:moveTo>
                    <a:pt x="1284" y="217"/>
                  </a:moveTo>
                  <a:cubicBezTo>
                    <a:pt x="1284" y="217"/>
                    <a:pt x="1284" y="216"/>
                    <a:pt x="1283" y="216"/>
                  </a:cubicBezTo>
                  <a:moveTo>
                    <a:pt x="1283" y="216"/>
                  </a:moveTo>
                  <a:cubicBezTo>
                    <a:pt x="1283" y="216"/>
                    <a:pt x="1283" y="216"/>
                    <a:pt x="1282" y="215"/>
                  </a:cubicBezTo>
                  <a:moveTo>
                    <a:pt x="1282" y="215"/>
                  </a:moveTo>
                  <a:cubicBezTo>
                    <a:pt x="1283" y="215"/>
                    <a:pt x="1282" y="215"/>
                    <a:pt x="1281" y="215"/>
                  </a:cubicBezTo>
                  <a:moveTo>
                    <a:pt x="1281" y="215"/>
                  </a:moveTo>
                  <a:cubicBezTo>
                    <a:pt x="1282" y="214"/>
                    <a:pt x="1281" y="214"/>
                    <a:pt x="1280" y="214"/>
                  </a:cubicBezTo>
                  <a:moveTo>
                    <a:pt x="1280" y="214"/>
                  </a:moveTo>
                  <a:cubicBezTo>
                    <a:pt x="1281" y="213"/>
                    <a:pt x="1280" y="213"/>
                    <a:pt x="1279" y="213"/>
                  </a:cubicBezTo>
                  <a:moveTo>
                    <a:pt x="1279" y="213"/>
                  </a:moveTo>
                  <a:cubicBezTo>
                    <a:pt x="1262" y="195"/>
                    <a:pt x="1245" y="179"/>
                    <a:pt x="1225" y="165"/>
                  </a:cubicBezTo>
                  <a:cubicBezTo>
                    <a:pt x="1226" y="171"/>
                    <a:pt x="1233" y="175"/>
                    <a:pt x="1237" y="178"/>
                  </a:cubicBezTo>
                  <a:cubicBezTo>
                    <a:pt x="1251" y="189"/>
                    <a:pt x="1265" y="201"/>
                    <a:pt x="1279" y="213"/>
                  </a:cubicBezTo>
                  <a:moveTo>
                    <a:pt x="188" y="288"/>
                  </a:moveTo>
                  <a:cubicBezTo>
                    <a:pt x="205" y="283"/>
                    <a:pt x="212" y="269"/>
                    <a:pt x="223" y="257"/>
                  </a:cubicBezTo>
                  <a:cubicBezTo>
                    <a:pt x="250" y="230"/>
                    <a:pt x="277" y="206"/>
                    <a:pt x="305" y="183"/>
                  </a:cubicBezTo>
                  <a:cubicBezTo>
                    <a:pt x="301" y="179"/>
                    <a:pt x="300" y="173"/>
                    <a:pt x="298" y="167"/>
                  </a:cubicBezTo>
                  <a:cubicBezTo>
                    <a:pt x="257" y="204"/>
                    <a:pt x="219" y="243"/>
                    <a:pt x="188" y="288"/>
                  </a:cubicBezTo>
                  <a:close/>
                  <a:moveTo>
                    <a:pt x="1351" y="296"/>
                  </a:moveTo>
                  <a:cubicBezTo>
                    <a:pt x="1351" y="297"/>
                    <a:pt x="1352" y="297"/>
                    <a:pt x="1352" y="297"/>
                  </a:cubicBezTo>
                  <a:moveTo>
                    <a:pt x="1352" y="297"/>
                  </a:moveTo>
                  <a:cubicBezTo>
                    <a:pt x="1353" y="298"/>
                    <a:pt x="1354" y="297"/>
                    <a:pt x="1352" y="297"/>
                  </a:cubicBezTo>
                  <a:moveTo>
                    <a:pt x="1352" y="297"/>
                  </a:moveTo>
                  <a:cubicBezTo>
                    <a:pt x="1353" y="296"/>
                    <a:pt x="1352" y="296"/>
                    <a:pt x="1351" y="296"/>
                  </a:cubicBezTo>
                  <a:moveTo>
                    <a:pt x="1351" y="296"/>
                  </a:moveTo>
                  <a:cubicBezTo>
                    <a:pt x="1351" y="295"/>
                    <a:pt x="1351" y="293"/>
                    <a:pt x="1350" y="293"/>
                  </a:cubicBezTo>
                  <a:cubicBezTo>
                    <a:pt x="1320" y="252"/>
                    <a:pt x="1281" y="217"/>
                    <a:pt x="1241" y="185"/>
                  </a:cubicBezTo>
                  <a:cubicBezTo>
                    <a:pt x="1236" y="181"/>
                    <a:pt x="1231" y="174"/>
                    <a:pt x="1224" y="173"/>
                  </a:cubicBezTo>
                  <a:cubicBezTo>
                    <a:pt x="1218" y="183"/>
                    <a:pt x="1228" y="188"/>
                    <a:pt x="1233" y="194"/>
                  </a:cubicBezTo>
                  <a:cubicBezTo>
                    <a:pt x="1239" y="201"/>
                    <a:pt x="1244" y="208"/>
                    <a:pt x="1250" y="214"/>
                  </a:cubicBezTo>
                  <a:cubicBezTo>
                    <a:pt x="1267" y="233"/>
                    <a:pt x="1280" y="256"/>
                    <a:pt x="1300" y="274"/>
                  </a:cubicBezTo>
                  <a:cubicBezTo>
                    <a:pt x="1319" y="279"/>
                    <a:pt x="1335" y="288"/>
                    <a:pt x="1351" y="296"/>
                  </a:cubicBezTo>
                  <a:moveTo>
                    <a:pt x="1218" y="184"/>
                  </a:moveTo>
                  <a:cubicBezTo>
                    <a:pt x="1217" y="187"/>
                    <a:pt x="1213" y="188"/>
                    <a:pt x="1211" y="191"/>
                  </a:cubicBezTo>
                  <a:cubicBezTo>
                    <a:pt x="1231" y="205"/>
                    <a:pt x="1249" y="226"/>
                    <a:pt x="1267" y="239"/>
                  </a:cubicBezTo>
                  <a:cubicBezTo>
                    <a:pt x="1250" y="220"/>
                    <a:pt x="1237" y="199"/>
                    <a:pt x="1218" y="184"/>
                  </a:cubicBezTo>
                  <a:close/>
                  <a:moveTo>
                    <a:pt x="207" y="280"/>
                  </a:moveTo>
                  <a:cubicBezTo>
                    <a:pt x="206" y="280"/>
                    <a:pt x="207" y="281"/>
                    <a:pt x="207" y="280"/>
                  </a:cubicBezTo>
                  <a:moveTo>
                    <a:pt x="207" y="280"/>
                  </a:moveTo>
                  <a:cubicBezTo>
                    <a:pt x="225" y="274"/>
                    <a:pt x="241" y="267"/>
                    <a:pt x="260" y="263"/>
                  </a:cubicBezTo>
                  <a:cubicBezTo>
                    <a:pt x="272" y="244"/>
                    <a:pt x="285" y="224"/>
                    <a:pt x="299" y="206"/>
                  </a:cubicBezTo>
                  <a:cubicBezTo>
                    <a:pt x="304" y="200"/>
                    <a:pt x="311" y="196"/>
                    <a:pt x="312" y="189"/>
                  </a:cubicBezTo>
                  <a:cubicBezTo>
                    <a:pt x="306" y="183"/>
                    <a:pt x="301" y="190"/>
                    <a:pt x="297" y="193"/>
                  </a:cubicBezTo>
                  <a:cubicBezTo>
                    <a:pt x="268" y="218"/>
                    <a:pt x="231" y="250"/>
                    <a:pt x="207" y="280"/>
                  </a:cubicBezTo>
                  <a:moveTo>
                    <a:pt x="267" y="192"/>
                  </a:moveTo>
                  <a:cubicBezTo>
                    <a:pt x="266" y="192"/>
                    <a:pt x="266" y="193"/>
                    <a:pt x="266" y="193"/>
                  </a:cubicBezTo>
                  <a:moveTo>
                    <a:pt x="266" y="193"/>
                  </a:moveTo>
                  <a:cubicBezTo>
                    <a:pt x="265" y="193"/>
                    <a:pt x="265" y="194"/>
                    <a:pt x="265" y="194"/>
                  </a:cubicBezTo>
                  <a:moveTo>
                    <a:pt x="265" y="194"/>
                  </a:moveTo>
                  <a:cubicBezTo>
                    <a:pt x="264" y="194"/>
                    <a:pt x="264" y="195"/>
                    <a:pt x="264" y="195"/>
                  </a:cubicBezTo>
                  <a:moveTo>
                    <a:pt x="264" y="195"/>
                  </a:moveTo>
                  <a:cubicBezTo>
                    <a:pt x="263" y="195"/>
                    <a:pt x="263" y="196"/>
                    <a:pt x="263" y="196"/>
                  </a:cubicBezTo>
                  <a:moveTo>
                    <a:pt x="263" y="196"/>
                  </a:moveTo>
                  <a:cubicBezTo>
                    <a:pt x="262" y="196"/>
                    <a:pt x="262" y="197"/>
                    <a:pt x="262" y="197"/>
                  </a:cubicBezTo>
                  <a:moveTo>
                    <a:pt x="262" y="197"/>
                  </a:moveTo>
                  <a:cubicBezTo>
                    <a:pt x="261" y="197"/>
                    <a:pt x="261" y="198"/>
                    <a:pt x="261" y="198"/>
                  </a:cubicBezTo>
                  <a:moveTo>
                    <a:pt x="261" y="198"/>
                  </a:moveTo>
                  <a:cubicBezTo>
                    <a:pt x="222" y="229"/>
                    <a:pt x="189" y="265"/>
                    <a:pt x="159" y="305"/>
                  </a:cubicBezTo>
                  <a:moveTo>
                    <a:pt x="159" y="305"/>
                  </a:moveTo>
                  <a:cubicBezTo>
                    <a:pt x="158" y="305"/>
                    <a:pt x="158" y="305"/>
                    <a:pt x="158" y="306"/>
                  </a:cubicBezTo>
                  <a:moveTo>
                    <a:pt x="158" y="306"/>
                  </a:moveTo>
                  <a:cubicBezTo>
                    <a:pt x="157" y="306"/>
                    <a:pt x="158" y="307"/>
                    <a:pt x="158" y="306"/>
                  </a:cubicBezTo>
                  <a:moveTo>
                    <a:pt x="158" y="306"/>
                  </a:moveTo>
                  <a:cubicBezTo>
                    <a:pt x="159" y="306"/>
                    <a:pt x="159" y="305"/>
                    <a:pt x="159" y="305"/>
                  </a:cubicBezTo>
                  <a:moveTo>
                    <a:pt x="159" y="305"/>
                  </a:moveTo>
                  <a:cubicBezTo>
                    <a:pt x="167" y="301"/>
                    <a:pt x="173" y="295"/>
                    <a:pt x="182" y="292"/>
                  </a:cubicBezTo>
                  <a:cubicBezTo>
                    <a:pt x="205" y="258"/>
                    <a:pt x="232" y="227"/>
                    <a:pt x="261" y="198"/>
                  </a:cubicBezTo>
                  <a:moveTo>
                    <a:pt x="261" y="198"/>
                  </a:moveTo>
                  <a:cubicBezTo>
                    <a:pt x="262" y="198"/>
                    <a:pt x="262" y="198"/>
                    <a:pt x="262" y="197"/>
                  </a:cubicBezTo>
                  <a:moveTo>
                    <a:pt x="262" y="197"/>
                  </a:moveTo>
                  <a:cubicBezTo>
                    <a:pt x="263" y="197"/>
                    <a:pt x="263" y="197"/>
                    <a:pt x="263" y="196"/>
                  </a:cubicBezTo>
                  <a:moveTo>
                    <a:pt x="263" y="196"/>
                  </a:moveTo>
                  <a:cubicBezTo>
                    <a:pt x="264" y="196"/>
                    <a:pt x="264" y="196"/>
                    <a:pt x="264" y="195"/>
                  </a:cubicBezTo>
                  <a:moveTo>
                    <a:pt x="264" y="195"/>
                  </a:moveTo>
                  <a:cubicBezTo>
                    <a:pt x="265" y="195"/>
                    <a:pt x="265" y="195"/>
                    <a:pt x="265" y="194"/>
                  </a:cubicBezTo>
                  <a:moveTo>
                    <a:pt x="265" y="194"/>
                  </a:moveTo>
                  <a:cubicBezTo>
                    <a:pt x="266" y="195"/>
                    <a:pt x="266" y="194"/>
                    <a:pt x="266" y="193"/>
                  </a:cubicBezTo>
                  <a:moveTo>
                    <a:pt x="266" y="193"/>
                  </a:moveTo>
                  <a:cubicBezTo>
                    <a:pt x="266" y="194"/>
                    <a:pt x="267" y="193"/>
                    <a:pt x="267" y="192"/>
                  </a:cubicBezTo>
                  <a:moveTo>
                    <a:pt x="267" y="192"/>
                  </a:moveTo>
                  <a:cubicBezTo>
                    <a:pt x="268" y="192"/>
                    <a:pt x="267" y="191"/>
                    <a:pt x="267" y="192"/>
                  </a:cubicBezTo>
                  <a:moveTo>
                    <a:pt x="265" y="261"/>
                  </a:moveTo>
                  <a:cubicBezTo>
                    <a:pt x="263" y="261"/>
                    <a:pt x="265" y="262"/>
                    <a:pt x="265" y="261"/>
                  </a:cubicBezTo>
                  <a:moveTo>
                    <a:pt x="265" y="261"/>
                  </a:moveTo>
                  <a:cubicBezTo>
                    <a:pt x="274" y="259"/>
                    <a:pt x="281" y="256"/>
                    <a:pt x="291" y="255"/>
                  </a:cubicBezTo>
                  <a:cubicBezTo>
                    <a:pt x="305" y="236"/>
                    <a:pt x="324" y="222"/>
                    <a:pt x="340" y="205"/>
                  </a:cubicBezTo>
                  <a:cubicBezTo>
                    <a:pt x="330" y="202"/>
                    <a:pt x="323" y="196"/>
                    <a:pt x="315" y="192"/>
                  </a:cubicBezTo>
                  <a:cubicBezTo>
                    <a:pt x="296" y="214"/>
                    <a:pt x="279" y="236"/>
                    <a:pt x="265" y="261"/>
                  </a:cubicBezTo>
                  <a:moveTo>
                    <a:pt x="1208" y="192"/>
                  </a:moveTo>
                  <a:cubicBezTo>
                    <a:pt x="1198" y="200"/>
                    <a:pt x="1184" y="204"/>
                    <a:pt x="1173" y="211"/>
                  </a:cubicBezTo>
                  <a:cubicBezTo>
                    <a:pt x="1184" y="223"/>
                    <a:pt x="1187" y="240"/>
                    <a:pt x="1203" y="247"/>
                  </a:cubicBezTo>
                  <a:cubicBezTo>
                    <a:pt x="1215" y="253"/>
                    <a:pt x="1231" y="253"/>
                    <a:pt x="1246" y="257"/>
                  </a:cubicBezTo>
                  <a:cubicBezTo>
                    <a:pt x="1260" y="261"/>
                    <a:pt x="1274" y="266"/>
                    <a:pt x="1287" y="269"/>
                  </a:cubicBezTo>
                  <a:cubicBezTo>
                    <a:pt x="1267" y="238"/>
                    <a:pt x="1237" y="216"/>
                    <a:pt x="1208" y="192"/>
                  </a:cubicBezTo>
                  <a:close/>
                  <a:moveTo>
                    <a:pt x="637" y="198"/>
                  </a:moveTo>
                  <a:cubicBezTo>
                    <a:pt x="636" y="202"/>
                    <a:pt x="630" y="210"/>
                    <a:pt x="633" y="212"/>
                  </a:cubicBezTo>
                  <a:cubicBezTo>
                    <a:pt x="638" y="210"/>
                    <a:pt x="636" y="203"/>
                    <a:pt x="637" y="198"/>
                  </a:cubicBezTo>
                  <a:moveTo>
                    <a:pt x="637" y="198"/>
                  </a:moveTo>
                  <a:cubicBezTo>
                    <a:pt x="640" y="198"/>
                    <a:pt x="636" y="194"/>
                    <a:pt x="637" y="198"/>
                  </a:cubicBezTo>
                  <a:moveTo>
                    <a:pt x="1072" y="226"/>
                  </a:moveTo>
                  <a:cubicBezTo>
                    <a:pt x="1076" y="226"/>
                    <a:pt x="1083" y="228"/>
                    <a:pt x="1085" y="227"/>
                  </a:cubicBezTo>
                  <a:cubicBezTo>
                    <a:pt x="1077" y="219"/>
                    <a:pt x="1070" y="209"/>
                    <a:pt x="1062" y="201"/>
                  </a:cubicBezTo>
                  <a:cubicBezTo>
                    <a:pt x="1065" y="210"/>
                    <a:pt x="1069" y="217"/>
                    <a:pt x="1072" y="226"/>
                  </a:cubicBezTo>
                  <a:close/>
                  <a:moveTo>
                    <a:pt x="342" y="207"/>
                  </a:moveTo>
                  <a:cubicBezTo>
                    <a:pt x="327" y="222"/>
                    <a:pt x="310" y="236"/>
                    <a:pt x="296" y="253"/>
                  </a:cubicBezTo>
                  <a:cubicBezTo>
                    <a:pt x="319" y="247"/>
                    <a:pt x="343" y="243"/>
                    <a:pt x="366" y="239"/>
                  </a:cubicBezTo>
                  <a:cubicBezTo>
                    <a:pt x="370" y="231"/>
                    <a:pt x="374" y="225"/>
                    <a:pt x="377" y="217"/>
                  </a:cubicBezTo>
                  <a:cubicBezTo>
                    <a:pt x="364" y="215"/>
                    <a:pt x="354" y="210"/>
                    <a:pt x="342" y="207"/>
                  </a:cubicBezTo>
                  <a:close/>
                  <a:moveTo>
                    <a:pt x="745" y="212"/>
                  </a:moveTo>
                  <a:cubicBezTo>
                    <a:pt x="745" y="226"/>
                    <a:pt x="744" y="240"/>
                    <a:pt x="743" y="254"/>
                  </a:cubicBezTo>
                  <a:cubicBezTo>
                    <a:pt x="757" y="253"/>
                    <a:pt x="774" y="255"/>
                    <a:pt x="786" y="253"/>
                  </a:cubicBezTo>
                  <a:cubicBezTo>
                    <a:pt x="784" y="241"/>
                    <a:pt x="786" y="224"/>
                    <a:pt x="784" y="212"/>
                  </a:cubicBezTo>
                  <a:cubicBezTo>
                    <a:pt x="773" y="210"/>
                    <a:pt x="756" y="210"/>
                    <a:pt x="745" y="212"/>
                  </a:cubicBezTo>
                  <a:close/>
                  <a:moveTo>
                    <a:pt x="1176" y="220"/>
                  </a:moveTo>
                  <a:cubicBezTo>
                    <a:pt x="1176" y="221"/>
                    <a:pt x="1176" y="221"/>
                    <a:pt x="1177" y="221"/>
                  </a:cubicBezTo>
                  <a:moveTo>
                    <a:pt x="1177" y="221"/>
                  </a:moveTo>
                  <a:cubicBezTo>
                    <a:pt x="1177" y="223"/>
                    <a:pt x="1178" y="221"/>
                    <a:pt x="1177" y="221"/>
                  </a:cubicBezTo>
                  <a:moveTo>
                    <a:pt x="1177" y="221"/>
                  </a:moveTo>
                  <a:cubicBezTo>
                    <a:pt x="1177" y="220"/>
                    <a:pt x="1176" y="220"/>
                    <a:pt x="1176" y="220"/>
                  </a:cubicBezTo>
                  <a:moveTo>
                    <a:pt x="1176" y="220"/>
                  </a:moveTo>
                  <a:cubicBezTo>
                    <a:pt x="1174" y="216"/>
                    <a:pt x="1171" y="207"/>
                    <a:pt x="1166" y="213"/>
                  </a:cubicBezTo>
                  <a:cubicBezTo>
                    <a:pt x="1170" y="214"/>
                    <a:pt x="1172" y="218"/>
                    <a:pt x="1176" y="220"/>
                  </a:cubicBezTo>
                  <a:moveTo>
                    <a:pt x="639" y="214"/>
                  </a:moveTo>
                  <a:cubicBezTo>
                    <a:pt x="637" y="225"/>
                    <a:pt x="635" y="238"/>
                    <a:pt x="633" y="251"/>
                  </a:cubicBezTo>
                  <a:cubicBezTo>
                    <a:pt x="669" y="252"/>
                    <a:pt x="704" y="254"/>
                    <a:pt x="741" y="254"/>
                  </a:cubicBezTo>
                  <a:cubicBezTo>
                    <a:pt x="741" y="239"/>
                    <a:pt x="742" y="225"/>
                    <a:pt x="743" y="212"/>
                  </a:cubicBezTo>
                  <a:cubicBezTo>
                    <a:pt x="707" y="211"/>
                    <a:pt x="673" y="213"/>
                    <a:pt x="639" y="214"/>
                  </a:cubicBezTo>
                  <a:close/>
                  <a:moveTo>
                    <a:pt x="787" y="212"/>
                  </a:moveTo>
                  <a:cubicBezTo>
                    <a:pt x="786" y="227"/>
                    <a:pt x="789" y="239"/>
                    <a:pt x="788" y="254"/>
                  </a:cubicBezTo>
                  <a:cubicBezTo>
                    <a:pt x="815" y="254"/>
                    <a:pt x="840" y="252"/>
                    <a:pt x="867" y="252"/>
                  </a:cubicBezTo>
                  <a:cubicBezTo>
                    <a:pt x="863" y="238"/>
                    <a:pt x="860" y="225"/>
                    <a:pt x="856" y="213"/>
                  </a:cubicBezTo>
                  <a:cubicBezTo>
                    <a:pt x="834" y="212"/>
                    <a:pt x="811" y="211"/>
                    <a:pt x="787" y="212"/>
                  </a:cubicBezTo>
                  <a:close/>
                  <a:moveTo>
                    <a:pt x="870" y="251"/>
                  </a:moveTo>
                  <a:cubicBezTo>
                    <a:pt x="891" y="251"/>
                    <a:pt x="917" y="249"/>
                    <a:pt x="938" y="247"/>
                  </a:cubicBezTo>
                  <a:cubicBezTo>
                    <a:pt x="937" y="236"/>
                    <a:pt x="934" y="227"/>
                    <a:pt x="932" y="216"/>
                  </a:cubicBezTo>
                  <a:cubicBezTo>
                    <a:pt x="909" y="214"/>
                    <a:pt x="884" y="214"/>
                    <a:pt x="861" y="213"/>
                  </a:cubicBezTo>
                  <a:cubicBezTo>
                    <a:pt x="864" y="226"/>
                    <a:pt x="868" y="237"/>
                    <a:pt x="870" y="251"/>
                  </a:cubicBezTo>
                  <a:close/>
                  <a:moveTo>
                    <a:pt x="1190" y="244"/>
                  </a:moveTo>
                  <a:cubicBezTo>
                    <a:pt x="1191" y="246"/>
                    <a:pt x="1191" y="244"/>
                    <a:pt x="1190" y="244"/>
                  </a:cubicBezTo>
                  <a:moveTo>
                    <a:pt x="1190" y="244"/>
                  </a:moveTo>
                  <a:cubicBezTo>
                    <a:pt x="1184" y="231"/>
                    <a:pt x="1173" y="222"/>
                    <a:pt x="1162" y="213"/>
                  </a:cubicBezTo>
                  <a:cubicBezTo>
                    <a:pt x="1143" y="221"/>
                    <a:pt x="1120" y="224"/>
                    <a:pt x="1099" y="230"/>
                  </a:cubicBezTo>
                  <a:cubicBezTo>
                    <a:pt x="1131" y="233"/>
                    <a:pt x="1160" y="239"/>
                    <a:pt x="1190" y="244"/>
                  </a:cubicBezTo>
                  <a:moveTo>
                    <a:pt x="632" y="214"/>
                  </a:moveTo>
                  <a:cubicBezTo>
                    <a:pt x="625" y="223"/>
                    <a:pt x="622" y="237"/>
                    <a:pt x="618" y="250"/>
                  </a:cubicBezTo>
                  <a:cubicBezTo>
                    <a:pt x="622" y="250"/>
                    <a:pt x="626" y="250"/>
                    <a:pt x="630" y="250"/>
                  </a:cubicBezTo>
                  <a:cubicBezTo>
                    <a:pt x="631" y="238"/>
                    <a:pt x="633" y="225"/>
                    <a:pt x="635" y="214"/>
                  </a:cubicBezTo>
                  <a:cubicBezTo>
                    <a:pt x="634" y="214"/>
                    <a:pt x="633" y="214"/>
                    <a:pt x="632" y="214"/>
                  </a:cubicBezTo>
                  <a:close/>
                  <a:moveTo>
                    <a:pt x="515" y="222"/>
                  </a:moveTo>
                  <a:cubicBezTo>
                    <a:pt x="512" y="228"/>
                    <a:pt x="507" y="233"/>
                    <a:pt x="505" y="239"/>
                  </a:cubicBezTo>
                  <a:cubicBezTo>
                    <a:pt x="541" y="243"/>
                    <a:pt x="576" y="248"/>
                    <a:pt x="615" y="249"/>
                  </a:cubicBezTo>
                  <a:cubicBezTo>
                    <a:pt x="619" y="237"/>
                    <a:pt x="623" y="226"/>
                    <a:pt x="628" y="215"/>
                  </a:cubicBezTo>
                  <a:cubicBezTo>
                    <a:pt x="589" y="216"/>
                    <a:pt x="552" y="218"/>
                    <a:pt x="515" y="222"/>
                  </a:cubicBezTo>
                  <a:close/>
                  <a:moveTo>
                    <a:pt x="941" y="247"/>
                  </a:moveTo>
                  <a:cubicBezTo>
                    <a:pt x="956" y="246"/>
                    <a:pt x="972" y="245"/>
                    <a:pt x="986" y="242"/>
                  </a:cubicBezTo>
                  <a:cubicBezTo>
                    <a:pt x="980" y="235"/>
                    <a:pt x="978" y="225"/>
                    <a:pt x="971" y="219"/>
                  </a:cubicBezTo>
                  <a:cubicBezTo>
                    <a:pt x="960" y="218"/>
                    <a:pt x="947" y="217"/>
                    <a:pt x="935" y="216"/>
                  </a:cubicBezTo>
                  <a:cubicBezTo>
                    <a:pt x="936" y="227"/>
                    <a:pt x="939" y="236"/>
                    <a:pt x="941" y="247"/>
                  </a:cubicBezTo>
                  <a:close/>
                  <a:moveTo>
                    <a:pt x="370" y="238"/>
                  </a:moveTo>
                  <a:cubicBezTo>
                    <a:pt x="369" y="238"/>
                    <a:pt x="370" y="239"/>
                    <a:pt x="370" y="238"/>
                  </a:cubicBezTo>
                  <a:moveTo>
                    <a:pt x="370" y="238"/>
                  </a:moveTo>
                  <a:cubicBezTo>
                    <a:pt x="384" y="235"/>
                    <a:pt x="401" y="237"/>
                    <a:pt x="406" y="225"/>
                  </a:cubicBezTo>
                  <a:cubicBezTo>
                    <a:pt x="396" y="224"/>
                    <a:pt x="389" y="220"/>
                    <a:pt x="379" y="219"/>
                  </a:cubicBezTo>
                  <a:cubicBezTo>
                    <a:pt x="377" y="226"/>
                    <a:pt x="372" y="230"/>
                    <a:pt x="370" y="238"/>
                  </a:cubicBezTo>
                  <a:moveTo>
                    <a:pt x="989" y="242"/>
                  </a:moveTo>
                  <a:cubicBezTo>
                    <a:pt x="1017" y="239"/>
                    <a:pt x="1047" y="238"/>
                    <a:pt x="1071" y="230"/>
                  </a:cubicBezTo>
                  <a:cubicBezTo>
                    <a:pt x="1042" y="224"/>
                    <a:pt x="1008" y="222"/>
                    <a:pt x="976" y="219"/>
                  </a:cubicBezTo>
                  <a:cubicBezTo>
                    <a:pt x="980" y="227"/>
                    <a:pt x="984" y="235"/>
                    <a:pt x="989" y="242"/>
                  </a:cubicBezTo>
                  <a:close/>
                  <a:moveTo>
                    <a:pt x="497" y="223"/>
                  </a:moveTo>
                  <a:cubicBezTo>
                    <a:pt x="494" y="227"/>
                    <a:pt x="494" y="233"/>
                    <a:pt x="491" y="238"/>
                  </a:cubicBezTo>
                  <a:cubicBezTo>
                    <a:pt x="495" y="237"/>
                    <a:pt x="497" y="239"/>
                    <a:pt x="502" y="239"/>
                  </a:cubicBezTo>
                  <a:cubicBezTo>
                    <a:pt x="504" y="232"/>
                    <a:pt x="509" y="228"/>
                    <a:pt x="511" y="222"/>
                  </a:cubicBezTo>
                  <a:cubicBezTo>
                    <a:pt x="507" y="223"/>
                    <a:pt x="503" y="224"/>
                    <a:pt x="497" y="223"/>
                  </a:cubicBezTo>
                  <a:close/>
                  <a:moveTo>
                    <a:pt x="1178" y="224"/>
                  </a:moveTo>
                  <a:cubicBezTo>
                    <a:pt x="1177" y="224"/>
                    <a:pt x="1178" y="225"/>
                    <a:pt x="1178" y="224"/>
                  </a:cubicBezTo>
                  <a:close/>
                  <a:moveTo>
                    <a:pt x="445" y="231"/>
                  </a:moveTo>
                  <a:cubicBezTo>
                    <a:pt x="460" y="233"/>
                    <a:pt x="475" y="235"/>
                    <a:pt x="489" y="238"/>
                  </a:cubicBezTo>
                  <a:cubicBezTo>
                    <a:pt x="490" y="232"/>
                    <a:pt x="492" y="229"/>
                    <a:pt x="493" y="224"/>
                  </a:cubicBezTo>
                  <a:cubicBezTo>
                    <a:pt x="477" y="226"/>
                    <a:pt x="459" y="226"/>
                    <a:pt x="445" y="231"/>
                  </a:cubicBezTo>
                  <a:close/>
                  <a:moveTo>
                    <a:pt x="421" y="230"/>
                  </a:moveTo>
                  <a:cubicBezTo>
                    <a:pt x="423" y="230"/>
                    <a:pt x="429" y="229"/>
                    <a:pt x="424" y="229"/>
                  </a:cubicBezTo>
                  <a:cubicBezTo>
                    <a:pt x="419" y="228"/>
                    <a:pt x="414" y="227"/>
                    <a:pt x="409" y="226"/>
                  </a:cubicBezTo>
                  <a:cubicBezTo>
                    <a:pt x="407" y="229"/>
                    <a:pt x="404" y="230"/>
                    <a:pt x="403" y="233"/>
                  </a:cubicBezTo>
                  <a:cubicBezTo>
                    <a:pt x="409" y="232"/>
                    <a:pt x="416" y="231"/>
                    <a:pt x="421" y="230"/>
                  </a:cubicBezTo>
                  <a:close/>
                  <a:moveTo>
                    <a:pt x="1079" y="230"/>
                  </a:moveTo>
                  <a:cubicBezTo>
                    <a:pt x="1078" y="229"/>
                    <a:pt x="1073" y="228"/>
                    <a:pt x="1073" y="230"/>
                  </a:cubicBezTo>
                  <a:cubicBezTo>
                    <a:pt x="1074" y="231"/>
                    <a:pt x="1078" y="232"/>
                    <a:pt x="1079" y="230"/>
                  </a:cubicBezTo>
                  <a:close/>
                  <a:moveTo>
                    <a:pt x="309" y="418"/>
                  </a:moveTo>
                  <a:cubicBezTo>
                    <a:pt x="307" y="419"/>
                    <a:pt x="309" y="419"/>
                    <a:pt x="309" y="418"/>
                  </a:cubicBezTo>
                  <a:moveTo>
                    <a:pt x="309" y="418"/>
                  </a:moveTo>
                  <a:cubicBezTo>
                    <a:pt x="345" y="412"/>
                    <a:pt x="381" y="406"/>
                    <a:pt x="418" y="401"/>
                  </a:cubicBezTo>
                  <a:cubicBezTo>
                    <a:pt x="436" y="359"/>
                    <a:pt x="455" y="318"/>
                    <a:pt x="477" y="281"/>
                  </a:cubicBezTo>
                  <a:cubicBezTo>
                    <a:pt x="479" y="266"/>
                    <a:pt x="484" y="253"/>
                    <a:pt x="488" y="239"/>
                  </a:cubicBezTo>
                  <a:cubicBezTo>
                    <a:pt x="458" y="236"/>
                    <a:pt x="431" y="227"/>
                    <a:pt x="401" y="236"/>
                  </a:cubicBezTo>
                  <a:cubicBezTo>
                    <a:pt x="376" y="263"/>
                    <a:pt x="355" y="294"/>
                    <a:pt x="333" y="324"/>
                  </a:cubicBezTo>
                  <a:cubicBezTo>
                    <a:pt x="324" y="355"/>
                    <a:pt x="314" y="384"/>
                    <a:pt x="309" y="418"/>
                  </a:cubicBezTo>
                  <a:moveTo>
                    <a:pt x="1092" y="232"/>
                  </a:moveTo>
                  <a:cubicBezTo>
                    <a:pt x="1137" y="288"/>
                    <a:pt x="1175" y="350"/>
                    <a:pt x="1208" y="417"/>
                  </a:cubicBezTo>
                  <a:cubicBezTo>
                    <a:pt x="1224" y="419"/>
                    <a:pt x="1240" y="426"/>
                    <a:pt x="1256" y="425"/>
                  </a:cubicBezTo>
                  <a:cubicBezTo>
                    <a:pt x="1244" y="360"/>
                    <a:pt x="1220" y="299"/>
                    <a:pt x="1192" y="247"/>
                  </a:cubicBezTo>
                  <a:cubicBezTo>
                    <a:pt x="1159" y="242"/>
                    <a:pt x="1128" y="235"/>
                    <a:pt x="1092" y="232"/>
                  </a:cubicBezTo>
                  <a:moveTo>
                    <a:pt x="1092" y="232"/>
                  </a:moveTo>
                  <a:cubicBezTo>
                    <a:pt x="1092" y="230"/>
                    <a:pt x="1091" y="232"/>
                    <a:pt x="1092" y="232"/>
                  </a:cubicBezTo>
                  <a:moveTo>
                    <a:pt x="1104" y="252"/>
                  </a:moveTo>
                  <a:cubicBezTo>
                    <a:pt x="1096" y="241"/>
                    <a:pt x="1089" y="225"/>
                    <a:pt x="1075" y="235"/>
                  </a:cubicBezTo>
                  <a:cubicBezTo>
                    <a:pt x="1096" y="285"/>
                    <a:pt x="1109" y="342"/>
                    <a:pt x="1119" y="403"/>
                  </a:cubicBezTo>
                  <a:cubicBezTo>
                    <a:pt x="1148" y="406"/>
                    <a:pt x="1178" y="413"/>
                    <a:pt x="1205" y="415"/>
                  </a:cubicBezTo>
                  <a:cubicBezTo>
                    <a:pt x="1178" y="360"/>
                    <a:pt x="1141" y="300"/>
                    <a:pt x="1104" y="252"/>
                  </a:cubicBezTo>
                  <a:close/>
                  <a:moveTo>
                    <a:pt x="990" y="245"/>
                  </a:moveTo>
                  <a:cubicBezTo>
                    <a:pt x="1015" y="293"/>
                    <a:pt x="1038" y="342"/>
                    <a:pt x="1057" y="395"/>
                  </a:cubicBezTo>
                  <a:cubicBezTo>
                    <a:pt x="1077" y="398"/>
                    <a:pt x="1097" y="399"/>
                    <a:pt x="1116" y="403"/>
                  </a:cubicBezTo>
                  <a:cubicBezTo>
                    <a:pt x="1108" y="349"/>
                    <a:pt x="1096" y="297"/>
                    <a:pt x="1080" y="252"/>
                  </a:cubicBezTo>
                  <a:cubicBezTo>
                    <a:pt x="1078" y="246"/>
                    <a:pt x="1076" y="238"/>
                    <a:pt x="1070" y="235"/>
                  </a:cubicBezTo>
                  <a:cubicBezTo>
                    <a:pt x="1044" y="239"/>
                    <a:pt x="1018" y="243"/>
                    <a:pt x="990" y="245"/>
                  </a:cubicBezTo>
                  <a:close/>
                  <a:moveTo>
                    <a:pt x="368" y="240"/>
                  </a:moveTo>
                  <a:cubicBezTo>
                    <a:pt x="357" y="263"/>
                    <a:pt x="345" y="288"/>
                    <a:pt x="339" y="312"/>
                  </a:cubicBezTo>
                  <a:cubicBezTo>
                    <a:pt x="353" y="289"/>
                    <a:pt x="373" y="265"/>
                    <a:pt x="390" y="245"/>
                  </a:cubicBezTo>
                  <a:cubicBezTo>
                    <a:pt x="392" y="243"/>
                    <a:pt x="395" y="239"/>
                    <a:pt x="394" y="237"/>
                  </a:cubicBezTo>
                  <a:cubicBezTo>
                    <a:pt x="386" y="238"/>
                    <a:pt x="378" y="240"/>
                    <a:pt x="368" y="240"/>
                  </a:cubicBezTo>
                  <a:close/>
                  <a:moveTo>
                    <a:pt x="483" y="268"/>
                  </a:moveTo>
                  <a:cubicBezTo>
                    <a:pt x="480" y="268"/>
                    <a:pt x="484" y="272"/>
                    <a:pt x="483" y="268"/>
                  </a:cubicBezTo>
                  <a:moveTo>
                    <a:pt x="483" y="268"/>
                  </a:moveTo>
                  <a:cubicBezTo>
                    <a:pt x="489" y="260"/>
                    <a:pt x="494" y="251"/>
                    <a:pt x="499" y="241"/>
                  </a:cubicBezTo>
                  <a:cubicBezTo>
                    <a:pt x="496" y="241"/>
                    <a:pt x="494" y="240"/>
                    <a:pt x="490" y="240"/>
                  </a:cubicBezTo>
                  <a:cubicBezTo>
                    <a:pt x="488" y="250"/>
                    <a:pt x="484" y="258"/>
                    <a:pt x="483" y="268"/>
                  </a:cubicBezTo>
                  <a:moveTo>
                    <a:pt x="327" y="249"/>
                  </a:moveTo>
                  <a:cubicBezTo>
                    <a:pt x="315" y="252"/>
                    <a:pt x="301" y="252"/>
                    <a:pt x="294" y="256"/>
                  </a:cubicBezTo>
                  <a:cubicBezTo>
                    <a:pt x="288" y="259"/>
                    <a:pt x="279" y="270"/>
                    <a:pt x="273" y="277"/>
                  </a:cubicBezTo>
                  <a:cubicBezTo>
                    <a:pt x="242" y="313"/>
                    <a:pt x="211" y="348"/>
                    <a:pt x="198" y="402"/>
                  </a:cubicBezTo>
                  <a:cubicBezTo>
                    <a:pt x="222" y="411"/>
                    <a:pt x="245" y="420"/>
                    <a:pt x="271" y="426"/>
                  </a:cubicBezTo>
                  <a:cubicBezTo>
                    <a:pt x="285" y="399"/>
                    <a:pt x="300" y="372"/>
                    <a:pt x="316" y="347"/>
                  </a:cubicBezTo>
                  <a:cubicBezTo>
                    <a:pt x="321" y="339"/>
                    <a:pt x="328" y="330"/>
                    <a:pt x="332" y="322"/>
                  </a:cubicBezTo>
                  <a:cubicBezTo>
                    <a:pt x="344" y="296"/>
                    <a:pt x="348" y="268"/>
                    <a:pt x="365" y="243"/>
                  </a:cubicBezTo>
                  <a:cubicBezTo>
                    <a:pt x="364" y="243"/>
                    <a:pt x="365" y="241"/>
                    <a:pt x="364" y="241"/>
                  </a:cubicBezTo>
                  <a:cubicBezTo>
                    <a:pt x="353" y="243"/>
                    <a:pt x="340" y="246"/>
                    <a:pt x="327" y="249"/>
                  </a:cubicBezTo>
                  <a:close/>
                  <a:moveTo>
                    <a:pt x="504" y="242"/>
                  </a:moveTo>
                  <a:cubicBezTo>
                    <a:pt x="472" y="274"/>
                    <a:pt x="465" y="338"/>
                    <a:pt x="457" y="396"/>
                  </a:cubicBezTo>
                  <a:cubicBezTo>
                    <a:pt x="495" y="392"/>
                    <a:pt x="535" y="389"/>
                    <a:pt x="575" y="385"/>
                  </a:cubicBezTo>
                  <a:cubicBezTo>
                    <a:pt x="587" y="340"/>
                    <a:pt x="599" y="294"/>
                    <a:pt x="614" y="252"/>
                  </a:cubicBezTo>
                  <a:cubicBezTo>
                    <a:pt x="576" y="250"/>
                    <a:pt x="540" y="246"/>
                    <a:pt x="504" y="242"/>
                  </a:cubicBezTo>
                  <a:close/>
                  <a:moveTo>
                    <a:pt x="1194" y="244"/>
                  </a:moveTo>
                  <a:cubicBezTo>
                    <a:pt x="1194" y="245"/>
                    <a:pt x="1194" y="245"/>
                    <a:pt x="1195" y="245"/>
                  </a:cubicBezTo>
                  <a:moveTo>
                    <a:pt x="1195" y="245"/>
                  </a:moveTo>
                  <a:cubicBezTo>
                    <a:pt x="1196" y="247"/>
                    <a:pt x="1196" y="245"/>
                    <a:pt x="1195" y="245"/>
                  </a:cubicBezTo>
                  <a:moveTo>
                    <a:pt x="1195" y="245"/>
                  </a:moveTo>
                  <a:cubicBezTo>
                    <a:pt x="1195" y="244"/>
                    <a:pt x="1195" y="244"/>
                    <a:pt x="1194" y="244"/>
                  </a:cubicBezTo>
                  <a:moveTo>
                    <a:pt x="1194" y="244"/>
                  </a:moveTo>
                  <a:cubicBezTo>
                    <a:pt x="1193" y="243"/>
                    <a:pt x="1193" y="244"/>
                    <a:pt x="1194" y="244"/>
                  </a:cubicBezTo>
                  <a:moveTo>
                    <a:pt x="942" y="250"/>
                  </a:moveTo>
                  <a:cubicBezTo>
                    <a:pt x="949" y="294"/>
                    <a:pt x="955" y="339"/>
                    <a:pt x="960" y="386"/>
                  </a:cubicBezTo>
                  <a:cubicBezTo>
                    <a:pt x="991" y="389"/>
                    <a:pt x="1024" y="391"/>
                    <a:pt x="1054" y="395"/>
                  </a:cubicBezTo>
                  <a:cubicBezTo>
                    <a:pt x="1035" y="342"/>
                    <a:pt x="1013" y="293"/>
                    <a:pt x="988" y="246"/>
                  </a:cubicBezTo>
                  <a:cubicBezTo>
                    <a:pt x="972" y="247"/>
                    <a:pt x="957" y="249"/>
                    <a:pt x="942" y="250"/>
                  </a:cubicBezTo>
                  <a:close/>
                  <a:moveTo>
                    <a:pt x="1259" y="424"/>
                  </a:moveTo>
                  <a:cubicBezTo>
                    <a:pt x="1279" y="419"/>
                    <a:pt x="1296" y="412"/>
                    <a:pt x="1314" y="407"/>
                  </a:cubicBezTo>
                  <a:cubicBezTo>
                    <a:pt x="1282" y="347"/>
                    <a:pt x="1242" y="296"/>
                    <a:pt x="1198" y="249"/>
                  </a:cubicBezTo>
                  <a:cubicBezTo>
                    <a:pt x="1197" y="249"/>
                    <a:pt x="1196" y="249"/>
                    <a:pt x="1196" y="250"/>
                  </a:cubicBezTo>
                  <a:cubicBezTo>
                    <a:pt x="1224" y="301"/>
                    <a:pt x="1245" y="359"/>
                    <a:pt x="1259" y="424"/>
                  </a:cubicBezTo>
                  <a:close/>
                  <a:moveTo>
                    <a:pt x="871" y="255"/>
                  </a:moveTo>
                  <a:cubicBezTo>
                    <a:pt x="883" y="296"/>
                    <a:pt x="891" y="339"/>
                    <a:pt x="899" y="383"/>
                  </a:cubicBezTo>
                  <a:cubicBezTo>
                    <a:pt x="918" y="384"/>
                    <a:pt x="938" y="384"/>
                    <a:pt x="957" y="386"/>
                  </a:cubicBezTo>
                  <a:cubicBezTo>
                    <a:pt x="953" y="345"/>
                    <a:pt x="948" y="301"/>
                    <a:pt x="942" y="264"/>
                  </a:cubicBezTo>
                  <a:cubicBezTo>
                    <a:pt x="941" y="260"/>
                    <a:pt x="941" y="252"/>
                    <a:pt x="936" y="250"/>
                  </a:cubicBezTo>
                  <a:cubicBezTo>
                    <a:pt x="915" y="253"/>
                    <a:pt x="892" y="252"/>
                    <a:pt x="871" y="255"/>
                  </a:cubicBezTo>
                  <a:close/>
                  <a:moveTo>
                    <a:pt x="1317" y="405"/>
                  </a:moveTo>
                  <a:cubicBezTo>
                    <a:pt x="1328" y="400"/>
                    <a:pt x="1340" y="395"/>
                    <a:pt x="1350" y="388"/>
                  </a:cubicBezTo>
                  <a:cubicBezTo>
                    <a:pt x="1332" y="347"/>
                    <a:pt x="1314" y="307"/>
                    <a:pt x="1289" y="273"/>
                  </a:cubicBezTo>
                  <a:cubicBezTo>
                    <a:pt x="1263" y="264"/>
                    <a:pt x="1231" y="255"/>
                    <a:pt x="1204" y="251"/>
                  </a:cubicBezTo>
                  <a:cubicBezTo>
                    <a:pt x="1247" y="297"/>
                    <a:pt x="1284" y="348"/>
                    <a:pt x="1317" y="405"/>
                  </a:cubicBezTo>
                  <a:close/>
                  <a:moveTo>
                    <a:pt x="616" y="253"/>
                  </a:moveTo>
                  <a:cubicBezTo>
                    <a:pt x="602" y="296"/>
                    <a:pt x="589" y="340"/>
                    <a:pt x="578" y="385"/>
                  </a:cubicBezTo>
                  <a:cubicBezTo>
                    <a:pt x="591" y="385"/>
                    <a:pt x="603" y="384"/>
                    <a:pt x="617" y="383"/>
                  </a:cubicBezTo>
                  <a:cubicBezTo>
                    <a:pt x="619" y="338"/>
                    <a:pt x="624" y="295"/>
                    <a:pt x="630" y="253"/>
                  </a:cubicBezTo>
                  <a:cubicBezTo>
                    <a:pt x="625" y="254"/>
                    <a:pt x="618" y="252"/>
                    <a:pt x="616" y="253"/>
                  </a:cubicBezTo>
                  <a:close/>
                  <a:moveTo>
                    <a:pt x="632" y="256"/>
                  </a:moveTo>
                  <a:cubicBezTo>
                    <a:pt x="628" y="298"/>
                    <a:pt x="623" y="339"/>
                    <a:pt x="621" y="383"/>
                  </a:cubicBezTo>
                  <a:cubicBezTo>
                    <a:pt x="658" y="381"/>
                    <a:pt x="697" y="381"/>
                    <a:pt x="735" y="380"/>
                  </a:cubicBezTo>
                  <a:cubicBezTo>
                    <a:pt x="737" y="339"/>
                    <a:pt x="739" y="298"/>
                    <a:pt x="740" y="257"/>
                  </a:cubicBezTo>
                  <a:cubicBezTo>
                    <a:pt x="704" y="257"/>
                    <a:pt x="670" y="255"/>
                    <a:pt x="634" y="254"/>
                  </a:cubicBezTo>
                  <a:cubicBezTo>
                    <a:pt x="634" y="252"/>
                    <a:pt x="632" y="254"/>
                    <a:pt x="632" y="256"/>
                  </a:cubicBezTo>
                  <a:close/>
                  <a:moveTo>
                    <a:pt x="788" y="257"/>
                  </a:moveTo>
                  <a:cubicBezTo>
                    <a:pt x="789" y="297"/>
                    <a:pt x="790" y="338"/>
                    <a:pt x="790" y="380"/>
                  </a:cubicBezTo>
                  <a:cubicBezTo>
                    <a:pt x="825" y="380"/>
                    <a:pt x="860" y="381"/>
                    <a:pt x="894" y="383"/>
                  </a:cubicBezTo>
                  <a:cubicBezTo>
                    <a:pt x="888" y="338"/>
                    <a:pt x="878" y="296"/>
                    <a:pt x="868" y="255"/>
                  </a:cubicBezTo>
                  <a:cubicBezTo>
                    <a:pt x="841" y="255"/>
                    <a:pt x="815" y="257"/>
                    <a:pt x="788" y="257"/>
                  </a:cubicBezTo>
                  <a:close/>
                  <a:moveTo>
                    <a:pt x="744" y="257"/>
                  </a:moveTo>
                  <a:cubicBezTo>
                    <a:pt x="740" y="296"/>
                    <a:pt x="740" y="339"/>
                    <a:pt x="738" y="380"/>
                  </a:cubicBezTo>
                  <a:cubicBezTo>
                    <a:pt x="755" y="380"/>
                    <a:pt x="771" y="380"/>
                    <a:pt x="788" y="380"/>
                  </a:cubicBezTo>
                  <a:cubicBezTo>
                    <a:pt x="788" y="338"/>
                    <a:pt x="786" y="298"/>
                    <a:pt x="786" y="257"/>
                  </a:cubicBezTo>
                  <a:cubicBezTo>
                    <a:pt x="772" y="257"/>
                    <a:pt x="758" y="257"/>
                    <a:pt x="744" y="257"/>
                  </a:cubicBezTo>
                  <a:close/>
                  <a:moveTo>
                    <a:pt x="286" y="259"/>
                  </a:moveTo>
                  <a:cubicBezTo>
                    <a:pt x="277" y="260"/>
                    <a:pt x="270" y="263"/>
                    <a:pt x="262" y="264"/>
                  </a:cubicBezTo>
                  <a:cubicBezTo>
                    <a:pt x="249" y="285"/>
                    <a:pt x="237" y="306"/>
                    <a:pt x="227" y="329"/>
                  </a:cubicBezTo>
                  <a:moveTo>
                    <a:pt x="227" y="329"/>
                  </a:moveTo>
                  <a:cubicBezTo>
                    <a:pt x="226" y="329"/>
                    <a:pt x="227" y="330"/>
                    <a:pt x="226" y="331"/>
                  </a:cubicBezTo>
                  <a:moveTo>
                    <a:pt x="226" y="331"/>
                  </a:moveTo>
                  <a:cubicBezTo>
                    <a:pt x="225" y="331"/>
                    <a:pt x="226" y="332"/>
                    <a:pt x="226" y="331"/>
                  </a:cubicBezTo>
                  <a:moveTo>
                    <a:pt x="226" y="331"/>
                  </a:moveTo>
                  <a:cubicBezTo>
                    <a:pt x="227" y="331"/>
                    <a:pt x="227" y="330"/>
                    <a:pt x="227" y="329"/>
                  </a:cubicBezTo>
                  <a:moveTo>
                    <a:pt x="286" y="259"/>
                  </a:moveTo>
                  <a:cubicBezTo>
                    <a:pt x="266" y="281"/>
                    <a:pt x="246" y="305"/>
                    <a:pt x="227" y="329"/>
                  </a:cubicBezTo>
                  <a:moveTo>
                    <a:pt x="286" y="259"/>
                  </a:moveTo>
                  <a:cubicBezTo>
                    <a:pt x="287" y="258"/>
                    <a:pt x="286" y="258"/>
                    <a:pt x="286" y="259"/>
                  </a:cubicBezTo>
                  <a:moveTo>
                    <a:pt x="257" y="266"/>
                  </a:moveTo>
                  <a:cubicBezTo>
                    <a:pt x="237" y="271"/>
                    <a:pt x="219" y="278"/>
                    <a:pt x="201" y="286"/>
                  </a:cubicBezTo>
                  <a:cubicBezTo>
                    <a:pt x="180" y="309"/>
                    <a:pt x="160" y="334"/>
                    <a:pt x="143" y="361"/>
                  </a:cubicBezTo>
                  <a:cubicBezTo>
                    <a:pt x="152" y="377"/>
                    <a:pt x="168" y="386"/>
                    <a:pt x="184" y="394"/>
                  </a:cubicBezTo>
                  <a:cubicBezTo>
                    <a:pt x="194" y="377"/>
                    <a:pt x="205" y="359"/>
                    <a:pt x="218" y="344"/>
                  </a:cubicBezTo>
                  <a:cubicBezTo>
                    <a:pt x="228" y="316"/>
                    <a:pt x="243" y="291"/>
                    <a:pt x="257" y="266"/>
                  </a:cubicBezTo>
                  <a:moveTo>
                    <a:pt x="257" y="266"/>
                  </a:moveTo>
                  <a:cubicBezTo>
                    <a:pt x="258" y="266"/>
                    <a:pt x="257" y="265"/>
                    <a:pt x="257" y="266"/>
                  </a:cubicBezTo>
                  <a:moveTo>
                    <a:pt x="1292" y="270"/>
                  </a:moveTo>
                  <a:cubicBezTo>
                    <a:pt x="1293" y="272"/>
                    <a:pt x="1293" y="270"/>
                    <a:pt x="1292" y="270"/>
                  </a:cubicBezTo>
                  <a:moveTo>
                    <a:pt x="1292" y="270"/>
                  </a:moveTo>
                  <a:cubicBezTo>
                    <a:pt x="1291" y="269"/>
                    <a:pt x="1291" y="270"/>
                    <a:pt x="1292" y="270"/>
                  </a:cubicBezTo>
                  <a:moveTo>
                    <a:pt x="1295" y="275"/>
                  </a:moveTo>
                  <a:cubicBezTo>
                    <a:pt x="1316" y="310"/>
                    <a:pt x="1336" y="347"/>
                    <a:pt x="1351" y="387"/>
                  </a:cubicBezTo>
                  <a:cubicBezTo>
                    <a:pt x="1360" y="383"/>
                    <a:pt x="1368" y="378"/>
                    <a:pt x="1373" y="371"/>
                  </a:cubicBezTo>
                  <a:cubicBezTo>
                    <a:pt x="1349" y="337"/>
                    <a:pt x="1324" y="306"/>
                    <a:pt x="1298" y="275"/>
                  </a:cubicBezTo>
                  <a:cubicBezTo>
                    <a:pt x="1297" y="275"/>
                    <a:pt x="1296" y="275"/>
                    <a:pt x="1295" y="275"/>
                  </a:cubicBezTo>
                  <a:moveTo>
                    <a:pt x="1295" y="275"/>
                  </a:moveTo>
                  <a:cubicBezTo>
                    <a:pt x="1294" y="274"/>
                    <a:pt x="1294" y="275"/>
                    <a:pt x="1295" y="275"/>
                  </a:cubicBezTo>
                  <a:moveTo>
                    <a:pt x="1375" y="370"/>
                  </a:moveTo>
                  <a:cubicBezTo>
                    <a:pt x="1380" y="364"/>
                    <a:pt x="1385" y="359"/>
                    <a:pt x="1387" y="350"/>
                  </a:cubicBezTo>
                  <a:cubicBezTo>
                    <a:pt x="1378" y="334"/>
                    <a:pt x="1367" y="319"/>
                    <a:pt x="1357" y="303"/>
                  </a:cubicBezTo>
                  <a:cubicBezTo>
                    <a:pt x="1341" y="294"/>
                    <a:pt x="1322" y="283"/>
                    <a:pt x="1303" y="279"/>
                  </a:cubicBezTo>
                  <a:cubicBezTo>
                    <a:pt x="1330" y="307"/>
                    <a:pt x="1352" y="339"/>
                    <a:pt x="1375" y="370"/>
                  </a:cubicBezTo>
                  <a:close/>
                  <a:moveTo>
                    <a:pt x="194" y="289"/>
                  </a:moveTo>
                  <a:cubicBezTo>
                    <a:pt x="177" y="295"/>
                    <a:pt x="173" y="313"/>
                    <a:pt x="164" y="326"/>
                  </a:cubicBezTo>
                  <a:moveTo>
                    <a:pt x="164" y="326"/>
                  </a:moveTo>
                  <a:cubicBezTo>
                    <a:pt x="163" y="326"/>
                    <a:pt x="163" y="326"/>
                    <a:pt x="163" y="327"/>
                  </a:cubicBezTo>
                  <a:moveTo>
                    <a:pt x="163" y="327"/>
                  </a:moveTo>
                  <a:cubicBezTo>
                    <a:pt x="162" y="327"/>
                    <a:pt x="162" y="328"/>
                    <a:pt x="162" y="329"/>
                  </a:cubicBezTo>
                  <a:moveTo>
                    <a:pt x="162" y="329"/>
                  </a:moveTo>
                  <a:cubicBezTo>
                    <a:pt x="161" y="329"/>
                    <a:pt x="162" y="330"/>
                    <a:pt x="162" y="329"/>
                  </a:cubicBezTo>
                  <a:moveTo>
                    <a:pt x="162" y="329"/>
                  </a:moveTo>
                  <a:cubicBezTo>
                    <a:pt x="163" y="329"/>
                    <a:pt x="163" y="328"/>
                    <a:pt x="163" y="327"/>
                  </a:cubicBezTo>
                  <a:moveTo>
                    <a:pt x="163" y="327"/>
                  </a:moveTo>
                  <a:cubicBezTo>
                    <a:pt x="164" y="327"/>
                    <a:pt x="164" y="326"/>
                    <a:pt x="164" y="326"/>
                  </a:cubicBezTo>
                  <a:moveTo>
                    <a:pt x="164" y="326"/>
                  </a:moveTo>
                  <a:cubicBezTo>
                    <a:pt x="174" y="314"/>
                    <a:pt x="184" y="302"/>
                    <a:pt x="194" y="289"/>
                  </a:cubicBezTo>
                  <a:moveTo>
                    <a:pt x="194" y="289"/>
                  </a:moveTo>
                  <a:cubicBezTo>
                    <a:pt x="195" y="289"/>
                    <a:pt x="194" y="288"/>
                    <a:pt x="194" y="289"/>
                  </a:cubicBezTo>
                  <a:moveTo>
                    <a:pt x="472" y="295"/>
                  </a:moveTo>
                  <a:cubicBezTo>
                    <a:pt x="472" y="295"/>
                    <a:pt x="471" y="295"/>
                    <a:pt x="471" y="295"/>
                  </a:cubicBezTo>
                  <a:cubicBezTo>
                    <a:pt x="454" y="329"/>
                    <a:pt x="436" y="362"/>
                    <a:pt x="422" y="400"/>
                  </a:cubicBezTo>
                  <a:moveTo>
                    <a:pt x="422" y="400"/>
                  </a:moveTo>
                  <a:cubicBezTo>
                    <a:pt x="421" y="400"/>
                    <a:pt x="422" y="401"/>
                    <a:pt x="422" y="400"/>
                  </a:cubicBezTo>
                  <a:moveTo>
                    <a:pt x="422" y="400"/>
                  </a:moveTo>
                  <a:cubicBezTo>
                    <a:pt x="434" y="400"/>
                    <a:pt x="442" y="397"/>
                    <a:pt x="454" y="397"/>
                  </a:cubicBezTo>
                  <a:cubicBezTo>
                    <a:pt x="458" y="361"/>
                    <a:pt x="466" y="329"/>
                    <a:pt x="472" y="295"/>
                  </a:cubicBezTo>
                  <a:moveTo>
                    <a:pt x="472" y="295"/>
                  </a:moveTo>
                  <a:cubicBezTo>
                    <a:pt x="475" y="295"/>
                    <a:pt x="471" y="291"/>
                    <a:pt x="472" y="295"/>
                  </a:cubicBezTo>
                  <a:moveTo>
                    <a:pt x="178" y="297"/>
                  </a:moveTo>
                  <a:cubicBezTo>
                    <a:pt x="158" y="308"/>
                    <a:pt x="126" y="328"/>
                    <a:pt x="141" y="359"/>
                  </a:cubicBezTo>
                  <a:cubicBezTo>
                    <a:pt x="153" y="338"/>
                    <a:pt x="165" y="317"/>
                    <a:pt x="178" y="297"/>
                  </a:cubicBezTo>
                  <a:moveTo>
                    <a:pt x="178" y="297"/>
                  </a:moveTo>
                  <a:cubicBezTo>
                    <a:pt x="180" y="296"/>
                    <a:pt x="178" y="296"/>
                    <a:pt x="178" y="297"/>
                  </a:cubicBezTo>
                  <a:moveTo>
                    <a:pt x="1364" y="309"/>
                  </a:moveTo>
                  <a:cubicBezTo>
                    <a:pt x="1364" y="309"/>
                    <a:pt x="1364" y="310"/>
                    <a:pt x="1365" y="310"/>
                  </a:cubicBezTo>
                  <a:moveTo>
                    <a:pt x="1365" y="310"/>
                  </a:moveTo>
                  <a:cubicBezTo>
                    <a:pt x="1365" y="310"/>
                    <a:pt x="1365" y="310"/>
                    <a:pt x="1366" y="311"/>
                  </a:cubicBezTo>
                  <a:moveTo>
                    <a:pt x="1366" y="311"/>
                  </a:moveTo>
                  <a:cubicBezTo>
                    <a:pt x="1366" y="312"/>
                    <a:pt x="1366" y="312"/>
                    <a:pt x="1367" y="312"/>
                  </a:cubicBezTo>
                  <a:moveTo>
                    <a:pt x="1367" y="312"/>
                  </a:moveTo>
                  <a:cubicBezTo>
                    <a:pt x="1367" y="313"/>
                    <a:pt x="1367" y="313"/>
                    <a:pt x="1368" y="313"/>
                  </a:cubicBezTo>
                  <a:moveTo>
                    <a:pt x="1368" y="313"/>
                  </a:moveTo>
                  <a:cubicBezTo>
                    <a:pt x="1374" y="324"/>
                    <a:pt x="1380" y="335"/>
                    <a:pt x="1388" y="345"/>
                  </a:cubicBezTo>
                  <a:cubicBezTo>
                    <a:pt x="1386" y="330"/>
                    <a:pt x="1375" y="324"/>
                    <a:pt x="1368" y="313"/>
                  </a:cubicBezTo>
                  <a:moveTo>
                    <a:pt x="1368" y="313"/>
                  </a:moveTo>
                  <a:cubicBezTo>
                    <a:pt x="1368" y="313"/>
                    <a:pt x="1367" y="312"/>
                    <a:pt x="1367" y="312"/>
                  </a:cubicBezTo>
                  <a:moveTo>
                    <a:pt x="1367" y="312"/>
                  </a:moveTo>
                  <a:cubicBezTo>
                    <a:pt x="1367" y="311"/>
                    <a:pt x="1367" y="311"/>
                    <a:pt x="1366" y="311"/>
                  </a:cubicBezTo>
                  <a:moveTo>
                    <a:pt x="1366" y="311"/>
                  </a:moveTo>
                  <a:cubicBezTo>
                    <a:pt x="1366" y="310"/>
                    <a:pt x="1365" y="310"/>
                    <a:pt x="1365" y="310"/>
                  </a:cubicBezTo>
                  <a:moveTo>
                    <a:pt x="1365" y="310"/>
                  </a:moveTo>
                  <a:cubicBezTo>
                    <a:pt x="1365" y="309"/>
                    <a:pt x="1365" y="309"/>
                    <a:pt x="1364" y="309"/>
                  </a:cubicBezTo>
                  <a:moveTo>
                    <a:pt x="1364" y="309"/>
                  </a:moveTo>
                  <a:cubicBezTo>
                    <a:pt x="1363" y="307"/>
                    <a:pt x="1363" y="309"/>
                    <a:pt x="1364" y="309"/>
                  </a:cubicBezTo>
                  <a:moveTo>
                    <a:pt x="1379" y="323"/>
                  </a:moveTo>
                  <a:cubicBezTo>
                    <a:pt x="1380" y="324"/>
                    <a:pt x="1380" y="323"/>
                    <a:pt x="1379" y="323"/>
                  </a:cubicBezTo>
                  <a:moveTo>
                    <a:pt x="1379" y="323"/>
                  </a:moveTo>
                  <a:cubicBezTo>
                    <a:pt x="1379" y="322"/>
                    <a:pt x="1378" y="323"/>
                    <a:pt x="1379" y="323"/>
                  </a:cubicBezTo>
                  <a:moveTo>
                    <a:pt x="160" y="332"/>
                  </a:moveTo>
                  <a:cubicBezTo>
                    <a:pt x="159" y="332"/>
                    <a:pt x="160" y="333"/>
                    <a:pt x="160" y="332"/>
                  </a:cubicBezTo>
                  <a:moveTo>
                    <a:pt x="160" y="332"/>
                  </a:moveTo>
                  <a:cubicBezTo>
                    <a:pt x="161" y="331"/>
                    <a:pt x="160" y="330"/>
                    <a:pt x="160" y="332"/>
                  </a:cubicBezTo>
                  <a:moveTo>
                    <a:pt x="224" y="334"/>
                  </a:moveTo>
                  <a:cubicBezTo>
                    <a:pt x="224" y="333"/>
                    <a:pt x="225" y="334"/>
                    <a:pt x="224" y="334"/>
                  </a:cubicBezTo>
                  <a:close/>
                  <a:moveTo>
                    <a:pt x="326" y="336"/>
                  </a:moveTo>
                  <a:cubicBezTo>
                    <a:pt x="307" y="364"/>
                    <a:pt x="290" y="395"/>
                    <a:pt x="274" y="426"/>
                  </a:cubicBezTo>
                  <a:cubicBezTo>
                    <a:pt x="285" y="423"/>
                    <a:pt x="296" y="421"/>
                    <a:pt x="306" y="419"/>
                  </a:cubicBezTo>
                  <a:cubicBezTo>
                    <a:pt x="311" y="390"/>
                    <a:pt x="319" y="364"/>
                    <a:pt x="326" y="336"/>
                  </a:cubicBezTo>
                  <a:moveTo>
                    <a:pt x="326" y="336"/>
                  </a:moveTo>
                  <a:cubicBezTo>
                    <a:pt x="329" y="336"/>
                    <a:pt x="325" y="332"/>
                    <a:pt x="326" y="336"/>
                  </a:cubicBezTo>
                  <a:moveTo>
                    <a:pt x="44" y="524"/>
                  </a:moveTo>
                  <a:cubicBezTo>
                    <a:pt x="49" y="523"/>
                    <a:pt x="54" y="514"/>
                    <a:pt x="59" y="510"/>
                  </a:cubicBezTo>
                  <a:cubicBezTo>
                    <a:pt x="80" y="455"/>
                    <a:pt x="109" y="407"/>
                    <a:pt x="139" y="360"/>
                  </a:cubicBezTo>
                  <a:cubicBezTo>
                    <a:pt x="134" y="356"/>
                    <a:pt x="135" y="347"/>
                    <a:pt x="133" y="339"/>
                  </a:cubicBezTo>
                  <a:cubicBezTo>
                    <a:pt x="97" y="394"/>
                    <a:pt x="66" y="454"/>
                    <a:pt x="44" y="524"/>
                  </a:cubicBezTo>
                  <a:close/>
                  <a:moveTo>
                    <a:pt x="1483" y="528"/>
                  </a:moveTo>
                  <a:cubicBezTo>
                    <a:pt x="1482" y="532"/>
                    <a:pt x="1486" y="529"/>
                    <a:pt x="1483" y="528"/>
                  </a:cubicBezTo>
                  <a:moveTo>
                    <a:pt x="1483" y="528"/>
                  </a:moveTo>
                  <a:cubicBezTo>
                    <a:pt x="1460" y="465"/>
                    <a:pt x="1432" y="396"/>
                    <a:pt x="1393" y="347"/>
                  </a:cubicBezTo>
                  <a:cubicBezTo>
                    <a:pt x="1393" y="347"/>
                    <a:pt x="1391" y="343"/>
                    <a:pt x="1390" y="345"/>
                  </a:cubicBezTo>
                  <a:cubicBezTo>
                    <a:pt x="1401" y="371"/>
                    <a:pt x="1415" y="395"/>
                    <a:pt x="1425" y="421"/>
                  </a:cubicBezTo>
                  <a:cubicBezTo>
                    <a:pt x="1436" y="447"/>
                    <a:pt x="1448" y="473"/>
                    <a:pt x="1455" y="503"/>
                  </a:cubicBezTo>
                  <a:cubicBezTo>
                    <a:pt x="1466" y="510"/>
                    <a:pt x="1474" y="519"/>
                    <a:pt x="1483" y="528"/>
                  </a:cubicBezTo>
                  <a:moveTo>
                    <a:pt x="1376" y="374"/>
                  </a:moveTo>
                  <a:cubicBezTo>
                    <a:pt x="1396" y="402"/>
                    <a:pt x="1417" y="437"/>
                    <a:pt x="1432" y="470"/>
                  </a:cubicBezTo>
                  <a:cubicBezTo>
                    <a:pt x="1437" y="481"/>
                    <a:pt x="1440" y="496"/>
                    <a:pt x="1452" y="499"/>
                  </a:cubicBezTo>
                  <a:cubicBezTo>
                    <a:pt x="1435" y="446"/>
                    <a:pt x="1415" y="397"/>
                    <a:pt x="1389" y="354"/>
                  </a:cubicBezTo>
                  <a:cubicBezTo>
                    <a:pt x="1386" y="362"/>
                    <a:pt x="1380" y="367"/>
                    <a:pt x="1376" y="374"/>
                  </a:cubicBezTo>
                  <a:close/>
                  <a:moveTo>
                    <a:pt x="212" y="356"/>
                  </a:moveTo>
                  <a:cubicBezTo>
                    <a:pt x="212" y="355"/>
                    <a:pt x="213" y="356"/>
                    <a:pt x="212" y="356"/>
                  </a:cubicBezTo>
                  <a:close/>
                  <a:moveTo>
                    <a:pt x="211" y="358"/>
                  </a:moveTo>
                  <a:cubicBezTo>
                    <a:pt x="202" y="370"/>
                    <a:pt x="193" y="382"/>
                    <a:pt x="186" y="396"/>
                  </a:cubicBezTo>
                  <a:cubicBezTo>
                    <a:pt x="190" y="396"/>
                    <a:pt x="192" y="399"/>
                    <a:pt x="196" y="400"/>
                  </a:cubicBezTo>
                  <a:cubicBezTo>
                    <a:pt x="201" y="386"/>
                    <a:pt x="206" y="372"/>
                    <a:pt x="211" y="358"/>
                  </a:cubicBezTo>
                  <a:moveTo>
                    <a:pt x="211" y="358"/>
                  </a:moveTo>
                  <a:cubicBezTo>
                    <a:pt x="212" y="357"/>
                    <a:pt x="211" y="356"/>
                    <a:pt x="211" y="358"/>
                  </a:cubicBezTo>
                  <a:moveTo>
                    <a:pt x="94" y="487"/>
                  </a:moveTo>
                  <a:cubicBezTo>
                    <a:pt x="109" y="477"/>
                    <a:pt x="127" y="470"/>
                    <a:pt x="146" y="463"/>
                  </a:cubicBezTo>
                  <a:cubicBezTo>
                    <a:pt x="156" y="439"/>
                    <a:pt x="170" y="418"/>
                    <a:pt x="182" y="396"/>
                  </a:cubicBezTo>
                  <a:cubicBezTo>
                    <a:pt x="166" y="389"/>
                    <a:pt x="152" y="378"/>
                    <a:pt x="141" y="365"/>
                  </a:cubicBezTo>
                  <a:cubicBezTo>
                    <a:pt x="123" y="403"/>
                    <a:pt x="103" y="444"/>
                    <a:pt x="94" y="487"/>
                  </a:cubicBezTo>
                  <a:close/>
                  <a:moveTo>
                    <a:pt x="132" y="376"/>
                  </a:moveTo>
                  <a:cubicBezTo>
                    <a:pt x="132" y="375"/>
                    <a:pt x="133" y="376"/>
                    <a:pt x="132" y="376"/>
                  </a:cubicBezTo>
                  <a:close/>
                  <a:moveTo>
                    <a:pt x="1374" y="375"/>
                  </a:moveTo>
                  <a:cubicBezTo>
                    <a:pt x="1368" y="382"/>
                    <a:pt x="1359" y="386"/>
                    <a:pt x="1352" y="391"/>
                  </a:cubicBezTo>
                  <a:cubicBezTo>
                    <a:pt x="1362" y="413"/>
                    <a:pt x="1369" y="437"/>
                    <a:pt x="1375" y="462"/>
                  </a:cubicBezTo>
                  <a:cubicBezTo>
                    <a:pt x="1398" y="469"/>
                    <a:pt x="1420" y="482"/>
                    <a:pt x="1439" y="490"/>
                  </a:cubicBezTo>
                  <a:cubicBezTo>
                    <a:pt x="1419" y="450"/>
                    <a:pt x="1399" y="409"/>
                    <a:pt x="1374" y="375"/>
                  </a:cubicBezTo>
                  <a:close/>
                  <a:moveTo>
                    <a:pt x="131" y="378"/>
                  </a:moveTo>
                  <a:cubicBezTo>
                    <a:pt x="131" y="378"/>
                    <a:pt x="131" y="378"/>
                    <a:pt x="130" y="378"/>
                  </a:cubicBezTo>
                  <a:cubicBezTo>
                    <a:pt x="106" y="418"/>
                    <a:pt x="82" y="459"/>
                    <a:pt x="64" y="505"/>
                  </a:cubicBezTo>
                  <a:moveTo>
                    <a:pt x="64" y="505"/>
                  </a:moveTo>
                  <a:cubicBezTo>
                    <a:pt x="63" y="506"/>
                    <a:pt x="64" y="507"/>
                    <a:pt x="64" y="505"/>
                  </a:cubicBezTo>
                  <a:moveTo>
                    <a:pt x="64" y="505"/>
                  </a:moveTo>
                  <a:cubicBezTo>
                    <a:pt x="73" y="500"/>
                    <a:pt x="80" y="494"/>
                    <a:pt x="90" y="489"/>
                  </a:cubicBezTo>
                  <a:cubicBezTo>
                    <a:pt x="100" y="448"/>
                    <a:pt x="116" y="413"/>
                    <a:pt x="131" y="378"/>
                  </a:cubicBezTo>
                  <a:moveTo>
                    <a:pt x="131" y="378"/>
                  </a:moveTo>
                  <a:cubicBezTo>
                    <a:pt x="133" y="377"/>
                    <a:pt x="131" y="377"/>
                    <a:pt x="131" y="378"/>
                  </a:cubicBezTo>
                  <a:moveTo>
                    <a:pt x="620" y="385"/>
                  </a:moveTo>
                  <a:cubicBezTo>
                    <a:pt x="619" y="415"/>
                    <a:pt x="617" y="444"/>
                    <a:pt x="616" y="473"/>
                  </a:cubicBezTo>
                  <a:cubicBezTo>
                    <a:pt x="654" y="475"/>
                    <a:pt x="693" y="476"/>
                    <a:pt x="732" y="477"/>
                  </a:cubicBezTo>
                  <a:cubicBezTo>
                    <a:pt x="733" y="445"/>
                    <a:pt x="734" y="414"/>
                    <a:pt x="735" y="383"/>
                  </a:cubicBezTo>
                  <a:cubicBezTo>
                    <a:pt x="695" y="382"/>
                    <a:pt x="658" y="384"/>
                    <a:pt x="620" y="385"/>
                  </a:cubicBezTo>
                  <a:close/>
                  <a:moveTo>
                    <a:pt x="739" y="383"/>
                  </a:moveTo>
                  <a:cubicBezTo>
                    <a:pt x="736" y="412"/>
                    <a:pt x="736" y="445"/>
                    <a:pt x="735" y="477"/>
                  </a:cubicBezTo>
                  <a:cubicBezTo>
                    <a:pt x="753" y="477"/>
                    <a:pt x="771" y="477"/>
                    <a:pt x="789" y="477"/>
                  </a:cubicBezTo>
                  <a:cubicBezTo>
                    <a:pt x="789" y="445"/>
                    <a:pt x="787" y="415"/>
                    <a:pt x="788" y="383"/>
                  </a:cubicBezTo>
                  <a:cubicBezTo>
                    <a:pt x="772" y="383"/>
                    <a:pt x="755" y="383"/>
                    <a:pt x="739" y="383"/>
                  </a:cubicBezTo>
                  <a:close/>
                  <a:moveTo>
                    <a:pt x="792" y="383"/>
                  </a:moveTo>
                  <a:cubicBezTo>
                    <a:pt x="790" y="412"/>
                    <a:pt x="791" y="446"/>
                    <a:pt x="791" y="477"/>
                  </a:cubicBezTo>
                  <a:cubicBezTo>
                    <a:pt x="831" y="476"/>
                    <a:pt x="871" y="475"/>
                    <a:pt x="910" y="473"/>
                  </a:cubicBezTo>
                  <a:cubicBezTo>
                    <a:pt x="905" y="443"/>
                    <a:pt x="901" y="414"/>
                    <a:pt x="895" y="385"/>
                  </a:cubicBezTo>
                  <a:cubicBezTo>
                    <a:pt x="862" y="384"/>
                    <a:pt x="827" y="382"/>
                    <a:pt x="792" y="383"/>
                  </a:cubicBezTo>
                  <a:close/>
                  <a:moveTo>
                    <a:pt x="616" y="385"/>
                  </a:moveTo>
                  <a:cubicBezTo>
                    <a:pt x="616" y="385"/>
                    <a:pt x="615" y="385"/>
                    <a:pt x="615" y="385"/>
                  </a:cubicBezTo>
                  <a:cubicBezTo>
                    <a:pt x="603" y="387"/>
                    <a:pt x="589" y="387"/>
                    <a:pt x="577" y="388"/>
                  </a:cubicBezTo>
                  <a:cubicBezTo>
                    <a:pt x="571" y="416"/>
                    <a:pt x="564" y="441"/>
                    <a:pt x="559" y="470"/>
                  </a:cubicBezTo>
                  <a:cubicBezTo>
                    <a:pt x="578" y="470"/>
                    <a:pt x="595" y="472"/>
                    <a:pt x="613" y="473"/>
                  </a:cubicBezTo>
                  <a:cubicBezTo>
                    <a:pt x="612" y="443"/>
                    <a:pt x="617" y="409"/>
                    <a:pt x="616" y="385"/>
                  </a:cubicBezTo>
                  <a:close/>
                  <a:moveTo>
                    <a:pt x="914" y="473"/>
                  </a:moveTo>
                  <a:cubicBezTo>
                    <a:pt x="930" y="472"/>
                    <a:pt x="946" y="470"/>
                    <a:pt x="963" y="470"/>
                  </a:cubicBezTo>
                  <a:cubicBezTo>
                    <a:pt x="960" y="443"/>
                    <a:pt x="960" y="414"/>
                    <a:pt x="957" y="388"/>
                  </a:cubicBezTo>
                  <a:cubicBezTo>
                    <a:pt x="937" y="388"/>
                    <a:pt x="919" y="386"/>
                    <a:pt x="900" y="385"/>
                  </a:cubicBezTo>
                  <a:cubicBezTo>
                    <a:pt x="904" y="415"/>
                    <a:pt x="910" y="442"/>
                    <a:pt x="914" y="473"/>
                  </a:cubicBezTo>
                  <a:close/>
                  <a:moveTo>
                    <a:pt x="456" y="399"/>
                  </a:moveTo>
                  <a:cubicBezTo>
                    <a:pt x="454" y="419"/>
                    <a:pt x="451" y="438"/>
                    <a:pt x="450" y="459"/>
                  </a:cubicBezTo>
                  <a:cubicBezTo>
                    <a:pt x="486" y="462"/>
                    <a:pt x="520" y="467"/>
                    <a:pt x="557" y="469"/>
                  </a:cubicBezTo>
                  <a:cubicBezTo>
                    <a:pt x="561" y="441"/>
                    <a:pt x="569" y="416"/>
                    <a:pt x="574" y="388"/>
                  </a:cubicBezTo>
                  <a:cubicBezTo>
                    <a:pt x="534" y="391"/>
                    <a:pt x="494" y="394"/>
                    <a:pt x="456" y="399"/>
                  </a:cubicBezTo>
                  <a:close/>
                  <a:moveTo>
                    <a:pt x="960" y="389"/>
                  </a:moveTo>
                  <a:cubicBezTo>
                    <a:pt x="962" y="415"/>
                    <a:pt x="964" y="441"/>
                    <a:pt x="965" y="469"/>
                  </a:cubicBezTo>
                  <a:cubicBezTo>
                    <a:pt x="1003" y="467"/>
                    <a:pt x="1042" y="464"/>
                    <a:pt x="1076" y="457"/>
                  </a:cubicBezTo>
                  <a:cubicBezTo>
                    <a:pt x="1068" y="438"/>
                    <a:pt x="1062" y="417"/>
                    <a:pt x="1055" y="397"/>
                  </a:cubicBezTo>
                  <a:cubicBezTo>
                    <a:pt x="1023" y="395"/>
                    <a:pt x="993" y="391"/>
                    <a:pt x="960" y="389"/>
                  </a:cubicBezTo>
                  <a:close/>
                  <a:moveTo>
                    <a:pt x="1349" y="392"/>
                  </a:moveTo>
                  <a:cubicBezTo>
                    <a:pt x="1340" y="398"/>
                    <a:pt x="1329" y="402"/>
                    <a:pt x="1319" y="407"/>
                  </a:cubicBezTo>
                  <a:cubicBezTo>
                    <a:pt x="1327" y="421"/>
                    <a:pt x="1335" y="436"/>
                    <a:pt x="1343" y="451"/>
                  </a:cubicBezTo>
                  <a:cubicBezTo>
                    <a:pt x="1354" y="453"/>
                    <a:pt x="1362" y="458"/>
                    <a:pt x="1373" y="460"/>
                  </a:cubicBezTo>
                  <a:cubicBezTo>
                    <a:pt x="1366" y="439"/>
                    <a:pt x="1359" y="407"/>
                    <a:pt x="1349" y="392"/>
                  </a:cubicBezTo>
                  <a:close/>
                  <a:moveTo>
                    <a:pt x="184" y="398"/>
                  </a:moveTo>
                  <a:cubicBezTo>
                    <a:pt x="173" y="419"/>
                    <a:pt x="160" y="439"/>
                    <a:pt x="150" y="461"/>
                  </a:cubicBezTo>
                  <a:cubicBezTo>
                    <a:pt x="160" y="458"/>
                    <a:pt x="170" y="454"/>
                    <a:pt x="181" y="451"/>
                  </a:cubicBezTo>
                  <a:cubicBezTo>
                    <a:pt x="185" y="434"/>
                    <a:pt x="190" y="419"/>
                    <a:pt x="195" y="403"/>
                  </a:cubicBezTo>
                  <a:cubicBezTo>
                    <a:pt x="191" y="401"/>
                    <a:pt x="188" y="399"/>
                    <a:pt x="184" y="398"/>
                  </a:cubicBezTo>
                  <a:close/>
                  <a:moveTo>
                    <a:pt x="1079" y="458"/>
                  </a:moveTo>
                  <a:cubicBezTo>
                    <a:pt x="1094" y="457"/>
                    <a:pt x="1108" y="454"/>
                    <a:pt x="1123" y="453"/>
                  </a:cubicBezTo>
                  <a:cubicBezTo>
                    <a:pt x="1122" y="436"/>
                    <a:pt x="1119" y="421"/>
                    <a:pt x="1117" y="405"/>
                  </a:cubicBezTo>
                  <a:cubicBezTo>
                    <a:pt x="1097" y="404"/>
                    <a:pt x="1077" y="398"/>
                    <a:pt x="1058" y="399"/>
                  </a:cubicBezTo>
                  <a:cubicBezTo>
                    <a:pt x="1066" y="417"/>
                    <a:pt x="1071" y="439"/>
                    <a:pt x="1079" y="458"/>
                  </a:cubicBezTo>
                  <a:close/>
                  <a:moveTo>
                    <a:pt x="420" y="403"/>
                  </a:moveTo>
                  <a:cubicBezTo>
                    <a:pt x="414" y="419"/>
                    <a:pt x="407" y="435"/>
                    <a:pt x="401" y="453"/>
                  </a:cubicBezTo>
                  <a:cubicBezTo>
                    <a:pt x="417" y="454"/>
                    <a:pt x="431" y="457"/>
                    <a:pt x="447" y="458"/>
                  </a:cubicBezTo>
                  <a:cubicBezTo>
                    <a:pt x="449" y="438"/>
                    <a:pt x="451" y="418"/>
                    <a:pt x="454" y="399"/>
                  </a:cubicBezTo>
                  <a:cubicBezTo>
                    <a:pt x="453" y="399"/>
                    <a:pt x="453" y="399"/>
                    <a:pt x="452" y="399"/>
                  </a:cubicBezTo>
                  <a:cubicBezTo>
                    <a:pt x="442" y="401"/>
                    <a:pt x="431" y="402"/>
                    <a:pt x="420" y="403"/>
                  </a:cubicBezTo>
                  <a:close/>
                  <a:moveTo>
                    <a:pt x="185" y="450"/>
                  </a:moveTo>
                  <a:cubicBezTo>
                    <a:pt x="210" y="440"/>
                    <a:pt x="240" y="435"/>
                    <a:pt x="266" y="427"/>
                  </a:cubicBezTo>
                  <a:cubicBezTo>
                    <a:pt x="241" y="421"/>
                    <a:pt x="219" y="413"/>
                    <a:pt x="198" y="404"/>
                  </a:cubicBezTo>
                  <a:cubicBezTo>
                    <a:pt x="193" y="418"/>
                    <a:pt x="187" y="436"/>
                    <a:pt x="185" y="450"/>
                  </a:cubicBezTo>
                  <a:close/>
                  <a:moveTo>
                    <a:pt x="308" y="421"/>
                  </a:moveTo>
                  <a:cubicBezTo>
                    <a:pt x="307" y="425"/>
                    <a:pt x="307" y="430"/>
                    <a:pt x="305" y="434"/>
                  </a:cubicBezTo>
                  <a:cubicBezTo>
                    <a:pt x="335" y="441"/>
                    <a:pt x="366" y="447"/>
                    <a:pt x="398" y="452"/>
                  </a:cubicBezTo>
                  <a:cubicBezTo>
                    <a:pt x="401" y="444"/>
                    <a:pt x="405" y="436"/>
                    <a:pt x="408" y="428"/>
                  </a:cubicBezTo>
                  <a:cubicBezTo>
                    <a:pt x="411" y="419"/>
                    <a:pt x="416" y="410"/>
                    <a:pt x="414" y="404"/>
                  </a:cubicBezTo>
                  <a:cubicBezTo>
                    <a:pt x="378" y="409"/>
                    <a:pt x="343" y="415"/>
                    <a:pt x="308" y="421"/>
                  </a:cubicBezTo>
                  <a:close/>
                  <a:moveTo>
                    <a:pt x="1126" y="452"/>
                  </a:moveTo>
                  <a:cubicBezTo>
                    <a:pt x="1156" y="447"/>
                    <a:pt x="1185" y="442"/>
                    <a:pt x="1213" y="435"/>
                  </a:cubicBezTo>
                  <a:cubicBezTo>
                    <a:pt x="1212" y="429"/>
                    <a:pt x="1208" y="425"/>
                    <a:pt x="1206" y="419"/>
                  </a:cubicBezTo>
                  <a:cubicBezTo>
                    <a:pt x="1178" y="415"/>
                    <a:pt x="1148" y="407"/>
                    <a:pt x="1119" y="407"/>
                  </a:cubicBezTo>
                  <a:cubicBezTo>
                    <a:pt x="1123" y="420"/>
                    <a:pt x="1123" y="437"/>
                    <a:pt x="1126" y="452"/>
                  </a:cubicBezTo>
                  <a:close/>
                  <a:moveTo>
                    <a:pt x="1317" y="408"/>
                  </a:moveTo>
                  <a:cubicBezTo>
                    <a:pt x="1298" y="416"/>
                    <a:pt x="1277" y="420"/>
                    <a:pt x="1260" y="429"/>
                  </a:cubicBezTo>
                  <a:cubicBezTo>
                    <a:pt x="1288" y="434"/>
                    <a:pt x="1313" y="441"/>
                    <a:pt x="1338" y="449"/>
                  </a:cubicBezTo>
                  <a:cubicBezTo>
                    <a:pt x="1332" y="434"/>
                    <a:pt x="1323" y="423"/>
                    <a:pt x="1317" y="408"/>
                  </a:cubicBezTo>
                  <a:close/>
                  <a:moveTo>
                    <a:pt x="1216" y="434"/>
                  </a:moveTo>
                  <a:cubicBezTo>
                    <a:pt x="1226" y="433"/>
                    <a:pt x="1237" y="431"/>
                    <a:pt x="1245" y="427"/>
                  </a:cubicBezTo>
                  <a:cubicBezTo>
                    <a:pt x="1232" y="426"/>
                    <a:pt x="1220" y="420"/>
                    <a:pt x="1209" y="421"/>
                  </a:cubicBezTo>
                  <a:cubicBezTo>
                    <a:pt x="1213" y="424"/>
                    <a:pt x="1214" y="430"/>
                    <a:pt x="1216" y="434"/>
                  </a:cubicBezTo>
                  <a:close/>
                  <a:moveTo>
                    <a:pt x="279" y="427"/>
                  </a:moveTo>
                  <a:cubicBezTo>
                    <a:pt x="285" y="431"/>
                    <a:pt x="295" y="431"/>
                    <a:pt x="303" y="433"/>
                  </a:cubicBezTo>
                  <a:cubicBezTo>
                    <a:pt x="303" y="429"/>
                    <a:pt x="305" y="426"/>
                    <a:pt x="305" y="422"/>
                  </a:cubicBezTo>
                  <a:cubicBezTo>
                    <a:pt x="296" y="423"/>
                    <a:pt x="289" y="426"/>
                    <a:pt x="279" y="427"/>
                  </a:cubicBezTo>
                  <a:close/>
                  <a:moveTo>
                    <a:pt x="1218" y="437"/>
                  </a:moveTo>
                  <a:cubicBezTo>
                    <a:pt x="1240" y="486"/>
                    <a:pt x="1259" y="538"/>
                    <a:pt x="1277" y="593"/>
                  </a:cubicBezTo>
                  <a:cubicBezTo>
                    <a:pt x="1275" y="533"/>
                    <a:pt x="1270" y="478"/>
                    <a:pt x="1257" y="430"/>
                  </a:cubicBezTo>
                  <a:cubicBezTo>
                    <a:pt x="1244" y="429"/>
                    <a:pt x="1232" y="435"/>
                    <a:pt x="1218" y="437"/>
                  </a:cubicBezTo>
                  <a:close/>
                  <a:moveTo>
                    <a:pt x="183" y="453"/>
                  </a:moveTo>
                  <a:cubicBezTo>
                    <a:pt x="169" y="514"/>
                    <a:pt x="159" y="583"/>
                    <a:pt x="163" y="659"/>
                  </a:cubicBezTo>
                  <a:cubicBezTo>
                    <a:pt x="171" y="655"/>
                    <a:pt x="179" y="652"/>
                    <a:pt x="188" y="650"/>
                  </a:cubicBezTo>
                  <a:cubicBezTo>
                    <a:pt x="208" y="570"/>
                    <a:pt x="235" y="496"/>
                    <a:pt x="270" y="430"/>
                  </a:cubicBezTo>
                  <a:cubicBezTo>
                    <a:pt x="269" y="430"/>
                    <a:pt x="268" y="430"/>
                    <a:pt x="268" y="430"/>
                  </a:cubicBezTo>
                  <a:cubicBezTo>
                    <a:pt x="239" y="437"/>
                    <a:pt x="210" y="444"/>
                    <a:pt x="183" y="453"/>
                  </a:cubicBezTo>
                  <a:close/>
                  <a:moveTo>
                    <a:pt x="192" y="648"/>
                  </a:moveTo>
                  <a:cubicBezTo>
                    <a:pt x="190" y="649"/>
                    <a:pt x="192" y="650"/>
                    <a:pt x="192" y="648"/>
                  </a:cubicBezTo>
                  <a:moveTo>
                    <a:pt x="192" y="648"/>
                  </a:moveTo>
                  <a:cubicBezTo>
                    <a:pt x="223" y="640"/>
                    <a:pt x="254" y="630"/>
                    <a:pt x="289" y="623"/>
                  </a:cubicBezTo>
                  <a:cubicBezTo>
                    <a:pt x="287" y="555"/>
                    <a:pt x="293" y="494"/>
                    <a:pt x="302" y="436"/>
                  </a:cubicBezTo>
                  <a:cubicBezTo>
                    <a:pt x="292" y="434"/>
                    <a:pt x="283" y="431"/>
                    <a:pt x="272" y="430"/>
                  </a:cubicBezTo>
                  <a:cubicBezTo>
                    <a:pt x="239" y="496"/>
                    <a:pt x="211" y="568"/>
                    <a:pt x="192" y="648"/>
                  </a:cubicBezTo>
                  <a:moveTo>
                    <a:pt x="1275" y="515"/>
                  </a:moveTo>
                  <a:cubicBezTo>
                    <a:pt x="1279" y="557"/>
                    <a:pt x="1276" y="605"/>
                    <a:pt x="1288" y="636"/>
                  </a:cubicBezTo>
                  <a:cubicBezTo>
                    <a:pt x="1316" y="643"/>
                    <a:pt x="1341" y="652"/>
                    <a:pt x="1367" y="660"/>
                  </a:cubicBezTo>
                  <a:cubicBezTo>
                    <a:pt x="1377" y="657"/>
                    <a:pt x="1386" y="652"/>
                    <a:pt x="1397" y="648"/>
                  </a:cubicBezTo>
                  <a:cubicBezTo>
                    <a:pt x="1395" y="622"/>
                    <a:pt x="1398" y="600"/>
                    <a:pt x="1394" y="577"/>
                  </a:cubicBezTo>
                  <a:cubicBezTo>
                    <a:pt x="1392" y="567"/>
                    <a:pt x="1386" y="555"/>
                    <a:pt x="1382" y="545"/>
                  </a:cubicBezTo>
                  <a:cubicBezTo>
                    <a:pt x="1370" y="512"/>
                    <a:pt x="1354" y="481"/>
                    <a:pt x="1340" y="452"/>
                  </a:cubicBezTo>
                  <a:cubicBezTo>
                    <a:pt x="1314" y="444"/>
                    <a:pt x="1288" y="437"/>
                    <a:pt x="1261" y="431"/>
                  </a:cubicBezTo>
                  <a:cubicBezTo>
                    <a:pt x="1266" y="456"/>
                    <a:pt x="1272" y="485"/>
                    <a:pt x="1275" y="515"/>
                  </a:cubicBezTo>
                  <a:close/>
                  <a:moveTo>
                    <a:pt x="305" y="437"/>
                  </a:moveTo>
                  <a:cubicBezTo>
                    <a:pt x="295" y="493"/>
                    <a:pt x="288" y="559"/>
                    <a:pt x="293" y="623"/>
                  </a:cubicBezTo>
                  <a:cubicBezTo>
                    <a:pt x="311" y="617"/>
                    <a:pt x="332" y="615"/>
                    <a:pt x="351" y="610"/>
                  </a:cubicBezTo>
                  <a:cubicBezTo>
                    <a:pt x="364" y="556"/>
                    <a:pt x="379" y="504"/>
                    <a:pt x="397" y="455"/>
                  </a:cubicBezTo>
                  <a:cubicBezTo>
                    <a:pt x="366" y="449"/>
                    <a:pt x="335" y="444"/>
                    <a:pt x="305" y="437"/>
                  </a:cubicBezTo>
                  <a:close/>
                  <a:moveTo>
                    <a:pt x="1126" y="455"/>
                  </a:moveTo>
                  <a:cubicBezTo>
                    <a:pt x="1131" y="501"/>
                    <a:pt x="1133" y="551"/>
                    <a:pt x="1133" y="603"/>
                  </a:cubicBezTo>
                  <a:cubicBezTo>
                    <a:pt x="1182" y="612"/>
                    <a:pt x="1231" y="620"/>
                    <a:pt x="1277" y="633"/>
                  </a:cubicBezTo>
                  <a:cubicBezTo>
                    <a:pt x="1279" y="602"/>
                    <a:pt x="1270" y="583"/>
                    <a:pt x="1263" y="561"/>
                  </a:cubicBezTo>
                  <a:cubicBezTo>
                    <a:pt x="1248" y="517"/>
                    <a:pt x="1234" y="477"/>
                    <a:pt x="1215" y="438"/>
                  </a:cubicBezTo>
                  <a:cubicBezTo>
                    <a:pt x="1214" y="438"/>
                    <a:pt x="1214" y="438"/>
                    <a:pt x="1213" y="438"/>
                  </a:cubicBezTo>
                  <a:cubicBezTo>
                    <a:pt x="1185" y="445"/>
                    <a:pt x="1156" y="450"/>
                    <a:pt x="1126" y="455"/>
                  </a:cubicBezTo>
                  <a:close/>
                  <a:moveTo>
                    <a:pt x="179" y="454"/>
                  </a:moveTo>
                  <a:cubicBezTo>
                    <a:pt x="168" y="457"/>
                    <a:pt x="158" y="461"/>
                    <a:pt x="147" y="465"/>
                  </a:cubicBezTo>
                  <a:cubicBezTo>
                    <a:pt x="123" y="516"/>
                    <a:pt x="101" y="568"/>
                    <a:pt x="85" y="627"/>
                  </a:cubicBezTo>
                  <a:cubicBezTo>
                    <a:pt x="108" y="640"/>
                    <a:pt x="131" y="652"/>
                    <a:pt x="159" y="660"/>
                  </a:cubicBezTo>
                  <a:cubicBezTo>
                    <a:pt x="157" y="583"/>
                    <a:pt x="168" y="513"/>
                    <a:pt x="179" y="454"/>
                  </a:cubicBezTo>
                  <a:close/>
                  <a:moveTo>
                    <a:pt x="1392" y="564"/>
                  </a:moveTo>
                  <a:cubicBezTo>
                    <a:pt x="1388" y="528"/>
                    <a:pt x="1381" y="495"/>
                    <a:pt x="1374" y="463"/>
                  </a:cubicBezTo>
                  <a:cubicBezTo>
                    <a:pt x="1363" y="461"/>
                    <a:pt x="1354" y="457"/>
                    <a:pt x="1345" y="454"/>
                  </a:cubicBezTo>
                  <a:cubicBezTo>
                    <a:pt x="1362" y="489"/>
                    <a:pt x="1378" y="525"/>
                    <a:pt x="1392" y="564"/>
                  </a:cubicBezTo>
                  <a:close/>
                  <a:moveTo>
                    <a:pt x="401" y="455"/>
                  </a:moveTo>
                  <a:cubicBezTo>
                    <a:pt x="382" y="503"/>
                    <a:pt x="367" y="556"/>
                    <a:pt x="354" y="610"/>
                  </a:cubicBezTo>
                  <a:cubicBezTo>
                    <a:pt x="383" y="605"/>
                    <a:pt x="412" y="600"/>
                    <a:pt x="442" y="597"/>
                  </a:cubicBezTo>
                  <a:cubicBezTo>
                    <a:pt x="442" y="550"/>
                    <a:pt x="443" y="504"/>
                    <a:pt x="447" y="461"/>
                  </a:cubicBezTo>
                  <a:cubicBezTo>
                    <a:pt x="432" y="459"/>
                    <a:pt x="415" y="458"/>
                    <a:pt x="401" y="455"/>
                  </a:cubicBezTo>
                  <a:close/>
                  <a:moveTo>
                    <a:pt x="1080" y="461"/>
                  </a:moveTo>
                  <a:cubicBezTo>
                    <a:pt x="1093" y="507"/>
                    <a:pt x="1106" y="553"/>
                    <a:pt x="1116" y="601"/>
                  </a:cubicBezTo>
                  <a:cubicBezTo>
                    <a:pt x="1121" y="602"/>
                    <a:pt x="1125" y="602"/>
                    <a:pt x="1130" y="603"/>
                  </a:cubicBezTo>
                  <a:cubicBezTo>
                    <a:pt x="1130" y="551"/>
                    <a:pt x="1129" y="501"/>
                    <a:pt x="1123" y="455"/>
                  </a:cubicBezTo>
                  <a:cubicBezTo>
                    <a:pt x="1108" y="457"/>
                    <a:pt x="1094" y="459"/>
                    <a:pt x="1080" y="461"/>
                  </a:cubicBezTo>
                  <a:close/>
                  <a:moveTo>
                    <a:pt x="445" y="596"/>
                  </a:moveTo>
                  <a:cubicBezTo>
                    <a:pt x="475" y="592"/>
                    <a:pt x="505" y="589"/>
                    <a:pt x="535" y="586"/>
                  </a:cubicBezTo>
                  <a:cubicBezTo>
                    <a:pt x="542" y="548"/>
                    <a:pt x="548" y="509"/>
                    <a:pt x="556" y="472"/>
                  </a:cubicBezTo>
                  <a:cubicBezTo>
                    <a:pt x="519" y="469"/>
                    <a:pt x="483" y="466"/>
                    <a:pt x="449" y="461"/>
                  </a:cubicBezTo>
                  <a:cubicBezTo>
                    <a:pt x="446" y="504"/>
                    <a:pt x="444" y="549"/>
                    <a:pt x="445" y="596"/>
                  </a:cubicBezTo>
                  <a:close/>
                  <a:moveTo>
                    <a:pt x="965" y="472"/>
                  </a:moveTo>
                  <a:cubicBezTo>
                    <a:pt x="967" y="507"/>
                    <a:pt x="966" y="546"/>
                    <a:pt x="966" y="584"/>
                  </a:cubicBezTo>
                  <a:cubicBezTo>
                    <a:pt x="1016" y="589"/>
                    <a:pt x="1065" y="594"/>
                    <a:pt x="1113" y="600"/>
                  </a:cubicBezTo>
                  <a:cubicBezTo>
                    <a:pt x="1102" y="553"/>
                    <a:pt x="1092" y="503"/>
                    <a:pt x="1075" y="461"/>
                  </a:cubicBezTo>
                  <a:cubicBezTo>
                    <a:pt x="1039" y="466"/>
                    <a:pt x="1003" y="470"/>
                    <a:pt x="965" y="472"/>
                  </a:cubicBezTo>
                  <a:close/>
                  <a:moveTo>
                    <a:pt x="1388" y="521"/>
                  </a:moveTo>
                  <a:cubicBezTo>
                    <a:pt x="1391" y="540"/>
                    <a:pt x="1392" y="559"/>
                    <a:pt x="1396" y="577"/>
                  </a:cubicBezTo>
                  <a:cubicBezTo>
                    <a:pt x="1400" y="600"/>
                    <a:pt x="1412" y="620"/>
                    <a:pt x="1416" y="640"/>
                  </a:cubicBezTo>
                  <a:cubicBezTo>
                    <a:pt x="1437" y="628"/>
                    <a:pt x="1459" y="617"/>
                    <a:pt x="1473" y="599"/>
                  </a:cubicBezTo>
                  <a:cubicBezTo>
                    <a:pt x="1470" y="557"/>
                    <a:pt x="1454" y="529"/>
                    <a:pt x="1442" y="496"/>
                  </a:cubicBezTo>
                  <a:cubicBezTo>
                    <a:pt x="1421" y="484"/>
                    <a:pt x="1400" y="473"/>
                    <a:pt x="1376" y="465"/>
                  </a:cubicBezTo>
                  <a:cubicBezTo>
                    <a:pt x="1381" y="483"/>
                    <a:pt x="1385" y="502"/>
                    <a:pt x="1388" y="521"/>
                  </a:cubicBezTo>
                  <a:close/>
                  <a:moveTo>
                    <a:pt x="91" y="491"/>
                  </a:moveTo>
                  <a:cubicBezTo>
                    <a:pt x="82" y="531"/>
                    <a:pt x="72" y="570"/>
                    <a:pt x="69" y="616"/>
                  </a:cubicBezTo>
                  <a:cubicBezTo>
                    <a:pt x="73" y="619"/>
                    <a:pt x="78" y="623"/>
                    <a:pt x="83" y="625"/>
                  </a:cubicBezTo>
                  <a:cubicBezTo>
                    <a:pt x="98" y="568"/>
                    <a:pt x="121" y="515"/>
                    <a:pt x="142" y="467"/>
                  </a:cubicBezTo>
                  <a:cubicBezTo>
                    <a:pt x="124" y="474"/>
                    <a:pt x="107" y="482"/>
                    <a:pt x="91" y="491"/>
                  </a:cubicBezTo>
                  <a:close/>
                  <a:moveTo>
                    <a:pt x="558" y="472"/>
                  </a:moveTo>
                  <a:cubicBezTo>
                    <a:pt x="551" y="509"/>
                    <a:pt x="545" y="548"/>
                    <a:pt x="538" y="586"/>
                  </a:cubicBezTo>
                  <a:cubicBezTo>
                    <a:pt x="562" y="584"/>
                    <a:pt x="586" y="582"/>
                    <a:pt x="611" y="581"/>
                  </a:cubicBezTo>
                  <a:cubicBezTo>
                    <a:pt x="611" y="545"/>
                    <a:pt x="613" y="511"/>
                    <a:pt x="612" y="476"/>
                  </a:cubicBezTo>
                  <a:cubicBezTo>
                    <a:pt x="594" y="474"/>
                    <a:pt x="576" y="474"/>
                    <a:pt x="558" y="472"/>
                  </a:cubicBezTo>
                  <a:close/>
                  <a:moveTo>
                    <a:pt x="915" y="476"/>
                  </a:moveTo>
                  <a:cubicBezTo>
                    <a:pt x="919" y="511"/>
                    <a:pt x="925" y="546"/>
                    <a:pt x="928" y="582"/>
                  </a:cubicBezTo>
                  <a:cubicBezTo>
                    <a:pt x="941" y="582"/>
                    <a:pt x="952" y="584"/>
                    <a:pt x="965" y="584"/>
                  </a:cubicBezTo>
                  <a:cubicBezTo>
                    <a:pt x="965" y="546"/>
                    <a:pt x="963" y="510"/>
                    <a:pt x="963" y="473"/>
                  </a:cubicBezTo>
                  <a:cubicBezTo>
                    <a:pt x="946" y="473"/>
                    <a:pt x="930" y="474"/>
                    <a:pt x="915" y="476"/>
                  </a:cubicBezTo>
                  <a:close/>
                  <a:moveTo>
                    <a:pt x="617" y="476"/>
                  </a:moveTo>
                  <a:cubicBezTo>
                    <a:pt x="614" y="508"/>
                    <a:pt x="615" y="545"/>
                    <a:pt x="615" y="580"/>
                  </a:cubicBezTo>
                  <a:cubicBezTo>
                    <a:pt x="653" y="579"/>
                    <a:pt x="691" y="577"/>
                    <a:pt x="729" y="576"/>
                  </a:cubicBezTo>
                  <a:cubicBezTo>
                    <a:pt x="731" y="545"/>
                    <a:pt x="731" y="511"/>
                    <a:pt x="732" y="479"/>
                  </a:cubicBezTo>
                  <a:cubicBezTo>
                    <a:pt x="693" y="479"/>
                    <a:pt x="654" y="478"/>
                    <a:pt x="617" y="476"/>
                  </a:cubicBezTo>
                  <a:close/>
                  <a:moveTo>
                    <a:pt x="791" y="479"/>
                  </a:moveTo>
                  <a:cubicBezTo>
                    <a:pt x="791" y="513"/>
                    <a:pt x="791" y="544"/>
                    <a:pt x="791" y="576"/>
                  </a:cubicBezTo>
                  <a:cubicBezTo>
                    <a:pt x="836" y="577"/>
                    <a:pt x="881" y="579"/>
                    <a:pt x="924" y="581"/>
                  </a:cubicBezTo>
                  <a:cubicBezTo>
                    <a:pt x="920" y="546"/>
                    <a:pt x="915" y="511"/>
                    <a:pt x="911" y="476"/>
                  </a:cubicBezTo>
                  <a:cubicBezTo>
                    <a:pt x="872" y="478"/>
                    <a:pt x="831" y="479"/>
                    <a:pt x="791" y="479"/>
                  </a:cubicBezTo>
                  <a:close/>
                  <a:moveTo>
                    <a:pt x="736" y="479"/>
                  </a:moveTo>
                  <a:cubicBezTo>
                    <a:pt x="732" y="509"/>
                    <a:pt x="734" y="545"/>
                    <a:pt x="732" y="576"/>
                  </a:cubicBezTo>
                  <a:cubicBezTo>
                    <a:pt x="751" y="576"/>
                    <a:pt x="770" y="576"/>
                    <a:pt x="789" y="576"/>
                  </a:cubicBezTo>
                  <a:cubicBezTo>
                    <a:pt x="789" y="544"/>
                    <a:pt x="789" y="512"/>
                    <a:pt x="789" y="479"/>
                  </a:cubicBezTo>
                  <a:cubicBezTo>
                    <a:pt x="771" y="479"/>
                    <a:pt x="754" y="479"/>
                    <a:pt x="736" y="479"/>
                  </a:cubicBezTo>
                  <a:close/>
                  <a:moveTo>
                    <a:pt x="60" y="512"/>
                  </a:moveTo>
                  <a:cubicBezTo>
                    <a:pt x="53" y="535"/>
                    <a:pt x="44" y="556"/>
                    <a:pt x="37" y="580"/>
                  </a:cubicBezTo>
                  <a:cubicBezTo>
                    <a:pt x="45" y="593"/>
                    <a:pt x="53" y="606"/>
                    <a:pt x="67" y="613"/>
                  </a:cubicBezTo>
                  <a:cubicBezTo>
                    <a:pt x="69" y="569"/>
                    <a:pt x="81" y="529"/>
                    <a:pt x="87" y="493"/>
                  </a:cubicBezTo>
                  <a:cubicBezTo>
                    <a:pt x="78" y="499"/>
                    <a:pt x="69" y="505"/>
                    <a:pt x="60" y="512"/>
                  </a:cubicBezTo>
                  <a:close/>
                  <a:moveTo>
                    <a:pt x="1462" y="539"/>
                  </a:moveTo>
                  <a:cubicBezTo>
                    <a:pt x="1461" y="543"/>
                    <a:pt x="1465" y="539"/>
                    <a:pt x="1462" y="539"/>
                  </a:cubicBezTo>
                  <a:moveTo>
                    <a:pt x="1462" y="539"/>
                  </a:moveTo>
                  <a:cubicBezTo>
                    <a:pt x="1458" y="526"/>
                    <a:pt x="1458" y="502"/>
                    <a:pt x="1446" y="501"/>
                  </a:cubicBezTo>
                  <a:cubicBezTo>
                    <a:pt x="1452" y="512"/>
                    <a:pt x="1456" y="526"/>
                    <a:pt x="1462" y="539"/>
                  </a:cubicBezTo>
                  <a:moveTo>
                    <a:pt x="1480" y="592"/>
                  </a:moveTo>
                  <a:cubicBezTo>
                    <a:pt x="1504" y="563"/>
                    <a:pt x="1482" y="521"/>
                    <a:pt x="1457" y="507"/>
                  </a:cubicBezTo>
                  <a:cubicBezTo>
                    <a:pt x="1465" y="535"/>
                    <a:pt x="1469" y="567"/>
                    <a:pt x="1480" y="592"/>
                  </a:cubicBezTo>
                  <a:close/>
                  <a:moveTo>
                    <a:pt x="36" y="575"/>
                  </a:moveTo>
                  <a:cubicBezTo>
                    <a:pt x="40" y="555"/>
                    <a:pt x="51" y="536"/>
                    <a:pt x="54" y="517"/>
                  </a:cubicBezTo>
                  <a:cubicBezTo>
                    <a:pt x="42" y="529"/>
                    <a:pt x="28" y="553"/>
                    <a:pt x="36" y="575"/>
                  </a:cubicBezTo>
                  <a:close/>
                  <a:moveTo>
                    <a:pt x="1463" y="544"/>
                  </a:moveTo>
                  <a:cubicBezTo>
                    <a:pt x="1462" y="543"/>
                    <a:pt x="1463" y="544"/>
                    <a:pt x="1463" y="544"/>
                  </a:cubicBezTo>
                  <a:close/>
                  <a:moveTo>
                    <a:pt x="1480" y="597"/>
                  </a:moveTo>
                  <a:cubicBezTo>
                    <a:pt x="1494" y="642"/>
                    <a:pt x="1503" y="692"/>
                    <a:pt x="1508" y="747"/>
                  </a:cubicBezTo>
                  <a:cubicBezTo>
                    <a:pt x="1512" y="753"/>
                    <a:pt x="1516" y="760"/>
                    <a:pt x="1519" y="767"/>
                  </a:cubicBezTo>
                  <a:cubicBezTo>
                    <a:pt x="1521" y="690"/>
                    <a:pt x="1511" y="622"/>
                    <a:pt x="1494" y="563"/>
                  </a:cubicBezTo>
                  <a:cubicBezTo>
                    <a:pt x="1493" y="578"/>
                    <a:pt x="1486" y="587"/>
                    <a:pt x="1480" y="597"/>
                  </a:cubicBezTo>
                  <a:close/>
                  <a:moveTo>
                    <a:pt x="17" y="654"/>
                  </a:moveTo>
                  <a:cubicBezTo>
                    <a:pt x="21" y="628"/>
                    <a:pt x="28" y="604"/>
                    <a:pt x="34" y="580"/>
                  </a:cubicBezTo>
                  <a:cubicBezTo>
                    <a:pt x="33" y="577"/>
                    <a:pt x="32" y="573"/>
                    <a:pt x="30" y="570"/>
                  </a:cubicBezTo>
                  <a:cubicBezTo>
                    <a:pt x="26" y="597"/>
                    <a:pt x="18" y="626"/>
                    <a:pt x="17" y="654"/>
                  </a:cubicBezTo>
                  <a:close/>
                  <a:moveTo>
                    <a:pt x="615" y="583"/>
                  </a:moveTo>
                  <a:cubicBezTo>
                    <a:pt x="616" y="635"/>
                    <a:pt x="617" y="686"/>
                    <a:pt x="620" y="736"/>
                  </a:cubicBezTo>
                  <a:cubicBezTo>
                    <a:pt x="655" y="737"/>
                    <a:pt x="690" y="739"/>
                    <a:pt x="726" y="739"/>
                  </a:cubicBezTo>
                  <a:cubicBezTo>
                    <a:pt x="728" y="686"/>
                    <a:pt x="729" y="633"/>
                    <a:pt x="729" y="579"/>
                  </a:cubicBezTo>
                  <a:cubicBezTo>
                    <a:pt x="690" y="580"/>
                    <a:pt x="652" y="581"/>
                    <a:pt x="615" y="583"/>
                  </a:cubicBezTo>
                  <a:close/>
                  <a:moveTo>
                    <a:pt x="729" y="739"/>
                  </a:moveTo>
                  <a:cubicBezTo>
                    <a:pt x="750" y="738"/>
                    <a:pt x="769" y="740"/>
                    <a:pt x="788" y="739"/>
                  </a:cubicBezTo>
                  <a:cubicBezTo>
                    <a:pt x="788" y="685"/>
                    <a:pt x="790" y="633"/>
                    <a:pt x="789" y="579"/>
                  </a:cubicBezTo>
                  <a:cubicBezTo>
                    <a:pt x="770" y="579"/>
                    <a:pt x="752" y="579"/>
                    <a:pt x="733" y="579"/>
                  </a:cubicBezTo>
                  <a:cubicBezTo>
                    <a:pt x="730" y="630"/>
                    <a:pt x="731" y="686"/>
                    <a:pt x="729" y="739"/>
                  </a:cubicBezTo>
                  <a:close/>
                  <a:moveTo>
                    <a:pt x="791" y="582"/>
                  </a:moveTo>
                  <a:cubicBezTo>
                    <a:pt x="791" y="634"/>
                    <a:pt x="791" y="687"/>
                    <a:pt x="791" y="739"/>
                  </a:cubicBezTo>
                  <a:cubicBezTo>
                    <a:pt x="842" y="739"/>
                    <a:pt x="890" y="736"/>
                    <a:pt x="938" y="734"/>
                  </a:cubicBezTo>
                  <a:cubicBezTo>
                    <a:pt x="934" y="683"/>
                    <a:pt x="930" y="633"/>
                    <a:pt x="924" y="584"/>
                  </a:cubicBezTo>
                  <a:cubicBezTo>
                    <a:pt x="881" y="581"/>
                    <a:pt x="837" y="580"/>
                    <a:pt x="792" y="579"/>
                  </a:cubicBezTo>
                  <a:cubicBezTo>
                    <a:pt x="791" y="579"/>
                    <a:pt x="791" y="581"/>
                    <a:pt x="791" y="582"/>
                  </a:cubicBezTo>
                  <a:close/>
                  <a:moveTo>
                    <a:pt x="538" y="588"/>
                  </a:moveTo>
                  <a:cubicBezTo>
                    <a:pt x="531" y="634"/>
                    <a:pt x="526" y="681"/>
                    <a:pt x="521" y="729"/>
                  </a:cubicBezTo>
                  <a:cubicBezTo>
                    <a:pt x="552" y="732"/>
                    <a:pt x="584" y="734"/>
                    <a:pt x="616" y="736"/>
                  </a:cubicBezTo>
                  <a:cubicBezTo>
                    <a:pt x="612" y="686"/>
                    <a:pt x="615" y="630"/>
                    <a:pt x="609" y="583"/>
                  </a:cubicBezTo>
                  <a:cubicBezTo>
                    <a:pt x="586" y="585"/>
                    <a:pt x="562" y="587"/>
                    <a:pt x="538" y="588"/>
                  </a:cubicBezTo>
                  <a:close/>
                  <a:moveTo>
                    <a:pt x="929" y="584"/>
                  </a:moveTo>
                  <a:cubicBezTo>
                    <a:pt x="933" y="634"/>
                    <a:pt x="939" y="682"/>
                    <a:pt x="942" y="734"/>
                  </a:cubicBezTo>
                  <a:cubicBezTo>
                    <a:pt x="946" y="733"/>
                    <a:pt x="953" y="733"/>
                    <a:pt x="959" y="733"/>
                  </a:cubicBezTo>
                  <a:cubicBezTo>
                    <a:pt x="962" y="685"/>
                    <a:pt x="963" y="636"/>
                    <a:pt x="965" y="587"/>
                  </a:cubicBezTo>
                  <a:cubicBezTo>
                    <a:pt x="953" y="585"/>
                    <a:pt x="941" y="585"/>
                    <a:pt x="929" y="584"/>
                  </a:cubicBezTo>
                  <a:close/>
                  <a:moveTo>
                    <a:pt x="13" y="752"/>
                  </a:moveTo>
                  <a:cubicBezTo>
                    <a:pt x="25" y="732"/>
                    <a:pt x="46" y="719"/>
                    <a:pt x="63" y="704"/>
                  </a:cubicBezTo>
                  <a:cubicBezTo>
                    <a:pt x="63" y="674"/>
                    <a:pt x="63" y="645"/>
                    <a:pt x="66" y="618"/>
                  </a:cubicBezTo>
                  <a:cubicBezTo>
                    <a:pt x="54" y="609"/>
                    <a:pt x="45" y="597"/>
                    <a:pt x="35" y="585"/>
                  </a:cubicBezTo>
                  <a:cubicBezTo>
                    <a:pt x="23" y="635"/>
                    <a:pt x="7" y="690"/>
                    <a:pt x="13" y="752"/>
                  </a:cubicBezTo>
                  <a:close/>
                  <a:moveTo>
                    <a:pt x="967" y="587"/>
                  </a:moveTo>
                  <a:cubicBezTo>
                    <a:pt x="965" y="635"/>
                    <a:pt x="965" y="686"/>
                    <a:pt x="961" y="732"/>
                  </a:cubicBezTo>
                  <a:cubicBezTo>
                    <a:pt x="1017" y="729"/>
                    <a:pt x="1071" y="723"/>
                    <a:pt x="1123" y="716"/>
                  </a:cubicBezTo>
                  <a:cubicBezTo>
                    <a:pt x="1132" y="675"/>
                    <a:pt x="1121" y="639"/>
                    <a:pt x="1114" y="603"/>
                  </a:cubicBezTo>
                  <a:cubicBezTo>
                    <a:pt x="1067" y="597"/>
                    <a:pt x="1018" y="591"/>
                    <a:pt x="967" y="587"/>
                  </a:cubicBezTo>
                  <a:close/>
                  <a:moveTo>
                    <a:pt x="1476" y="597"/>
                  </a:moveTo>
                  <a:cubicBezTo>
                    <a:pt x="1478" y="594"/>
                    <a:pt x="1476" y="589"/>
                    <a:pt x="1474" y="587"/>
                  </a:cubicBezTo>
                  <a:cubicBezTo>
                    <a:pt x="1475" y="590"/>
                    <a:pt x="1475" y="594"/>
                    <a:pt x="1476" y="597"/>
                  </a:cubicBezTo>
                  <a:close/>
                  <a:moveTo>
                    <a:pt x="445" y="599"/>
                  </a:moveTo>
                  <a:cubicBezTo>
                    <a:pt x="446" y="641"/>
                    <a:pt x="448" y="683"/>
                    <a:pt x="452" y="722"/>
                  </a:cubicBezTo>
                  <a:cubicBezTo>
                    <a:pt x="474" y="725"/>
                    <a:pt x="496" y="727"/>
                    <a:pt x="518" y="729"/>
                  </a:cubicBezTo>
                  <a:cubicBezTo>
                    <a:pt x="523" y="682"/>
                    <a:pt x="528" y="634"/>
                    <a:pt x="535" y="589"/>
                  </a:cubicBezTo>
                  <a:cubicBezTo>
                    <a:pt x="504" y="591"/>
                    <a:pt x="475" y="595"/>
                    <a:pt x="445" y="599"/>
                  </a:cubicBezTo>
                  <a:close/>
                  <a:moveTo>
                    <a:pt x="1398" y="592"/>
                  </a:moveTo>
                  <a:cubicBezTo>
                    <a:pt x="1398" y="610"/>
                    <a:pt x="1399" y="628"/>
                    <a:pt x="1399" y="647"/>
                  </a:cubicBezTo>
                  <a:cubicBezTo>
                    <a:pt x="1404" y="644"/>
                    <a:pt x="1410" y="644"/>
                    <a:pt x="1412" y="640"/>
                  </a:cubicBezTo>
                  <a:cubicBezTo>
                    <a:pt x="1407" y="624"/>
                    <a:pt x="1403" y="607"/>
                    <a:pt x="1398" y="592"/>
                  </a:cubicBezTo>
                  <a:moveTo>
                    <a:pt x="1398" y="592"/>
                  </a:moveTo>
                  <a:cubicBezTo>
                    <a:pt x="1399" y="587"/>
                    <a:pt x="1395" y="591"/>
                    <a:pt x="1398" y="592"/>
                  </a:cubicBezTo>
                  <a:moveTo>
                    <a:pt x="354" y="612"/>
                  </a:moveTo>
                  <a:cubicBezTo>
                    <a:pt x="346" y="641"/>
                    <a:pt x="341" y="673"/>
                    <a:pt x="335" y="705"/>
                  </a:cubicBezTo>
                  <a:cubicBezTo>
                    <a:pt x="372" y="712"/>
                    <a:pt x="409" y="718"/>
                    <a:pt x="449" y="721"/>
                  </a:cubicBezTo>
                  <a:cubicBezTo>
                    <a:pt x="445" y="682"/>
                    <a:pt x="445" y="639"/>
                    <a:pt x="441" y="599"/>
                  </a:cubicBezTo>
                  <a:cubicBezTo>
                    <a:pt x="412" y="603"/>
                    <a:pt x="383" y="607"/>
                    <a:pt x="354" y="612"/>
                  </a:cubicBezTo>
                  <a:close/>
                  <a:moveTo>
                    <a:pt x="1483" y="721"/>
                  </a:moveTo>
                  <a:cubicBezTo>
                    <a:pt x="1487" y="724"/>
                    <a:pt x="1490" y="729"/>
                    <a:pt x="1494" y="733"/>
                  </a:cubicBezTo>
                  <a:cubicBezTo>
                    <a:pt x="1498" y="736"/>
                    <a:pt x="1504" y="743"/>
                    <a:pt x="1505" y="742"/>
                  </a:cubicBezTo>
                  <a:cubicBezTo>
                    <a:pt x="1499" y="690"/>
                    <a:pt x="1492" y="641"/>
                    <a:pt x="1477" y="599"/>
                  </a:cubicBezTo>
                  <a:cubicBezTo>
                    <a:pt x="1480" y="635"/>
                    <a:pt x="1484" y="678"/>
                    <a:pt x="1483" y="721"/>
                  </a:cubicBezTo>
                  <a:close/>
                  <a:moveTo>
                    <a:pt x="1416" y="642"/>
                  </a:moveTo>
                  <a:cubicBezTo>
                    <a:pt x="1419" y="657"/>
                    <a:pt x="1423" y="671"/>
                    <a:pt x="1425" y="686"/>
                  </a:cubicBezTo>
                  <a:cubicBezTo>
                    <a:pt x="1441" y="692"/>
                    <a:pt x="1456" y="703"/>
                    <a:pt x="1468" y="711"/>
                  </a:cubicBezTo>
                  <a:cubicBezTo>
                    <a:pt x="1472" y="714"/>
                    <a:pt x="1478" y="718"/>
                    <a:pt x="1480" y="718"/>
                  </a:cubicBezTo>
                  <a:cubicBezTo>
                    <a:pt x="1480" y="677"/>
                    <a:pt x="1480" y="637"/>
                    <a:pt x="1473" y="603"/>
                  </a:cubicBezTo>
                  <a:cubicBezTo>
                    <a:pt x="1457" y="619"/>
                    <a:pt x="1438" y="632"/>
                    <a:pt x="1416" y="642"/>
                  </a:cubicBezTo>
                  <a:close/>
                  <a:moveTo>
                    <a:pt x="1128" y="658"/>
                  </a:moveTo>
                  <a:cubicBezTo>
                    <a:pt x="1128" y="640"/>
                    <a:pt x="1129" y="623"/>
                    <a:pt x="1130" y="605"/>
                  </a:cubicBezTo>
                  <a:cubicBezTo>
                    <a:pt x="1124" y="606"/>
                    <a:pt x="1122" y="604"/>
                    <a:pt x="1117" y="604"/>
                  </a:cubicBezTo>
                  <a:cubicBezTo>
                    <a:pt x="1120" y="623"/>
                    <a:pt x="1124" y="640"/>
                    <a:pt x="1128" y="658"/>
                  </a:cubicBezTo>
                  <a:close/>
                  <a:moveTo>
                    <a:pt x="1134" y="606"/>
                  </a:moveTo>
                  <a:cubicBezTo>
                    <a:pt x="1132" y="607"/>
                    <a:pt x="1132" y="607"/>
                    <a:pt x="1132" y="609"/>
                  </a:cubicBezTo>
                  <a:cubicBezTo>
                    <a:pt x="1131" y="648"/>
                    <a:pt x="1128" y="682"/>
                    <a:pt x="1136" y="714"/>
                  </a:cubicBezTo>
                  <a:cubicBezTo>
                    <a:pt x="1184" y="707"/>
                    <a:pt x="1230" y="698"/>
                    <a:pt x="1274" y="688"/>
                  </a:cubicBezTo>
                  <a:cubicBezTo>
                    <a:pt x="1276" y="671"/>
                    <a:pt x="1276" y="653"/>
                    <a:pt x="1277" y="635"/>
                  </a:cubicBezTo>
                  <a:cubicBezTo>
                    <a:pt x="1230" y="624"/>
                    <a:pt x="1183" y="614"/>
                    <a:pt x="1134" y="606"/>
                  </a:cubicBezTo>
                  <a:close/>
                  <a:moveTo>
                    <a:pt x="349" y="613"/>
                  </a:moveTo>
                  <a:cubicBezTo>
                    <a:pt x="330" y="617"/>
                    <a:pt x="311" y="621"/>
                    <a:pt x="292" y="624"/>
                  </a:cubicBezTo>
                  <a:cubicBezTo>
                    <a:pt x="292" y="650"/>
                    <a:pt x="293" y="674"/>
                    <a:pt x="295" y="697"/>
                  </a:cubicBezTo>
                  <a:cubicBezTo>
                    <a:pt x="307" y="700"/>
                    <a:pt x="319" y="703"/>
                    <a:pt x="332" y="704"/>
                  </a:cubicBezTo>
                  <a:cubicBezTo>
                    <a:pt x="337" y="674"/>
                    <a:pt x="345" y="641"/>
                    <a:pt x="349" y="613"/>
                  </a:cubicBezTo>
                  <a:close/>
                  <a:moveTo>
                    <a:pt x="1279" y="634"/>
                  </a:moveTo>
                  <a:cubicBezTo>
                    <a:pt x="1282" y="634"/>
                    <a:pt x="1283" y="634"/>
                    <a:pt x="1284" y="635"/>
                  </a:cubicBezTo>
                  <a:cubicBezTo>
                    <a:pt x="1283" y="628"/>
                    <a:pt x="1282" y="622"/>
                    <a:pt x="1279" y="617"/>
                  </a:cubicBezTo>
                  <a:cubicBezTo>
                    <a:pt x="1279" y="623"/>
                    <a:pt x="1279" y="628"/>
                    <a:pt x="1279" y="634"/>
                  </a:cubicBezTo>
                  <a:close/>
                  <a:moveTo>
                    <a:pt x="67" y="699"/>
                  </a:moveTo>
                  <a:cubicBezTo>
                    <a:pt x="70" y="674"/>
                    <a:pt x="76" y="651"/>
                    <a:pt x="82" y="628"/>
                  </a:cubicBezTo>
                  <a:cubicBezTo>
                    <a:pt x="77" y="626"/>
                    <a:pt x="74" y="621"/>
                    <a:pt x="68" y="620"/>
                  </a:cubicBezTo>
                  <a:cubicBezTo>
                    <a:pt x="67" y="645"/>
                    <a:pt x="64" y="674"/>
                    <a:pt x="67" y="699"/>
                  </a:cubicBezTo>
                  <a:close/>
                  <a:moveTo>
                    <a:pt x="288" y="625"/>
                  </a:moveTo>
                  <a:cubicBezTo>
                    <a:pt x="255" y="634"/>
                    <a:pt x="221" y="642"/>
                    <a:pt x="190" y="652"/>
                  </a:cubicBezTo>
                  <a:cubicBezTo>
                    <a:pt x="189" y="659"/>
                    <a:pt x="188" y="664"/>
                    <a:pt x="186" y="670"/>
                  </a:cubicBezTo>
                  <a:cubicBezTo>
                    <a:pt x="220" y="680"/>
                    <a:pt x="255" y="690"/>
                    <a:pt x="293" y="696"/>
                  </a:cubicBezTo>
                  <a:cubicBezTo>
                    <a:pt x="290" y="673"/>
                    <a:pt x="291" y="648"/>
                    <a:pt x="288" y="625"/>
                  </a:cubicBezTo>
                  <a:close/>
                  <a:moveTo>
                    <a:pt x="69" y="701"/>
                  </a:moveTo>
                  <a:cubicBezTo>
                    <a:pt x="95" y="687"/>
                    <a:pt x="122" y="673"/>
                    <a:pt x="152" y="663"/>
                  </a:cubicBezTo>
                  <a:cubicBezTo>
                    <a:pt x="130" y="651"/>
                    <a:pt x="104" y="643"/>
                    <a:pt x="84" y="629"/>
                  </a:cubicBezTo>
                  <a:cubicBezTo>
                    <a:pt x="79" y="653"/>
                    <a:pt x="73" y="676"/>
                    <a:pt x="69" y="701"/>
                  </a:cubicBezTo>
                  <a:close/>
                  <a:moveTo>
                    <a:pt x="1277" y="687"/>
                  </a:moveTo>
                  <a:cubicBezTo>
                    <a:pt x="1283" y="685"/>
                    <a:pt x="1289" y="684"/>
                    <a:pt x="1296" y="682"/>
                  </a:cubicBezTo>
                  <a:cubicBezTo>
                    <a:pt x="1292" y="667"/>
                    <a:pt x="1290" y="652"/>
                    <a:pt x="1285" y="638"/>
                  </a:cubicBezTo>
                  <a:cubicBezTo>
                    <a:pt x="1284" y="637"/>
                    <a:pt x="1281" y="637"/>
                    <a:pt x="1279" y="636"/>
                  </a:cubicBezTo>
                  <a:cubicBezTo>
                    <a:pt x="1278" y="652"/>
                    <a:pt x="1278" y="670"/>
                    <a:pt x="1277" y="687"/>
                  </a:cubicBezTo>
                  <a:close/>
                  <a:moveTo>
                    <a:pt x="1298" y="681"/>
                  </a:moveTo>
                  <a:cubicBezTo>
                    <a:pt x="1320" y="675"/>
                    <a:pt x="1342" y="670"/>
                    <a:pt x="1362" y="661"/>
                  </a:cubicBezTo>
                  <a:cubicBezTo>
                    <a:pt x="1338" y="654"/>
                    <a:pt x="1315" y="645"/>
                    <a:pt x="1289" y="639"/>
                  </a:cubicBezTo>
                  <a:cubicBezTo>
                    <a:pt x="1291" y="653"/>
                    <a:pt x="1296" y="666"/>
                    <a:pt x="1298" y="681"/>
                  </a:cubicBezTo>
                  <a:close/>
                  <a:moveTo>
                    <a:pt x="1399" y="649"/>
                  </a:moveTo>
                  <a:cubicBezTo>
                    <a:pt x="1399" y="657"/>
                    <a:pt x="1399" y="665"/>
                    <a:pt x="1399" y="673"/>
                  </a:cubicBezTo>
                  <a:cubicBezTo>
                    <a:pt x="1407" y="677"/>
                    <a:pt x="1415" y="680"/>
                    <a:pt x="1422" y="684"/>
                  </a:cubicBezTo>
                  <a:cubicBezTo>
                    <a:pt x="1419" y="671"/>
                    <a:pt x="1418" y="655"/>
                    <a:pt x="1412" y="644"/>
                  </a:cubicBezTo>
                  <a:cubicBezTo>
                    <a:pt x="1409" y="646"/>
                    <a:pt x="1404" y="648"/>
                    <a:pt x="1399" y="649"/>
                  </a:cubicBezTo>
                  <a:close/>
                  <a:moveTo>
                    <a:pt x="1371" y="662"/>
                  </a:moveTo>
                  <a:cubicBezTo>
                    <a:pt x="1379" y="665"/>
                    <a:pt x="1388" y="668"/>
                    <a:pt x="1397" y="672"/>
                  </a:cubicBezTo>
                  <a:cubicBezTo>
                    <a:pt x="1396" y="666"/>
                    <a:pt x="1398" y="656"/>
                    <a:pt x="1396" y="651"/>
                  </a:cubicBezTo>
                  <a:cubicBezTo>
                    <a:pt x="1388" y="655"/>
                    <a:pt x="1379" y="658"/>
                    <a:pt x="1371" y="662"/>
                  </a:cubicBezTo>
                  <a:close/>
                  <a:moveTo>
                    <a:pt x="162" y="662"/>
                  </a:moveTo>
                  <a:cubicBezTo>
                    <a:pt x="169" y="664"/>
                    <a:pt x="175" y="668"/>
                    <a:pt x="184" y="669"/>
                  </a:cubicBezTo>
                  <a:cubicBezTo>
                    <a:pt x="184" y="663"/>
                    <a:pt x="187" y="659"/>
                    <a:pt x="187" y="653"/>
                  </a:cubicBezTo>
                  <a:cubicBezTo>
                    <a:pt x="178" y="656"/>
                    <a:pt x="170" y="658"/>
                    <a:pt x="162" y="662"/>
                  </a:cubicBezTo>
                  <a:close/>
                  <a:moveTo>
                    <a:pt x="109" y="683"/>
                  </a:moveTo>
                  <a:cubicBezTo>
                    <a:pt x="98" y="688"/>
                    <a:pt x="72" y="698"/>
                    <a:pt x="68" y="707"/>
                  </a:cubicBezTo>
                  <a:cubicBezTo>
                    <a:pt x="63" y="717"/>
                    <a:pt x="68" y="742"/>
                    <a:pt x="70" y="755"/>
                  </a:cubicBezTo>
                  <a:cubicBezTo>
                    <a:pt x="76" y="807"/>
                    <a:pt x="83" y="853"/>
                    <a:pt x="96" y="893"/>
                  </a:cubicBezTo>
                  <a:cubicBezTo>
                    <a:pt x="107" y="898"/>
                    <a:pt x="117" y="903"/>
                    <a:pt x="127" y="908"/>
                  </a:cubicBezTo>
                  <a:cubicBezTo>
                    <a:pt x="138" y="901"/>
                    <a:pt x="150" y="898"/>
                    <a:pt x="158" y="889"/>
                  </a:cubicBezTo>
                  <a:cubicBezTo>
                    <a:pt x="157" y="859"/>
                    <a:pt x="160" y="834"/>
                    <a:pt x="162" y="808"/>
                  </a:cubicBezTo>
                  <a:cubicBezTo>
                    <a:pt x="163" y="790"/>
                    <a:pt x="168" y="772"/>
                    <a:pt x="168" y="756"/>
                  </a:cubicBezTo>
                  <a:cubicBezTo>
                    <a:pt x="168" y="741"/>
                    <a:pt x="163" y="727"/>
                    <a:pt x="162" y="712"/>
                  </a:cubicBezTo>
                  <a:cubicBezTo>
                    <a:pt x="161" y="696"/>
                    <a:pt x="161" y="681"/>
                    <a:pt x="159" y="665"/>
                  </a:cubicBezTo>
                  <a:cubicBezTo>
                    <a:pt x="159" y="664"/>
                    <a:pt x="159" y="664"/>
                    <a:pt x="158" y="664"/>
                  </a:cubicBezTo>
                  <a:cubicBezTo>
                    <a:pt x="145" y="667"/>
                    <a:pt x="128" y="674"/>
                    <a:pt x="109" y="683"/>
                  </a:cubicBezTo>
                  <a:close/>
                  <a:moveTo>
                    <a:pt x="1367" y="664"/>
                  </a:moveTo>
                  <a:cubicBezTo>
                    <a:pt x="1347" y="670"/>
                    <a:pt x="1321" y="678"/>
                    <a:pt x="1299" y="685"/>
                  </a:cubicBezTo>
                  <a:cubicBezTo>
                    <a:pt x="1311" y="742"/>
                    <a:pt x="1319" y="805"/>
                    <a:pt x="1322" y="872"/>
                  </a:cubicBezTo>
                  <a:cubicBezTo>
                    <a:pt x="1336" y="877"/>
                    <a:pt x="1347" y="884"/>
                    <a:pt x="1362" y="888"/>
                  </a:cubicBezTo>
                  <a:cubicBezTo>
                    <a:pt x="1380" y="824"/>
                    <a:pt x="1394" y="754"/>
                    <a:pt x="1397" y="674"/>
                  </a:cubicBezTo>
                  <a:cubicBezTo>
                    <a:pt x="1386" y="672"/>
                    <a:pt x="1378" y="666"/>
                    <a:pt x="1367" y="664"/>
                  </a:cubicBezTo>
                  <a:close/>
                  <a:moveTo>
                    <a:pt x="170" y="745"/>
                  </a:moveTo>
                  <a:cubicBezTo>
                    <a:pt x="172" y="719"/>
                    <a:pt x="178" y="695"/>
                    <a:pt x="183" y="671"/>
                  </a:cubicBezTo>
                  <a:cubicBezTo>
                    <a:pt x="175" y="670"/>
                    <a:pt x="169" y="667"/>
                    <a:pt x="162" y="665"/>
                  </a:cubicBezTo>
                  <a:cubicBezTo>
                    <a:pt x="164" y="692"/>
                    <a:pt x="164" y="722"/>
                    <a:pt x="170" y="745"/>
                  </a:cubicBezTo>
                  <a:close/>
                  <a:moveTo>
                    <a:pt x="185" y="672"/>
                  </a:moveTo>
                  <a:cubicBezTo>
                    <a:pt x="185" y="673"/>
                    <a:pt x="185" y="674"/>
                    <a:pt x="185" y="675"/>
                  </a:cubicBezTo>
                  <a:cubicBezTo>
                    <a:pt x="182" y="704"/>
                    <a:pt x="169" y="731"/>
                    <a:pt x="171" y="761"/>
                  </a:cubicBezTo>
                  <a:cubicBezTo>
                    <a:pt x="172" y="801"/>
                    <a:pt x="188" y="839"/>
                    <a:pt x="195" y="875"/>
                  </a:cubicBezTo>
                  <a:cubicBezTo>
                    <a:pt x="232" y="860"/>
                    <a:pt x="272" y="848"/>
                    <a:pt x="314" y="837"/>
                  </a:cubicBezTo>
                  <a:cubicBezTo>
                    <a:pt x="306" y="792"/>
                    <a:pt x="297" y="749"/>
                    <a:pt x="294" y="700"/>
                  </a:cubicBezTo>
                  <a:cubicBezTo>
                    <a:pt x="256" y="692"/>
                    <a:pt x="219" y="683"/>
                    <a:pt x="185" y="672"/>
                  </a:cubicBezTo>
                  <a:close/>
                  <a:moveTo>
                    <a:pt x="1364" y="890"/>
                  </a:moveTo>
                  <a:cubicBezTo>
                    <a:pt x="1375" y="896"/>
                    <a:pt x="1385" y="902"/>
                    <a:pt x="1397" y="908"/>
                  </a:cubicBezTo>
                  <a:cubicBezTo>
                    <a:pt x="1411" y="900"/>
                    <a:pt x="1428" y="894"/>
                    <a:pt x="1441" y="885"/>
                  </a:cubicBezTo>
                  <a:cubicBezTo>
                    <a:pt x="1442" y="811"/>
                    <a:pt x="1435" y="747"/>
                    <a:pt x="1423" y="687"/>
                  </a:cubicBezTo>
                  <a:cubicBezTo>
                    <a:pt x="1415" y="684"/>
                    <a:pt x="1408" y="679"/>
                    <a:pt x="1398" y="676"/>
                  </a:cubicBezTo>
                  <a:cubicBezTo>
                    <a:pt x="1397" y="757"/>
                    <a:pt x="1382" y="826"/>
                    <a:pt x="1364" y="890"/>
                  </a:cubicBezTo>
                  <a:close/>
                  <a:moveTo>
                    <a:pt x="1127" y="716"/>
                  </a:moveTo>
                  <a:cubicBezTo>
                    <a:pt x="1127" y="713"/>
                    <a:pt x="1132" y="715"/>
                    <a:pt x="1134" y="715"/>
                  </a:cubicBezTo>
                  <a:cubicBezTo>
                    <a:pt x="1132" y="705"/>
                    <a:pt x="1131" y="694"/>
                    <a:pt x="1129" y="685"/>
                  </a:cubicBezTo>
                  <a:cubicBezTo>
                    <a:pt x="1128" y="694"/>
                    <a:pt x="1125" y="707"/>
                    <a:pt x="1127" y="716"/>
                  </a:cubicBezTo>
                  <a:close/>
                  <a:moveTo>
                    <a:pt x="1277" y="690"/>
                  </a:moveTo>
                  <a:cubicBezTo>
                    <a:pt x="1272" y="746"/>
                    <a:pt x="1263" y="798"/>
                    <a:pt x="1252" y="848"/>
                  </a:cubicBezTo>
                  <a:cubicBezTo>
                    <a:pt x="1275" y="855"/>
                    <a:pt x="1298" y="862"/>
                    <a:pt x="1319" y="871"/>
                  </a:cubicBezTo>
                  <a:cubicBezTo>
                    <a:pt x="1316" y="804"/>
                    <a:pt x="1310" y="740"/>
                    <a:pt x="1295" y="685"/>
                  </a:cubicBezTo>
                  <a:cubicBezTo>
                    <a:pt x="1289" y="687"/>
                    <a:pt x="1283" y="688"/>
                    <a:pt x="1277" y="690"/>
                  </a:cubicBezTo>
                  <a:close/>
                  <a:moveTo>
                    <a:pt x="1443" y="884"/>
                  </a:moveTo>
                  <a:cubicBezTo>
                    <a:pt x="1447" y="884"/>
                    <a:pt x="1454" y="877"/>
                    <a:pt x="1459" y="875"/>
                  </a:cubicBezTo>
                  <a:cubicBezTo>
                    <a:pt x="1470" y="828"/>
                    <a:pt x="1478" y="779"/>
                    <a:pt x="1480" y="723"/>
                  </a:cubicBezTo>
                  <a:cubicBezTo>
                    <a:pt x="1465" y="709"/>
                    <a:pt x="1446" y="699"/>
                    <a:pt x="1426" y="689"/>
                  </a:cubicBezTo>
                  <a:cubicBezTo>
                    <a:pt x="1437" y="748"/>
                    <a:pt x="1446" y="814"/>
                    <a:pt x="1443" y="884"/>
                  </a:cubicBezTo>
                  <a:close/>
                  <a:moveTo>
                    <a:pt x="1136" y="718"/>
                  </a:moveTo>
                  <a:cubicBezTo>
                    <a:pt x="1142" y="751"/>
                    <a:pt x="1146" y="785"/>
                    <a:pt x="1148" y="822"/>
                  </a:cubicBezTo>
                  <a:cubicBezTo>
                    <a:pt x="1182" y="830"/>
                    <a:pt x="1216" y="838"/>
                    <a:pt x="1249" y="847"/>
                  </a:cubicBezTo>
                  <a:cubicBezTo>
                    <a:pt x="1260" y="798"/>
                    <a:pt x="1269" y="747"/>
                    <a:pt x="1274" y="691"/>
                  </a:cubicBezTo>
                  <a:cubicBezTo>
                    <a:pt x="1273" y="691"/>
                    <a:pt x="1272" y="691"/>
                    <a:pt x="1272" y="691"/>
                  </a:cubicBezTo>
                  <a:cubicBezTo>
                    <a:pt x="1229" y="702"/>
                    <a:pt x="1181" y="708"/>
                    <a:pt x="1136" y="718"/>
                  </a:cubicBezTo>
                  <a:close/>
                  <a:moveTo>
                    <a:pt x="317" y="834"/>
                  </a:moveTo>
                  <a:cubicBezTo>
                    <a:pt x="320" y="790"/>
                    <a:pt x="325" y="747"/>
                    <a:pt x="332" y="707"/>
                  </a:cubicBezTo>
                  <a:cubicBezTo>
                    <a:pt x="319" y="706"/>
                    <a:pt x="307" y="703"/>
                    <a:pt x="295" y="700"/>
                  </a:cubicBezTo>
                  <a:cubicBezTo>
                    <a:pt x="301" y="747"/>
                    <a:pt x="306" y="792"/>
                    <a:pt x="317" y="834"/>
                  </a:cubicBezTo>
                  <a:close/>
                  <a:moveTo>
                    <a:pt x="334" y="708"/>
                  </a:moveTo>
                  <a:cubicBezTo>
                    <a:pt x="329" y="749"/>
                    <a:pt x="320" y="792"/>
                    <a:pt x="320" y="836"/>
                  </a:cubicBezTo>
                  <a:cubicBezTo>
                    <a:pt x="364" y="824"/>
                    <a:pt x="411" y="815"/>
                    <a:pt x="460" y="809"/>
                  </a:cubicBezTo>
                  <a:cubicBezTo>
                    <a:pt x="456" y="781"/>
                    <a:pt x="452" y="754"/>
                    <a:pt x="450" y="724"/>
                  </a:cubicBezTo>
                  <a:cubicBezTo>
                    <a:pt x="410" y="721"/>
                    <a:pt x="372" y="714"/>
                    <a:pt x="334" y="708"/>
                  </a:cubicBezTo>
                  <a:close/>
                  <a:moveTo>
                    <a:pt x="12" y="759"/>
                  </a:moveTo>
                  <a:cubicBezTo>
                    <a:pt x="10" y="769"/>
                    <a:pt x="13" y="784"/>
                    <a:pt x="14" y="796"/>
                  </a:cubicBezTo>
                  <a:cubicBezTo>
                    <a:pt x="15" y="809"/>
                    <a:pt x="15" y="823"/>
                    <a:pt x="18" y="833"/>
                  </a:cubicBezTo>
                  <a:cubicBezTo>
                    <a:pt x="21" y="843"/>
                    <a:pt x="38" y="854"/>
                    <a:pt x="45" y="860"/>
                  </a:cubicBezTo>
                  <a:cubicBezTo>
                    <a:pt x="48" y="862"/>
                    <a:pt x="50" y="867"/>
                    <a:pt x="54" y="865"/>
                  </a:cubicBezTo>
                  <a:cubicBezTo>
                    <a:pt x="52" y="809"/>
                    <a:pt x="59" y="757"/>
                    <a:pt x="63" y="710"/>
                  </a:cubicBezTo>
                  <a:cubicBezTo>
                    <a:pt x="63" y="709"/>
                    <a:pt x="63" y="709"/>
                    <a:pt x="62" y="709"/>
                  </a:cubicBezTo>
                  <a:cubicBezTo>
                    <a:pt x="50" y="719"/>
                    <a:pt x="16" y="741"/>
                    <a:pt x="12" y="759"/>
                  </a:cubicBezTo>
                  <a:close/>
                  <a:moveTo>
                    <a:pt x="1134" y="718"/>
                  </a:moveTo>
                  <a:cubicBezTo>
                    <a:pt x="1133" y="716"/>
                    <a:pt x="1129" y="719"/>
                    <a:pt x="1126" y="718"/>
                  </a:cubicBezTo>
                  <a:cubicBezTo>
                    <a:pt x="1122" y="751"/>
                    <a:pt x="1118" y="785"/>
                    <a:pt x="1112" y="816"/>
                  </a:cubicBezTo>
                  <a:cubicBezTo>
                    <a:pt x="1124" y="818"/>
                    <a:pt x="1134" y="821"/>
                    <a:pt x="1146" y="822"/>
                  </a:cubicBezTo>
                  <a:cubicBezTo>
                    <a:pt x="1143" y="787"/>
                    <a:pt x="1139" y="752"/>
                    <a:pt x="1134" y="718"/>
                  </a:cubicBezTo>
                  <a:close/>
                  <a:moveTo>
                    <a:pt x="961" y="735"/>
                  </a:moveTo>
                  <a:cubicBezTo>
                    <a:pt x="960" y="755"/>
                    <a:pt x="958" y="775"/>
                    <a:pt x="956" y="795"/>
                  </a:cubicBezTo>
                  <a:cubicBezTo>
                    <a:pt x="1009" y="801"/>
                    <a:pt x="1060" y="807"/>
                    <a:pt x="1110" y="815"/>
                  </a:cubicBezTo>
                  <a:cubicBezTo>
                    <a:pt x="1113" y="784"/>
                    <a:pt x="1123" y="748"/>
                    <a:pt x="1121" y="719"/>
                  </a:cubicBezTo>
                  <a:cubicBezTo>
                    <a:pt x="1070" y="726"/>
                    <a:pt x="1016" y="732"/>
                    <a:pt x="961" y="735"/>
                  </a:cubicBezTo>
                  <a:close/>
                  <a:moveTo>
                    <a:pt x="1462" y="872"/>
                  </a:moveTo>
                  <a:cubicBezTo>
                    <a:pt x="1480" y="862"/>
                    <a:pt x="1495" y="848"/>
                    <a:pt x="1507" y="832"/>
                  </a:cubicBezTo>
                  <a:cubicBezTo>
                    <a:pt x="1507" y="814"/>
                    <a:pt x="1508" y="802"/>
                    <a:pt x="1507" y="786"/>
                  </a:cubicBezTo>
                  <a:cubicBezTo>
                    <a:pt x="1506" y="773"/>
                    <a:pt x="1508" y="759"/>
                    <a:pt x="1506" y="750"/>
                  </a:cubicBezTo>
                  <a:cubicBezTo>
                    <a:pt x="1503" y="738"/>
                    <a:pt x="1488" y="733"/>
                    <a:pt x="1482" y="724"/>
                  </a:cubicBezTo>
                  <a:cubicBezTo>
                    <a:pt x="1481" y="779"/>
                    <a:pt x="1472" y="827"/>
                    <a:pt x="1462" y="872"/>
                  </a:cubicBezTo>
                  <a:close/>
                  <a:moveTo>
                    <a:pt x="462" y="808"/>
                  </a:moveTo>
                  <a:cubicBezTo>
                    <a:pt x="479" y="806"/>
                    <a:pt x="496" y="804"/>
                    <a:pt x="512" y="801"/>
                  </a:cubicBezTo>
                  <a:cubicBezTo>
                    <a:pt x="515" y="778"/>
                    <a:pt x="516" y="755"/>
                    <a:pt x="518" y="732"/>
                  </a:cubicBezTo>
                  <a:cubicBezTo>
                    <a:pt x="496" y="729"/>
                    <a:pt x="474" y="727"/>
                    <a:pt x="452" y="725"/>
                  </a:cubicBezTo>
                  <a:cubicBezTo>
                    <a:pt x="455" y="753"/>
                    <a:pt x="458" y="780"/>
                    <a:pt x="462" y="808"/>
                  </a:cubicBezTo>
                  <a:close/>
                  <a:moveTo>
                    <a:pt x="56" y="868"/>
                  </a:moveTo>
                  <a:cubicBezTo>
                    <a:pt x="66" y="877"/>
                    <a:pt x="79" y="884"/>
                    <a:pt x="92" y="890"/>
                  </a:cubicBezTo>
                  <a:cubicBezTo>
                    <a:pt x="79" y="840"/>
                    <a:pt x="69" y="787"/>
                    <a:pt x="64" y="728"/>
                  </a:cubicBezTo>
                  <a:cubicBezTo>
                    <a:pt x="58" y="772"/>
                    <a:pt x="55" y="818"/>
                    <a:pt x="56" y="868"/>
                  </a:cubicBezTo>
                  <a:close/>
                  <a:moveTo>
                    <a:pt x="522" y="732"/>
                  </a:moveTo>
                  <a:cubicBezTo>
                    <a:pt x="518" y="753"/>
                    <a:pt x="518" y="778"/>
                    <a:pt x="515" y="801"/>
                  </a:cubicBezTo>
                  <a:cubicBezTo>
                    <a:pt x="549" y="797"/>
                    <a:pt x="584" y="794"/>
                    <a:pt x="619" y="791"/>
                  </a:cubicBezTo>
                  <a:cubicBezTo>
                    <a:pt x="619" y="773"/>
                    <a:pt x="617" y="756"/>
                    <a:pt x="616" y="739"/>
                  </a:cubicBezTo>
                  <a:cubicBezTo>
                    <a:pt x="585" y="736"/>
                    <a:pt x="553" y="735"/>
                    <a:pt x="522" y="732"/>
                  </a:cubicBezTo>
                  <a:close/>
                  <a:moveTo>
                    <a:pt x="8" y="761"/>
                  </a:moveTo>
                  <a:cubicBezTo>
                    <a:pt x="10" y="754"/>
                    <a:pt x="10" y="740"/>
                    <a:pt x="8" y="733"/>
                  </a:cubicBezTo>
                  <a:cubicBezTo>
                    <a:pt x="10" y="743"/>
                    <a:pt x="6" y="753"/>
                    <a:pt x="8" y="761"/>
                  </a:cubicBezTo>
                  <a:close/>
                  <a:moveTo>
                    <a:pt x="942" y="737"/>
                  </a:moveTo>
                  <a:cubicBezTo>
                    <a:pt x="943" y="757"/>
                    <a:pt x="945" y="775"/>
                    <a:pt x="945" y="795"/>
                  </a:cubicBezTo>
                  <a:cubicBezTo>
                    <a:pt x="948" y="795"/>
                    <a:pt x="950" y="795"/>
                    <a:pt x="953" y="795"/>
                  </a:cubicBezTo>
                  <a:cubicBezTo>
                    <a:pt x="956" y="776"/>
                    <a:pt x="957" y="756"/>
                    <a:pt x="958" y="736"/>
                  </a:cubicBezTo>
                  <a:cubicBezTo>
                    <a:pt x="953" y="736"/>
                    <a:pt x="946" y="735"/>
                    <a:pt x="942" y="737"/>
                  </a:cubicBezTo>
                  <a:close/>
                  <a:moveTo>
                    <a:pt x="790" y="742"/>
                  </a:moveTo>
                  <a:cubicBezTo>
                    <a:pt x="790" y="757"/>
                    <a:pt x="790" y="772"/>
                    <a:pt x="790" y="788"/>
                  </a:cubicBezTo>
                  <a:cubicBezTo>
                    <a:pt x="843" y="788"/>
                    <a:pt x="892" y="791"/>
                    <a:pt x="942" y="794"/>
                  </a:cubicBezTo>
                  <a:cubicBezTo>
                    <a:pt x="940" y="776"/>
                    <a:pt x="940" y="755"/>
                    <a:pt x="938" y="737"/>
                  </a:cubicBezTo>
                  <a:cubicBezTo>
                    <a:pt x="889" y="739"/>
                    <a:pt x="841" y="742"/>
                    <a:pt x="790" y="742"/>
                  </a:cubicBezTo>
                  <a:close/>
                  <a:moveTo>
                    <a:pt x="621" y="739"/>
                  </a:moveTo>
                  <a:cubicBezTo>
                    <a:pt x="619" y="755"/>
                    <a:pt x="623" y="774"/>
                    <a:pt x="623" y="791"/>
                  </a:cubicBezTo>
                  <a:cubicBezTo>
                    <a:pt x="657" y="790"/>
                    <a:pt x="691" y="788"/>
                    <a:pt x="726" y="788"/>
                  </a:cubicBezTo>
                  <a:cubicBezTo>
                    <a:pt x="726" y="772"/>
                    <a:pt x="726" y="757"/>
                    <a:pt x="726" y="742"/>
                  </a:cubicBezTo>
                  <a:cubicBezTo>
                    <a:pt x="690" y="742"/>
                    <a:pt x="656" y="740"/>
                    <a:pt x="621" y="739"/>
                  </a:cubicBezTo>
                  <a:close/>
                  <a:moveTo>
                    <a:pt x="729" y="742"/>
                  </a:moveTo>
                  <a:cubicBezTo>
                    <a:pt x="729" y="757"/>
                    <a:pt x="729" y="772"/>
                    <a:pt x="729" y="788"/>
                  </a:cubicBezTo>
                  <a:cubicBezTo>
                    <a:pt x="749" y="788"/>
                    <a:pt x="768" y="788"/>
                    <a:pt x="787" y="788"/>
                  </a:cubicBezTo>
                  <a:cubicBezTo>
                    <a:pt x="788" y="773"/>
                    <a:pt x="788" y="757"/>
                    <a:pt x="788" y="742"/>
                  </a:cubicBezTo>
                  <a:cubicBezTo>
                    <a:pt x="768" y="742"/>
                    <a:pt x="749" y="742"/>
                    <a:pt x="729" y="742"/>
                  </a:cubicBezTo>
                  <a:close/>
                  <a:moveTo>
                    <a:pt x="1508" y="753"/>
                  </a:moveTo>
                  <a:cubicBezTo>
                    <a:pt x="1508" y="753"/>
                    <a:pt x="1509" y="754"/>
                    <a:pt x="1508" y="753"/>
                  </a:cubicBezTo>
                  <a:close/>
                  <a:moveTo>
                    <a:pt x="1511" y="827"/>
                  </a:moveTo>
                  <a:cubicBezTo>
                    <a:pt x="1520" y="808"/>
                    <a:pt x="1524" y="768"/>
                    <a:pt x="1509" y="754"/>
                  </a:cubicBezTo>
                  <a:cubicBezTo>
                    <a:pt x="1510" y="778"/>
                    <a:pt x="1509" y="804"/>
                    <a:pt x="1511" y="827"/>
                  </a:cubicBezTo>
                  <a:close/>
                  <a:moveTo>
                    <a:pt x="15" y="828"/>
                  </a:moveTo>
                  <a:cubicBezTo>
                    <a:pt x="12" y="808"/>
                    <a:pt x="12" y="784"/>
                    <a:pt x="8" y="765"/>
                  </a:cubicBezTo>
                  <a:cubicBezTo>
                    <a:pt x="6" y="784"/>
                    <a:pt x="4" y="816"/>
                    <a:pt x="15" y="828"/>
                  </a:cubicBezTo>
                  <a:close/>
                  <a:moveTo>
                    <a:pt x="162" y="890"/>
                  </a:moveTo>
                  <a:cubicBezTo>
                    <a:pt x="171" y="884"/>
                    <a:pt x="184" y="881"/>
                    <a:pt x="193" y="875"/>
                  </a:cubicBezTo>
                  <a:cubicBezTo>
                    <a:pt x="182" y="842"/>
                    <a:pt x="176" y="805"/>
                    <a:pt x="169" y="768"/>
                  </a:cubicBezTo>
                  <a:cubicBezTo>
                    <a:pt x="165" y="806"/>
                    <a:pt x="159" y="852"/>
                    <a:pt x="162" y="890"/>
                  </a:cubicBezTo>
                  <a:close/>
                  <a:moveTo>
                    <a:pt x="5" y="797"/>
                  </a:moveTo>
                  <a:cubicBezTo>
                    <a:pt x="5" y="793"/>
                    <a:pt x="5" y="784"/>
                    <a:pt x="4" y="780"/>
                  </a:cubicBezTo>
                  <a:cubicBezTo>
                    <a:pt x="2" y="787"/>
                    <a:pt x="4" y="811"/>
                    <a:pt x="5" y="797"/>
                  </a:cubicBezTo>
                  <a:close/>
                  <a:moveTo>
                    <a:pt x="624" y="794"/>
                  </a:moveTo>
                  <a:cubicBezTo>
                    <a:pt x="627" y="863"/>
                    <a:pt x="635" y="934"/>
                    <a:pt x="643" y="1001"/>
                  </a:cubicBezTo>
                  <a:cubicBezTo>
                    <a:pt x="670" y="999"/>
                    <a:pt x="698" y="998"/>
                    <a:pt x="726" y="997"/>
                  </a:cubicBezTo>
                  <a:cubicBezTo>
                    <a:pt x="726" y="928"/>
                    <a:pt x="725" y="858"/>
                    <a:pt x="726" y="791"/>
                  </a:cubicBezTo>
                  <a:cubicBezTo>
                    <a:pt x="694" y="790"/>
                    <a:pt x="656" y="792"/>
                    <a:pt x="624" y="794"/>
                  </a:cubicBezTo>
                  <a:close/>
                  <a:moveTo>
                    <a:pt x="729" y="792"/>
                  </a:moveTo>
                  <a:cubicBezTo>
                    <a:pt x="727" y="859"/>
                    <a:pt x="729" y="929"/>
                    <a:pt x="728" y="997"/>
                  </a:cubicBezTo>
                  <a:cubicBezTo>
                    <a:pt x="747" y="997"/>
                    <a:pt x="765" y="997"/>
                    <a:pt x="783" y="997"/>
                  </a:cubicBezTo>
                  <a:cubicBezTo>
                    <a:pt x="785" y="929"/>
                    <a:pt x="787" y="860"/>
                    <a:pt x="787" y="790"/>
                  </a:cubicBezTo>
                  <a:cubicBezTo>
                    <a:pt x="768" y="790"/>
                    <a:pt x="749" y="790"/>
                    <a:pt x="730" y="790"/>
                  </a:cubicBezTo>
                  <a:cubicBezTo>
                    <a:pt x="729" y="790"/>
                    <a:pt x="729" y="791"/>
                    <a:pt x="729" y="792"/>
                  </a:cubicBezTo>
                  <a:close/>
                  <a:moveTo>
                    <a:pt x="790" y="792"/>
                  </a:moveTo>
                  <a:cubicBezTo>
                    <a:pt x="789" y="861"/>
                    <a:pt x="788" y="929"/>
                    <a:pt x="786" y="997"/>
                  </a:cubicBezTo>
                  <a:cubicBezTo>
                    <a:pt x="834" y="997"/>
                    <a:pt x="881" y="1003"/>
                    <a:pt x="927" y="998"/>
                  </a:cubicBezTo>
                  <a:cubicBezTo>
                    <a:pt x="937" y="935"/>
                    <a:pt x="950" y="870"/>
                    <a:pt x="942" y="797"/>
                  </a:cubicBezTo>
                  <a:cubicBezTo>
                    <a:pt x="894" y="792"/>
                    <a:pt x="842" y="791"/>
                    <a:pt x="791" y="790"/>
                  </a:cubicBezTo>
                  <a:cubicBezTo>
                    <a:pt x="790" y="790"/>
                    <a:pt x="790" y="791"/>
                    <a:pt x="790" y="792"/>
                  </a:cubicBezTo>
                  <a:close/>
                  <a:moveTo>
                    <a:pt x="1521" y="796"/>
                  </a:moveTo>
                  <a:cubicBezTo>
                    <a:pt x="1521" y="795"/>
                    <a:pt x="1522" y="788"/>
                    <a:pt x="1520" y="791"/>
                  </a:cubicBezTo>
                  <a:cubicBezTo>
                    <a:pt x="1520" y="793"/>
                    <a:pt x="1520" y="799"/>
                    <a:pt x="1521" y="796"/>
                  </a:cubicBezTo>
                  <a:close/>
                  <a:moveTo>
                    <a:pt x="515" y="804"/>
                  </a:moveTo>
                  <a:cubicBezTo>
                    <a:pt x="511" y="864"/>
                    <a:pt x="510" y="926"/>
                    <a:pt x="510" y="991"/>
                  </a:cubicBezTo>
                  <a:cubicBezTo>
                    <a:pt x="552" y="995"/>
                    <a:pt x="598" y="999"/>
                    <a:pt x="640" y="1000"/>
                  </a:cubicBezTo>
                  <a:cubicBezTo>
                    <a:pt x="631" y="934"/>
                    <a:pt x="624" y="865"/>
                    <a:pt x="620" y="794"/>
                  </a:cubicBezTo>
                  <a:cubicBezTo>
                    <a:pt x="584" y="797"/>
                    <a:pt x="549" y="799"/>
                    <a:pt x="515" y="804"/>
                  </a:cubicBezTo>
                  <a:close/>
                  <a:moveTo>
                    <a:pt x="948" y="845"/>
                  </a:moveTo>
                  <a:cubicBezTo>
                    <a:pt x="950" y="830"/>
                    <a:pt x="952" y="814"/>
                    <a:pt x="953" y="798"/>
                  </a:cubicBezTo>
                  <a:cubicBezTo>
                    <a:pt x="950" y="798"/>
                    <a:pt x="949" y="797"/>
                    <a:pt x="945" y="797"/>
                  </a:cubicBezTo>
                  <a:cubicBezTo>
                    <a:pt x="947" y="812"/>
                    <a:pt x="946" y="830"/>
                    <a:pt x="948" y="845"/>
                  </a:cubicBezTo>
                  <a:close/>
                  <a:moveTo>
                    <a:pt x="950" y="997"/>
                  </a:moveTo>
                  <a:cubicBezTo>
                    <a:pt x="991" y="993"/>
                    <a:pt x="1030" y="989"/>
                    <a:pt x="1070" y="985"/>
                  </a:cubicBezTo>
                  <a:cubicBezTo>
                    <a:pt x="1087" y="933"/>
                    <a:pt x="1099" y="877"/>
                    <a:pt x="1110" y="818"/>
                  </a:cubicBezTo>
                  <a:cubicBezTo>
                    <a:pt x="1061" y="809"/>
                    <a:pt x="1009" y="803"/>
                    <a:pt x="957" y="798"/>
                  </a:cubicBezTo>
                  <a:cubicBezTo>
                    <a:pt x="944" y="857"/>
                    <a:pt x="952" y="927"/>
                    <a:pt x="950" y="997"/>
                  </a:cubicBezTo>
                  <a:close/>
                  <a:moveTo>
                    <a:pt x="462" y="811"/>
                  </a:moveTo>
                  <a:cubicBezTo>
                    <a:pt x="470" y="866"/>
                    <a:pt x="483" y="925"/>
                    <a:pt x="495" y="975"/>
                  </a:cubicBezTo>
                  <a:cubicBezTo>
                    <a:pt x="497" y="982"/>
                    <a:pt x="496" y="993"/>
                    <a:pt x="508" y="991"/>
                  </a:cubicBezTo>
                  <a:cubicBezTo>
                    <a:pt x="507" y="935"/>
                    <a:pt x="508" y="873"/>
                    <a:pt x="511" y="820"/>
                  </a:cubicBezTo>
                  <a:cubicBezTo>
                    <a:pt x="512" y="816"/>
                    <a:pt x="515" y="807"/>
                    <a:pt x="510" y="804"/>
                  </a:cubicBezTo>
                  <a:cubicBezTo>
                    <a:pt x="494" y="807"/>
                    <a:pt x="477" y="808"/>
                    <a:pt x="462" y="811"/>
                  </a:cubicBezTo>
                  <a:close/>
                  <a:moveTo>
                    <a:pt x="318" y="839"/>
                  </a:moveTo>
                  <a:cubicBezTo>
                    <a:pt x="326" y="887"/>
                    <a:pt x="341" y="928"/>
                    <a:pt x="354" y="970"/>
                  </a:cubicBezTo>
                  <a:cubicBezTo>
                    <a:pt x="400" y="977"/>
                    <a:pt x="448" y="987"/>
                    <a:pt x="496" y="988"/>
                  </a:cubicBezTo>
                  <a:cubicBezTo>
                    <a:pt x="480" y="933"/>
                    <a:pt x="470" y="871"/>
                    <a:pt x="459" y="811"/>
                  </a:cubicBezTo>
                  <a:cubicBezTo>
                    <a:pt x="411" y="819"/>
                    <a:pt x="363" y="827"/>
                    <a:pt x="318" y="839"/>
                  </a:cubicBezTo>
                  <a:close/>
                  <a:moveTo>
                    <a:pt x="1113" y="819"/>
                  </a:moveTo>
                  <a:cubicBezTo>
                    <a:pt x="1113" y="819"/>
                    <a:pt x="1113" y="818"/>
                    <a:pt x="1112" y="818"/>
                  </a:cubicBezTo>
                  <a:cubicBezTo>
                    <a:pt x="1102" y="876"/>
                    <a:pt x="1089" y="932"/>
                    <a:pt x="1074" y="984"/>
                  </a:cubicBezTo>
                  <a:cubicBezTo>
                    <a:pt x="1100" y="981"/>
                    <a:pt x="1126" y="978"/>
                    <a:pt x="1151" y="973"/>
                  </a:cubicBezTo>
                  <a:cubicBezTo>
                    <a:pt x="1151" y="922"/>
                    <a:pt x="1149" y="873"/>
                    <a:pt x="1146" y="825"/>
                  </a:cubicBezTo>
                  <a:cubicBezTo>
                    <a:pt x="1135" y="823"/>
                    <a:pt x="1125" y="820"/>
                    <a:pt x="1113" y="819"/>
                  </a:cubicBezTo>
                  <a:close/>
                  <a:moveTo>
                    <a:pt x="46" y="1018"/>
                  </a:moveTo>
                  <a:cubicBezTo>
                    <a:pt x="45" y="1002"/>
                    <a:pt x="48" y="990"/>
                    <a:pt x="54" y="980"/>
                  </a:cubicBezTo>
                  <a:cubicBezTo>
                    <a:pt x="37" y="936"/>
                    <a:pt x="24" y="889"/>
                    <a:pt x="17" y="837"/>
                  </a:cubicBezTo>
                  <a:cubicBezTo>
                    <a:pt x="13" y="832"/>
                    <a:pt x="11" y="826"/>
                    <a:pt x="7" y="821"/>
                  </a:cubicBezTo>
                  <a:cubicBezTo>
                    <a:pt x="12" y="895"/>
                    <a:pt x="24" y="961"/>
                    <a:pt x="46" y="1018"/>
                  </a:cubicBezTo>
                  <a:close/>
                  <a:moveTo>
                    <a:pt x="1507" y="887"/>
                  </a:moveTo>
                  <a:cubicBezTo>
                    <a:pt x="1509" y="865"/>
                    <a:pt x="1516" y="844"/>
                    <a:pt x="1515" y="823"/>
                  </a:cubicBezTo>
                  <a:cubicBezTo>
                    <a:pt x="1506" y="838"/>
                    <a:pt x="1508" y="868"/>
                    <a:pt x="1507" y="887"/>
                  </a:cubicBezTo>
                  <a:close/>
                  <a:moveTo>
                    <a:pt x="1149" y="826"/>
                  </a:moveTo>
                  <a:cubicBezTo>
                    <a:pt x="1152" y="873"/>
                    <a:pt x="1154" y="922"/>
                    <a:pt x="1154" y="973"/>
                  </a:cubicBezTo>
                  <a:cubicBezTo>
                    <a:pt x="1174" y="969"/>
                    <a:pt x="1195" y="965"/>
                    <a:pt x="1215" y="961"/>
                  </a:cubicBezTo>
                  <a:cubicBezTo>
                    <a:pt x="1227" y="925"/>
                    <a:pt x="1240" y="889"/>
                    <a:pt x="1248" y="849"/>
                  </a:cubicBezTo>
                  <a:cubicBezTo>
                    <a:pt x="1215" y="841"/>
                    <a:pt x="1184" y="832"/>
                    <a:pt x="1149" y="826"/>
                  </a:cubicBezTo>
                  <a:close/>
                  <a:moveTo>
                    <a:pt x="1461" y="878"/>
                  </a:moveTo>
                  <a:cubicBezTo>
                    <a:pt x="1455" y="899"/>
                    <a:pt x="1449" y="921"/>
                    <a:pt x="1442" y="941"/>
                  </a:cubicBezTo>
                  <a:cubicBezTo>
                    <a:pt x="1456" y="956"/>
                    <a:pt x="1469" y="972"/>
                    <a:pt x="1476" y="993"/>
                  </a:cubicBezTo>
                  <a:cubicBezTo>
                    <a:pt x="1493" y="949"/>
                    <a:pt x="1507" y="896"/>
                    <a:pt x="1506" y="837"/>
                  </a:cubicBezTo>
                  <a:cubicBezTo>
                    <a:pt x="1495" y="854"/>
                    <a:pt x="1476" y="865"/>
                    <a:pt x="1461" y="878"/>
                  </a:cubicBezTo>
                  <a:close/>
                  <a:moveTo>
                    <a:pt x="196" y="877"/>
                  </a:moveTo>
                  <a:cubicBezTo>
                    <a:pt x="201" y="898"/>
                    <a:pt x="208" y="918"/>
                    <a:pt x="215" y="938"/>
                  </a:cubicBezTo>
                  <a:cubicBezTo>
                    <a:pt x="247" y="946"/>
                    <a:pt x="278" y="956"/>
                    <a:pt x="313" y="961"/>
                  </a:cubicBezTo>
                  <a:cubicBezTo>
                    <a:pt x="311" y="919"/>
                    <a:pt x="316" y="878"/>
                    <a:pt x="315" y="839"/>
                  </a:cubicBezTo>
                  <a:cubicBezTo>
                    <a:pt x="314" y="839"/>
                    <a:pt x="313" y="839"/>
                    <a:pt x="313" y="839"/>
                  </a:cubicBezTo>
                  <a:cubicBezTo>
                    <a:pt x="272" y="850"/>
                    <a:pt x="233" y="863"/>
                    <a:pt x="196" y="877"/>
                  </a:cubicBezTo>
                  <a:close/>
                  <a:moveTo>
                    <a:pt x="55" y="977"/>
                  </a:moveTo>
                  <a:cubicBezTo>
                    <a:pt x="56" y="970"/>
                    <a:pt x="61" y="968"/>
                    <a:pt x="63" y="962"/>
                  </a:cubicBezTo>
                  <a:cubicBezTo>
                    <a:pt x="57" y="935"/>
                    <a:pt x="56" y="902"/>
                    <a:pt x="54" y="871"/>
                  </a:cubicBezTo>
                  <a:cubicBezTo>
                    <a:pt x="42" y="861"/>
                    <a:pt x="30" y="852"/>
                    <a:pt x="20" y="840"/>
                  </a:cubicBezTo>
                  <a:cubicBezTo>
                    <a:pt x="27" y="890"/>
                    <a:pt x="39" y="936"/>
                    <a:pt x="55" y="977"/>
                  </a:cubicBezTo>
                  <a:close/>
                  <a:moveTo>
                    <a:pt x="1251" y="851"/>
                  </a:moveTo>
                  <a:cubicBezTo>
                    <a:pt x="1241" y="889"/>
                    <a:pt x="1230" y="925"/>
                    <a:pt x="1218" y="960"/>
                  </a:cubicBezTo>
                  <a:cubicBezTo>
                    <a:pt x="1253" y="953"/>
                    <a:pt x="1288" y="945"/>
                    <a:pt x="1320" y="935"/>
                  </a:cubicBezTo>
                  <a:cubicBezTo>
                    <a:pt x="1320" y="914"/>
                    <a:pt x="1320" y="893"/>
                    <a:pt x="1319" y="873"/>
                  </a:cubicBezTo>
                  <a:cubicBezTo>
                    <a:pt x="1296" y="866"/>
                    <a:pt x="1275" y="857"/>
                    <a:pt x="1251" y="851"/>
                  </a:cubicBezTo>
                  <a:close/>
                  <a:moveTo>
                    <a:pt x="316" y="962"/>
                  </a:moveTo>
                  <a:cubicBezTo>
                    <a:pt x="327" y="965"/>
                    <a:pt x="339" y="967"/>
                    <a:pt x="351" y="969"/>
                  </a:cubicBezTo>
                  <a:cubicBezTo>
                    <a:pt x="338" y="932"/>
                    <a:pt x="328" y="893"/>
                    <a:pt x="318" y="853"/>
                  </a:cubicBezTo>
                  <a:cubicBezTo>
                    <a:pt x="316" y="889"/>
                    <a:pt x="315" y="925"/>
                    <a:pt x="316" y="962"/>
                  </a:cubicBezTo>
                  <a:close/>
                  <a:moveTo>
                    <a:pt x="65" y="959"/>
                  </a:moveTo>
                  <a:cubicBezTo>
                    <a:pt x="75" y="948"/>
                    <a:pt x="90" y="935"/>
                    <a:pt x="102" y="923"/>
                  </a:cubicBezTo>
                  <a:cubicBezTo>
                    <a:pt x="99" y="914"/>
                    <a:pt x="96" y="904"/>
                    <a:pt x="94" y="894"/>
                  </a:cubicBezTo>
                  <a:cubicBezTo>
                    <a:pt x="80" y="889"/>
                    <a:pt x="69" y="880"/>
                    <a:pt x="56" y="873"/>
                  </a:cubicBezTo>
                  <a:cubicBezTo>
                    <a:pt x="59" y="902"/>
                    <a:pt x="60" y="932"/>
                    <a:pt x="65" y="959"/>
                  </a:cubicBezTo>
                  <a:close/>
                  <a:moveTo>
                    <a:pt x="1322" y="934"/>
                  </a:moveTo>
                  <a:cubicBezTo>
                    <a:pt x="1332" y="932"/>
                    <a:pt x="1340" y="928"/>
                    <a:pt x="1350" y="925"/>
                  </a:cubicBezTo>
                  <a:cubicBezTo>
                    <a:pt x="1354" y="914"/>
                    <a:pt x="1357" y="903"/>
                    <a:pt x="1360" y="891"/>
                  </a:cubicBezTo>
                  <a:cubicBezTo>
                    <a:pt x="1347" y="886"/>
                    <a:pt x="1335" y="880"/>
                    <a:pt x="1322" y="875"/>
                  </a:cubicBezTo>
                  <a:cubicBezTo>
                    <a:pt x="1323" y="895"/>
                    <a:pt x="1323" y="913"/>
                    <a:pt x="1322" y="934"/>
                  </a:cubicBezTo>
                  <a:close/>
                  <a:moveTo>
                    <a:pt x="194" y="879"/>
                  </a:moveTo>
                  <a:cubicBezTo>
                    <a:pt x="181" y="882"/>
                    <a:pt x="173" y="889"/>
                    <a:pt x="161" y="892"/>
                  </a:cubicBezTo>
                  <a:cubicBezTo>
                    <a:pt x="161" y="902"/>
                    <a:pt x="161" y="911"/>
                    <a:pt x="161" y="921"/>
                  </a:cubicBezTo>
                  <a:cubicBezTo>
                    <a:pt x="179" y="925"/>
                    <a:pt x="195" y="935"/>
                    <a:pt x="212" y="935"/>
                  </a:cubicBezTo>
                  <a:cubicBezTo>
                    <a:pt x="205" y="917"/>
                    <a:pt x="199" y="899"/>
                    <a:pt x="194" y="879"/>
                  </a:cubicBezTo>
                  <a:close/>
                  <a:moveTo>
                    <a:pt x="1457" y="881"/>
                  </a:moveTo>
                  <a:cubicBezTo>
                    <a:pt x="1457" y="880"/>
                    <a:pt x="1456" y="880"/>
                    <a:pt x="1455" y="880"/>
                  </a:cubicBezTo>
                  <a:cubicBezTo>
                    <a:pt x="1452" y="883"/>
                    <a:pt x="1447" y="885"/>
                    <a:pt x="1443" y="887"/>
                  </a:cubicBezTo>
                  <a:cubicBezTo>
                    <a:pt x="1443" y="905"/>
                    <a:pt x="1440" y="923"/>
                    <a:pt x="1441" y="937"/>
                  </a:cubicBezTo>
                  <a:cubicBezTo>
                    <a:pt x="1443" y="919"/>
                    <a:pt x="1456" y="899"/>
                    <a:pt x="1457" y="881"/>
                  </a:cubicBezTo>
                  <a:close/>
                  <a:moveTo>
                    <a:pt x="1505" y="889"/>
                  </a:moveTo>
                  <a:cubicBezTo>
                    <a:pt x="1506" y="893"/>
                    <a:pt x="1506" y="886"/>
                    <a:pt x="1505" y="889"/>
                  </a:cubicBezTo>
                  <a:close/>
                  <a:moveTo>
                    <a:pt x="1399" y="909"/>
                  </a:moveTo>
                  <a:cubicBezTo>
                    <a:pt x="1411" y="918"/>
                    <a:pt x="1425" y="927"/>
                    <a:pt x="1437" y="936"/>
                  </a:cubicBezTo>
                  <a:cubicBezTo>
                    <a:pt x="1438" y="922"/>
                    <a:pt x="1441" y="904"/>
                    <a:pt x="1439" y="889"/>
                  </a:cubicBezTo>
                  <a:cubicBezTo>
                    <a:pt x="1427" y="897"/>
                    <a:pt x="1413" y="903"/>
                    <a:pt x="1399" y="909"/>
                  </a:cubicBezTo>
                  <a:close/>
                  <a:moveTo>
                    <a:pt x="1354" y="924"/>
                  </a:moveTo>
                  <a:cubicBezTo>
                    <a:pt x="1366" y="919"/>
                    <a:pt x="1379" y="914"/>
                    <a:pt x="1392" y="910"/>
                  </a:cubicBezTo>
                  <a:cubicBezTo>
                    <a:pt x="1384" y="902"/>
                    <a:pt x="1373" y="898"/>
                    <a:pt x="1363" y="893"/>
                  </a:cubicBezTo>
                  <a:cubicBezTo>
                    <a:pt x="1360" y="903"/>
                    <a:pt x="1354" y="915"/>
                    <a:pt x="1354" y="924"/>
                  </a:cubicBezTo>
                  <a:close/>
                  <a:moveTo>
                    <a:pt x="131" y="910"/>
                  </a:moveTo>
                  <a:cubicBezTo>
                    <a:pt x="141" y="912"/>
                    <a:pt x="148" y="917"/>
                    <a:pt x="158" y="919"/>
                  </a:cubicBezTo>
                  <a:cubicBezTo>
                    <a:pt x="158" y="911"/>
                    <a:pt x="159" y="901"/>
                    <a:pt x="157" y="894"/>
                  </a:cubicBezTo>
                  <a:cubicBezTo>
                    <a:pt x="149" y="900"/>
                    <a:pt x="139" y="903"/>
                    <a:pt x="131" y="910"/>
                  </a:cubicBezTo>
                  <a:close/>
                  <a:moveTo>
                    <a:pt x="929" y="998"/>
                  </a:moveTo>
                  <a:cubicBezTo>
                    <a:pt x="936" y="999"/>
                    <a:pt x="939" y="996"/>
                    <a:pt x="945" y="997"/>
                  </a:cubicBezTo>
                  <a:cubicBezTo>
                    <a:pt x="947" y="964"/>
                    <a:pt x="945" y="928"/>
                    <a:pt x="944" y="895"/>
                  </a:cubicBezTo>
                  <a:cubicBezTo>
                    <a:pt x="941" y="931"/>
                    <a:pt x="935" y="964"/>
                    <a:pt x="929" y="998"/>
                  </a:cubicBezTo>
                  <a:close/>
                  <a:moveTo>
                    <a:pt x="98" y="897"/>
                  </a:moveTo>
                  <a:cubicBezTo>
                    <a:pt x="99" y="906"/>
                    <a:pt x="103" y="913"/>
                    <a:pt x="104" y="922"/>
                  </a:cubicBezTo>
                  <a:cubicBezTo>
                    <a:pt x="112" y="918"/>
                    <a:pt x="119" y="915"/>
                    <a:pt x="125" y="909"/>
                  </a:cubicBezTo>
                  <a:cubicBezTo>
                    <a:pt x="115" y="906"/>
                    <a:pt x="107" y="900"/>
                    <a:pt x="98" y="897"/>
                  </a:cubicBezTo>
                  <a:moveTo>
                    <a:pt x="98" y="897"/>
                  </a:moveTo>
                  <a:cubicBezTo>
                    <a:pt x="97" y="896"/>
                    <a:pt x="97" y="897"/>
                    <a:pt x="98" y="897"/>
                  </a:cubicBezTo>
                  <a:moveTo>
                    <a:pt x="128" y="911"/>
                  </a:moveTo>
                  <a:cubicBezTo>
                    <a:pt x="121" y="916"/>
                    <a:pt x="111" y="919"/>
                    <a:pt x="106" y="927"/>
                  </a:cubicBezTo>
                  <a:cubicBezTo>
                    <a:pt x="126" y="981"/>
                    <a:pt x="148" y="1032"/>
                    <a:pt x="176" y="1078"/>
                  </a:cubicBezTo>
                  <a:cubicBezTo>
                    <a:pt x="166" y="1030"/>
                    <a:pt x="160" y="978"/>
                    <a:pt x="158" y="922"/>
                  </a:cubicBezTo>
                  <a:cubicBezTo>
                    <a:pt x="148" y="919"/>
                    <a:pt x="138" y="915"/>
                    <a:pt x="128" y="911"/>
                  </a:cubicBezTo>
                  <a:close/>
                  <a:moveTo>
                    <a:pt x="1396" y="911"/>
                  </a:moveTo>
                  <a:cubicBezTo>
                    <a:pt x="1381" y="916"/>
                    <a:pt x="1367" y="923"/>
                    <a:pt x="1351" y="927"/>
                  </a:cubicBezTo>
                  <a:cubicBezTo>
                    <a:pt x="1341" y="957"/>
                    <a:pt x="1330" y="985"/>
                    <a:pt x="1317" y="1011"/>
                  </a:cubicBezTo>
                  <a:cubicBezTo>
                    <a:pt x="1313" y="1047"/>
                    <a:pt x="1308" y="1080"/>
                    <a:pt x="1301" y="1111"/>
                  </a:cubicBezTo>
                  <a:cubicBezTo>
                    <a:pt x="1314" y="1119"/>
                    <a:pt x="1324" y="1130"/>
                    <a:pt x="1336" y="1139"/>
                  </a:cubicBezTo>
                  <a:cubicBezTo>
                    <a:pt x="1376" y="1079"/>
                    <a:pt x="1414" y="1018"/>
                    <a:pt x="1437" y="941"/>
                  </a:cubicBezTo>
                  <a:cubicBezTo>
                    <a:pt x="1425" y="929"/>
                    <a:pt x="1410" y="920"/>
                    <a:pt x="1396" y="911"/>
                  </a:cubicBezTo>
                  <a:close/>
                  <a:moveTo>
                    <a:pt x="161" y="927"/>
                  </a:moveTo>
                  <a:cubicBezTo>
                    <a:pt x="163" y="985"/>
                    <a:pt x="170" y="1038"/>
                    <a:pt x="181" y="1087"/>
                  </a:cubicBezTo>
                  <a:cubicBezTo>
                    <a:pt x="190" y="1099"/>
                    <a:pt x="197" y="1113"/>
                    <a:pt x="206" y="1125"/>
                  </a:cubicBezTo>
                  <a:cubicBezTo>
                    <a:pt x="227" y="1107"/>
                    <a:pt x="251" y="1093"/>
                    <a:pt x="277" y="1081"/>
                  </a:cubicBezTo>
                  <a:cubicBezTo>
                    <a:pt x="255" y="1036"/>
                    <a:pt x="231" y="992"/>
                    <a:pt x="214" y="940"/>
                  </a:cubicBezTo>
                  <a:cubicBezTo>
                    <a:pt x="195" y="936"/>
                    <a:pt x="179" y="929"/>
                    <a:pt x="161" y="924"/>
                  </a:cubicBezTo>
                  <a:cubicBezTo>
                    <a:pt x="161" y="925"/>
                    <a:pt x="161" y="926"/>
                    <a:pt x="161" y="927"/>
                  </a:cubicBezTo>
                  <a:close/>
                  <a:moveTo>
                    <a:pt x="66" y="965"/>
                  </a:moveTo>
                  <a:cubicBezTo>
                    <a:pt x="64" y="977"/>
                    <a:pt x="71" y="992"/>
                    <a:pt x="74" y="1005"/>
                  </a:cubicBezTo>
                  <a:cubicBezTo>
                    <a:pt x="77" y="1019"/>
                    <a:pt x="78" y="1032"/>
                    <a:pt x="82" y="1043"/>
                  </a:cubicBezTo>
                  <a:cubicBezTo>
                    <a:pt x="93" y="1070"/>
                    <a:pt x="112" y="1092"/>
                    <a:pt x="122" y="1112"/>
                  </a:cubicBezTo>
                  <a:cubicBezTo>
                    <a:pt x="142" y="1123"/>
                    <a:pt x="164" y="1137"/>
                    <a:pt x="186" y="1144"/>
                  </a:cubicBezTo>
                  <a:cubicBezTo>
                    <a:pt x="195" y="1137"/>
                    <a:pt x="189" y="1127"/>
                    <a:pt x="186" y="1118"/>
                  </a:cubicBezTo>
                  <a:cubicBezTo>
                    <a:pt x="183" y="1108"/>
                    <a:pt x="181" y="1097"/>
                    <a:pt x="179" y="1087"/>
                  </a:cubicBezTo>
                  <a:cubicBezTo>
                    <a:pt x="149" y="1039"/>
                    <a:pt x="124" y="986"/>
                    <a:pt x="104" y="928"/>
                  </a:cubicBezTo>
                  <a:cubicBezTo>
                    <a:pt x="104" y="927"/>
                    <a:pt x="104" y="927"/>
                    <a:pt x="103" y="927"/>
                  </a:cubicBezTo>
                  <a:cubicBezTo>
                    <a:pt x="95" y="937"/>
                    <a:pt x="68" y="952"/>
                    <a:pt x="66" y="965"/>
                  </a:cubicBezTo>
                  <a:close/>
                  <a:moveTo>
                    <a:pt x="1322" y="936"/>
                  </a:moveTo>
                  <a:cubicBezTo>
                    <a:pt x="1322" y="959"/>
                    <a:pt x="1319" y="983"/>
                    <a:pt x="1319" y="1003"/>
                  </a:cubicBezTo>
                  <a:cubicBezTo>
                    <a:pt x="1329" y="979"/>
                    <a:pt x="1339" y="954"/>
                    <a:pt x="1349" y="929"/>
                  </a:cubicBezTo>
                  <a:cubicBezTo>
                    <a:pt x="1339" y="930"/>
                    <a:pt x="1332" y="935"/>
                    <a:pt x="1322" y="936"/>
                  </a:cubicBezTo>
                  <a:close/>
                  <a:moveTo>
                    <a:pt x="1216" y="963"/>
                  </a:moveTo>
                  <a:cubicBezTo>
                    <a:pt x="1206" y="996"/>
                    <a:pt x="1192" y="1025"/>
                    <a:pt x="1179" y="1055"/>
                  </a:cubicBezTo>
                  <a:cubicBezTo>
                    <a:pt x="1212" y="1065"/>
                    <a:pt x="1242" y="1078"/>
                    <a:pt x="1271" y="1093"/>
                  </a:cubicBezTo>
                  <a:cubicBezTo>
                    <a:pt x="1278" y="1080"/>
                    <a:pt x="1286" y="1067"/>
                    <a:pt x="1294" y="1053"/>
                  </a:cubicBezTo>
                  <a:cubicBezTo>
                    <a:pt x="1300" y="1041"/>
                    <a:pt x="1312" y="1023"/>
                    <a:pt x="1315" y="1010"/>
                  </a:cubicBezTo>
                  <a:cubicBezTo>
                    <a:pt x="1320" y="988"/>
                    <a:pt x="1316" y="966"/>
                    <a:pt x="1319" y="938"/>
                  </a:cubicBezTo>
                  <a:cubicBezTo>
                    <a:pt x="1318" y="938"/>
                    <a:pt x="1318" y="938"/>
                    <a:pt x="1317" y="938"/>
                  </a:cubicBezTo>
                  <a:cubicBezTo>
                    <a:pt x="1285" y="948"/>
                    <a:pt x="1252" y="957"/>
                    <a:pt x="1216" y="963"/>
                  </a:cubicBezTo>
                  <a:close/>
                  <a:moveTo>
                    <a:pt x="280" y="1079"/>
                  </a:moveTo>
                  <a:cubicBezTo>
                    <a:pt x="293" y="1075"/>
                    <a:pt x="305" y="1068"/>
                    <a:pt x="319" y="1064"/>
                  </a:cubicBezTo>
                  <a:cubicBezTo>
                    <a:pt x="315" y="1033"/>
                    <a:pt x="314" y="998"/>
                    <a:pt x="313" y="964"/>
                  </a:cubicBezTo>
                  <a:cubicBezTo>
                    <a:pt x="279" y="958"/>
                    <a:pt x="248" y="950"/>
                    <a:pt x="217" y="941"/>
                  </a:cubicBezTo>
                  <a:cubicBezTo>
                    <a:pt x="234" y="991"/>
                    <a:pt x="256" y="1036"/>
                    <a:pt x="280" y="1079"/>
                  </a:cubicBezTo>
                  <a:close/>
                  <a:moveTo>
                    <a:pt x="1403" y="1111"/>
                  </a:moveTo>
                  <a:cubicBezTo>
                    <a:pt x="1431" y="1098"/>
                    <a:pt x="1442" y="1073"/>
                    <a:pt x="1454" y="1045"/>
                  </a:cubicBezTo>
                  <a:cubicBezTo>
                    <a:pt x="1461" y="1029"/>
                    <a:pt x="1470" y="1013"/>
                    <a:pt x="1474" y="997"/>
                  </a:cubicBezTo>
                  <a:cubicBezTo>
                    <a:pt x="1468" y="975"/>
                    <a:pt x="1455" y="958"/>
                    <a:pt x="1440" y="944"/>
                  </a:cubicBezTo>
                  <a:cubicBezTo>
                    <a:pt x="1433" y="1004"/>
                    <a:pt x="1418" y="1062"/>
                    <a:pt x="1403" y="1111"/>
                  </a:cubicBezTo>
                  <a:close/>
                  <a:moveTo>
                    <a:pt x="1491" y="959"/>
                  </a:moveTo>
                  <a:cubicBezTo>
                    <a:pt x="1492" y="962"/>
                    <a:pt x="1492" y="955"/>
                    <a:pt x="1491" y="959"/>
                  </a:cubicBezTo>
                  <a:close/>
                  <a:moveTo>
                    <a:pt x="1434" y="961"/>
                  </a:moveTo>
                  <a:cubicBezTo>
                    <a:pt x="1434" y="961"/>
                    <a:pt x="1435" y="962"/>
                    <a:pt x="1434" y="961"/>
                  </a:cubicBezTo>
                  <a:close/>
                  <a:moveTo>
                    <a:pt x="1490" y="963"/>
                  </a:moveTo>
                  <a:cubicBezTo>
                    <a:pt x="1489" y="963"/>
                    <a:pt x="1489" y="963"/>
                    <a:pt x="1489" y="963"/>
                  </a:cubicBezTo>
                  <a:cubicBezTo>
                    <a:pt x="1487" y="979"/>
                    <a:pt x="1474" y="992"/>
                    <a:pt x="1479" y="1008"/>
                  </a:cubicBezTo>
                  <a:cubicBezTo>
                    <a:pt x="1482" y="992"/>
                    <a:pt x="1488" y="980"/>
                    <a:pt x="1490" y="963"/>
                  </a:cubicBezTo>
                  <a:moveTo>
                    <a:pt x="1490" y="963"/>
                  </a:moveTo>
                  <a:cubicBezTo>
                    <a:pt x="1493" y="962"/>
                    <a:pt x="1489" y="958"/>
                    <a:pt x="1490" y="963"/>
                  </a:cubicBezTo>
                  <a:moveTo>
                    <a:pt x="1350" y="1123"/>
                  </a:moveTo>
                  <a:cubicBezTo>
                    <a:pt x="1346" y="1129"/>
                    <a:pt x="1339" y="1135"/>
                    <a:pt x="1338" y="1144"/>
                  </a:cubicBezTo>
                  <a:cubicBezTo>
                    <a:pt x="1361" y="1136"/>
                    <a:pt x="1379" y="1125"/>
                    <a:pt x="1398" y="1114"/>
                  </a:cubicBezTo>
                  <a:cubicBezTo>
                    <a:pt x="1414" y="1068"/>
                    <a:pt x="1429" y="1017"/>
                    <a:pt x="1433" y="963"/>
                  </a:cubicBezTo>
                  <a:cubicBezTo>
                    <a:pt x="1411" y="1021"/>
                    <a:pt x="1383" y="1076"/>
                    <a:pt x="1350" y="1123"/>
                  </a:cubicBezTo>
                  <a:close/>
                  <a:moveTo>
                    <a:pt x="1213" y="965"/>
                  </a:moveTo>
                  <a:cubicBezTo>
                    <a:pt x="1195" y="967"/>
                    <a:pt x="1173" y="973"/>
                    <a:pt x="1153" y="976"/>
                  </a:cubicBezTo>
                  <a:cubicBezTo>
                    <a:pt x="1153" y="1000"/>
                    <a:pt x="1152" y="1023"/>
                    <a:pt x="1150" y="1046"/>
                  </a:cubicBezTo>
                  <a:cubicBezTo>
                    <a:pt x="1160" y="1048"/>
                    <a:pt x="1167" y="1052"/>
                    <a:pt x="1177" y="1054"/>
                  </a:cubicBezTo>
                  <a:cubicBezTo>
                    <a:pt x="1190" y="1025"/>
                    <a:pt x="1202" y="996"/>
                    <a:pt x="1213" y="965"/>
                  </a:cubicBezTo>
                  <a:close/>
                  <a:moveTo>
                    <a:pt x="321" y="1062"/>
                  </a:moveTo>
                  <a:cubicBezTo>
                    <a:pt x="341" y="1057"/>
                    <a:pt x="360" y="1049"/>
                    <a:pt x="380" y="1044"/>
                  </a:cubicBezTo>
                  <a:cubicBezTo>
                    <a:pt x="370" y="1020"/>
                    <a:pt x="361" y="996"/>
                    <a:pt x="352" y="972"/>
                  </a:cubicBezTo>
                  <a:cubicBezTo>
                    <a:pt x="339" y="970"/>
                    <a:pt x="328" y="967"/>
                    <a:pt x="316" y="965"/>
                  </a:cubicBezTo>
                  <a:cubicBezTo>
                    <a:pt x="316" y="999"/>
                    <a:pt x="319" y="1030"/>
                    <a:pt x="321" y="1062"/>
                  </a:cubicBezTo>
                  <a:close/>
                  <a:moveTo>
                    <a:pt x="75" y="1024"/>
                  </a:moveTo>
                  <a:cubicBezTo>
                    <a:pt x="70" y="1006"/>
                    <a:pt x="68" y="985"/>
                    <a:pt x="62" y="968"/>
                  </a:cubicBezTo>
                  <a:cubicBezTo>
                    <a:pt x="50" y="986"/>
                    <a:pt x="69" y="1007"/>
                    <a:pt x="75" y="1024"/>
                  </a:cubicBezTo>
                  <a:close/>
                  <a:moveTo>
                    <a:pt x="382" y="1043"/>
                  </a:moveTo>
                  <a:cubicBezTo>
                    <a:pt x="421" y="1032"/>
                    <a:pt x="463" y="1025"/>
                    <a:pt x="504" y="1016"/>
                  </a:cubicBezTo>
                  <a:cubicBezTo>
                    <a:pt x="501" y="1009"/>
                    <a:pt x="499" y="1001"/>
                    <a:pt x="497" y="992"/>
                  </a:cubicBezTo>
                  <a:cubicBezTo>
                    <a:pt x="448" y="988"/>
                    <a:pt x="402" y="981"/>
                    <a:pt x="356" y="973"/>
                  </a:cubicBezTo>
                  <a:cubicBezTo>
                    <a:pt x="363" y="998"/>
                    <a:pt x="374" y="1019"/>
                    <a:pt x="382" y="1043"/>
                  </a:cubicBezTo>
                  <a:close/>
                  <a:moveTo>
                    <a:pt x="1150" y="976"/>
                  </a:moveTo>
                  <a:cubicBezTo>
                    <a:pt x="1125" y="981"/>
                    <a:pt x="1099" y="984"/>
                    <a:pt x="1073" y="987"/>
                  </a:cubicBezTo>
                  <a:cubicBezTo>
                    <a:pt x="1069" y="1000"/>
                    <a:pt x="1065" y="1012"/>
                    <a:pt x="1062" y="1025"/>
                  </a:cubicBezTo>
                  <a:cubicBezTo>
                    <a:pt x="1092" y="1029"/>
                    <a:pt x="1121" y="1039"/>
                    <a:pt x="1148" y="1044"/>
                  </a:cubicBezTo>
                  <a:cubicBezTo>
                    <a:pt x="1148" y="1021"/>
                    <a:pt x="1151" y="996"/>
                    <a:pt x="1150" y="976"/>
                  </a:cubicBezTo>
                  <a:close/>
                  <a:moveTo>
                    <a:pt x="95" y="1092"/>
                  </a:moveTo>
                  <a:cubicBezTo>
                    <a:pt x="95" y="1093"/>
                    <a:pt x="96" y="1092"/>
                    <a:pt x="95" y="1092"/>
                  </a:cubicBezTo>
                  <a:moveTo>
                    <a:pt x="95" y="1092"/>
                  </a:moveTo>
                  <a:cubicBezTo>
                    <a:pt x="84" y="1053"/>
                    <a:pt x="70" y="1017"/>
                    <a:pt x="54" y="984"/>
                  </a:cubicBezTo>
                  <a:cubicBezTo>
                    <a:pt x="36" y="1032"/>
                    <a:pt x="67" y="1071"/>
                    <a:pt x="95" y="1092"/>
                  </a:cubicBezTo>
                  <a:moveTo>
                    <a:pt x="950" y="1000"/>
                  </a:moveTo>
                  <a:cubicBezTo>
                    <a:pt x="950" y="1002"/>
                    <a:pt x="950" y="1004"/>
                    <a:pt x="950" y="1007"/>
                  </a:cubicBezTo>
                  <a:cubicBezTo>
                    <a:pt x="986" y="1013"/>
                    <a:pt x="1024" y="1017"/>
                    <a:pt x="1059" y="1024"/>
                  </a:cubicBezTo>
                  <a:cubicBezTo>
                    <a:pt x="1063" y="1013"/>
                    <a:pt x="1066" y="1000"/>
                    <a:pt x="1070" y="988"/>
                  </a:cubicBezTo>
                  <a:cubicBezTo>
                    <a:pt x="1030" y="992"/>
                    <a:pt x="990" y="996"/>
                    <a:pt x="950" y="1000"/>
                  </a:cubicBezTo>
                  <a:close/>
                  <a:moveTo>
                    <a:pt x="508" y="1016"/>
                  </a:moveTo>
                  <a:cubicBezTo>
                    <a:pt x="508" y="1009"/>
                    <a:pt x="508" y="1001"/>
                    <a:pt x="508" y="994"/>
                  </a:cubicBezTo>
                  <a:cubicBezTo>
                    <a:pt x="506" y="993"/>
                    <a:pt x="503" y="993"/>
                    <a:pt x="500" y="993"/>
                  </a:cubicBezTo>
                  <a:cubicBezTo>
                    <a:pt x="502" y="1001"/>
                    <a:pt x="502" y="1011"/>
                    <a:pt x="508" y="1016"/>
                  </a:cubicBezTo>
                  <a:close/>
                  <a:moveTo>
                    <a:pt x="510" y="994"/>
                  </a:moveTo>
                  <a:cubicBezTo>
                    <a:pt x="511" y="1001"/>
                    <a:pt x="509" y="1011"/>
                    <a:pt x="511" y="1016"/>
                  </a:cubicBezTo>
                  <a:cubicBezTo>
                    <a:pt x="545" y="1009"/>
                    <a:pt x="584" y="1008"/>
                    <a:pt x="619" y="1002"/>
                  </a:cubicBezTo>
                  <a:cubicBezTo>
                    <a:pt x="581" y="1001"/>
                    <a:pt x="546" y="997"/>
                    <a:pt x="510" y="994"/>
                  </a:cubicBezTo>
                  <a:close/>
                  <a:moveTo>
                    <a:pt x="684" y="1002"/>
                  </a:moveTo>
                  <a:cubicBezTo>
                    <a:pt x="696" y="1003"/>
                    <a:pt x="716" y="1005"/>
                    <a:pt x="726" y="1001"/>
                  </a:cubicBezTo>
                  <a:cubicBezTo>
                    <a:pt x="714" y="999"/>
                    <a:pt x="697" y="1001"/>
                    <a:pt x="684" y="1002"/>
                  </a:cubicBezTo>
                  <a:close/>
                  <a:moveTo>
                    <a:pt x="728" y="1002"/>
                  </a:moveTo>
                  <a:cubicBezTo>
                    <a:pt x="729" y="1002"/>
                    <a:pt x="729" y="1003"/>
                    <a:pt x="730" y="1003"/>
                  </a:cubicBezTo>
                  <a:cubicBezTo>
                    <a:pt x="740" y="1004"/>
                    <a:pt x="752" y="1004"/>
                    <a:pt x="763" y="1004"/>
                  </a:cubicBezTo>
                  <a:cubicBezTo>
                    <a:pt x="770" y="1004"/>
                    <a:pt x="780" y="1006"/>
                    <a:pt x="783" y="1001"/>
                  </a:cubicBezTo>
                  <a:cubicBezTo>
                    <a:pt x="767" y="1000"/>
                    <a:pt x="743" y="998"/>
                    <a:pt x="728" y="1002"/>
                  </a:cubicBezTo>
                  <a:close/>
                  <a:moveTo>
                    <a:pt x="786" y="1002"/>
                  </a:moveTo>
                  <a:cubicBezTo>
                    <a:pt x="802" y="1003"/>
                    <a:pt x="826" y="1004"/>
                    <a:pt x="840" y="1001"/>
                  </a:cubicBezTo>
                  <a:cubicBezTo>
                    <a:pt x="822" y="1003"/>
                    <a:pt x="801" y="997"/>
                    <a:pt x="786" y="1002"/>
                  </a:cubicBezTo>
                  <a:close/>
                  <a:moveTo>
                    <a:pt x="928" y="1005"/>
                  </a:moveTo>
                  <a:cubicBezTo>
                    <a:pt x="933" y="1006"/>
                    <a:pt x="939" y="1006"/>
                    <a:pt x="945" y="1007"/>
                  </a:cubicBezTo>
                  <a:cubicBezTo>
                    <a:pt x="945" y="1004"/>
                    <a:pt x="945" y="1002"/>
                    <a:pt x="945" y="1000"/>
                  </a:cubicBezTo>
                  <a:cubicBezTo>
                    <a:pt x="939" y="1001"/>
                    <a:pt x="929" y="998"/>
                    <a:pt x="928" y="1005"/>
                  </a:cubicBezTo>
                  <a:close/>
                  <a:moveTo>
                    <a:pt x="905" y="1003"/>
                  </a:moveTo>
                  <a:cubicBezTo>
                    <a:pt x="911" y="1002"/>
                    <a:pt x="924" y="1008"/>
                    <a:pt x="926" y="1002"/>
                  </a:cubicBezTo>
                  <a:cubicBezTo>
                    <a:pt x="921" y="1001"/>
                    <a:pt x="911" y="1002"/>
                    <a:pt x="905" y="1003"/>
                  </a:cubicBezTo>
                  <a:close/>
                  <a:moveTo>
                    <a:pt x="510" y="1018"/>
                  </a:moveTo>
                  <a:cubicBezTo>
                    <a:pt x="512" y="1043"/>
                    <a:pt x="518" y="1061"/>
                    <a:pt x="525" y="1080"/>
                  </a:cubicBezTo>
                  <a:cubicBezTo>
                    <a:pt x="539" y="1124"/>
                    <a:pt x="556" y="1165"/>
                    <a:pt x="573" y="1204"/>
                  </a:cubicBezTo>
                  <a:cubicBezTo>
                    <a:pt x="605" y="1200"/>
                    <a:pt x="636" y="1195"/>
                    <a:pt x="671" y="1193"/>
                  </a:cubicBezTo>
                  <a:cubicBezTo>
                    <a:pt x="658" y="1137"/>
                    <a:pt x="651" y="1072"/>
                    <a:pt x="641" y="1014"/>
                  </a:cubicBezTo>
                  <a:cubicBezTo>
                    <a:pt x="641" y="1011"/>
                    <a:pt x="643" y="1004"/>
                    <a:pt x="637" y="1004"/>
                  </a:cubicBezTo>
                  <a:cubicBezTo>
                    <a:pt x="594" y="1007"/>
                    <a:pt x="552" y="1012"/>
                    <a:pt x="510" y="1018"/>
                  </a:cubicBezTo>
                  <a:close/>
                  <a:moveTo>
                    <a:pt x="675" y="1192"/>
                  </a:moveTo>
                  <a:cubicBezTo>
                    <a:pt x="693" y="1192"/>
                    <a:pt x="708" y="1189"/>
                    <a:pt x="726" y="1190"/>
                  </a:cubicBezTo>
                  <a:cubicBezTo>
                    <a:pt x="727" y="1128"/>
                    <a:pt x="725" y="1068"/>
                    <a:pt x="726" y="1006"/>
                  </a:cubicBezTo>
                  <a:cubicBezTo>
                    <a:pt x="697" y="1006"/>
                    <a:pt x="672" y="1004"/>
                    <a:pt x="645" y="1004"/>
                  </a:cubicBezTo>
                  <a:cubicBezTo>
                    <a:pt x="650" y="1067"/>
                    <a:pt x="663" y="1131"/>
                    <a:pt x="675" y="1192"/>
                  </a:cubicBezTo>
                  <a:close/>
                  <a:moveTo>
                    <a:pt x="786" y="1006"/>
                  </a:moveTo>
                  <a:cubicBezTo>
                    <a:pt x="784" y="1067"/>
                    <a:pt x="782" y="1128"/>
                    <a:pt x="780" y="1189"/>
                  </a:cubicBezTo>
                  <a:cubicBezTo>
                    <a:pt x="815" y="1190"/>
                    <a:pt x="851" y="1191"/>
                    <a:pt x="883" y="1196"/>
                  </a:cubicBezTo>
                  <a:cubicBezTo>
                    <a:pt x="899" y="1135"/>
                    <a:pt x="913" y="1072"/>
                    <a:pt x="925" y="1007"/>
                  </a:cubicBezTo>
                  <a:cubicBezTo>
                    <a:pt x="882" y="1000"/>
                    <a:pt x="834" y="1007"/>
                    <a:pt x="786" y="1006"/>
                  </a:cubicBezTo>
                  <a:close/>
                  <a:moveTo>
                    <a:pt x="1439" y="1083"/>
                  </a:moveTo>
                  <a:cubicBezTo>
                    <a:pt x="1437" y="1084"/>
                    <a:pt x="1439" y="1084"/>
                    <a:pt x="1439" y="1083"/>
                  </a:cubicBezTo>
                  <a:moveTo>
                    <a:pt x="1439" y="1083"/>
                  </a:moveTo>
                  <a:cubicBezTo>
                    <a:pt x="1439" y="1083"/>
                    <a:pt x="1440" y="1083"/>
                    <a:pt x="1440" y="1083"/>
                  </a:cubicBezTo>
                  <a:cubicBezTo>
                    <a:pt x="1458" y="1065"/>
                    <a:pt x="1478" y="1037"/>
                    <a:pt x="1474" y="1004"/>
                  </a:cubicBezTo>
                  <a:cubicBezTo>
                    <a:pt x="1465" y="1033"/>
                    <a:pt x="1451" y="1057"/>
                    <a:pt x="1439" y="1083"/>
                  </a:cubicBezTo>
                  <a:moveTo>
                    <a:pt x="729" y="1190"/>
                  </a:moveTo>
                  <a:cubicBezTo>
                    <a:pt x="744" y="1188"/>
                    <a:pt x="762" y="1189"/>
                    <a:pt x="777" y="1189"/>
                  </a:cubicBezTo>
                  <a:cubicBezTo>
                    <a:pt x="780" y="1129"/>
                    <a:pt x="782" y="1067"/>
                    <a:pt x="783" y="1006"/>
                  </a:cubicBezTo>
                  <a:cubicBezTo>
                    <a:pt x="765" y="1006"/>
                    <a:pt x="747" y="1006"/>
                    <a:pt x="729" y="1006"/>
                  </a:cubicBezTo>
                  <a:cubicBezTo>
                    <a:pt x="727" y="1066"/>
                    <a:pt x="729" y="1129"/>
                    <a:pt x="729" y="1190"/>
                  </a:cubicBezTo>
                  <a:close/>
                  <a:moveTo>
                    <a:pt x="928" y="1007"/>
                  </a:moveTo>
                  <a:cubicBezTo>
                    <a:pt x="915" y="1072"/>
                    <a:pt x="903" y="1136"/>
                    <a:pt x="885" y="1196"/>
                  </a:cubicBezTo>
                  <a:cubicBezTo>
                    <a:pt x="903" y="1197"/>
                    <a:pt x="920" y="1200"/>
                    <a:pt x="937" y="1202"/>
                  </a:cubicBezTo>
                  <a:cubicBezTo>
                    <a:pt x="941" y="1140"/>
                    <a:pt x="945" y="1077"/>
                    <a:pt x="945" y="1009"/>
                  </a:cubicBezTo>
                  <a:cubicBezTo>
                    <a:pt x="940" y="1009"/>
                    <a:pt x="934" y="1008"/>
                    <a:pt x="928" y="1007"/>
                  </a:cubicBezTo>
                  <a:close/>
                  <a:moveTo>
                    <a:pt x="951" y="1010"/>
                  </a:moveTo>
                  <a:cubicBezTo>
                    <a:pt x="947" y="1074"/>
                    <a:pt x="947" y="1142"/>
                    <a:pt x="941" y="1203"/>
                  </a:cubicBezTo>
                  <a:cubicBezTo>
                    <a:pt x="955" y="1205"/>
                    <a:pt x="968" y="1208"/>
                    <a:pt x="981" y="1211"/>
                  </a:cubicBezTo>
                  <a:cubicBezTo>
                    <a:pt x="1010" y="1153"/>
                    <a:pt x="1037" y="1093"/>
                    <a:pt x="1058" y="1026"/>
                  </a:cubicBezTo>
                  <a:cubicBezTo>
                    <a:pt x="1022" y="1020"/>
                    <a:pt x="989" y="1013"/>
                    <a:pt x="951" y="1010"/>
                  </a:cubicBezTo>
                  <a:close/>
                  <a:moveTo>
                    <a:pt x="507" y="1020"/>
                  </a:moveTo>
                  <a:cubicBezTo>
                    <a:pt x="508" y="1024"/>
                    <a:pt x="508" y="1016"/>
                    <a:pt x="507" y="1020"/>
                  </a:cubicBezTo>
                  <a:close/>
                  <a:moveTo>
                    <a:pt x="384" y="1045"/>
                  </a:moveTo>
                  <a:cubicBezTo>
                    <a:pt x="411" y="1107"/>
                    <a:pt x="441" y="1167"/>
                    <a:pt x="479" y="1218"/>
                  </a:cubicBezTo>
                  <a:cubicBezTo>
                    <a:pt x="493" y="1223"/>
                    <a:pt x="508" y="1219"/>
                    <a:pt x="522" y="1216"/>
                  </a:cubicBezTo>
                  <a:cubicBezTo>
                    <a:pt x="517" y="1173"/>
                    <a:pt x="513" y="1126"/>
                    <a:pt x="510" y="1081"/>
                  </a:cubicBezTo>
                  <a:cubicBezTo>
                    <a:pt x="509" y="1066"/>
                    <a:pt x="511" y="1049"/>
                    <a:pt x="509" y="1034"/>
                  </a:cubicBezTo>
                  <a:cubicBezTo>
                    <a:pt x="508" y="1030"/>
                    <a:pt x="506" y="1023"/>
                    <a:pt x="502" y="1020"/>
                  </a:cubicBezTo>
                  <a:cubicBezTo>
                    <a:pt x="460" y="1026"/>
                    <a:pt x="422" y="1036"/>
                    <a:pt x="384" y="1045"/>
                  </a:cubicBezTo>
                  <a:close/>
                  <a:moveTo>
                    <a:pt x="1274" y="1095"/>
                  </a:moveTo>
                  <a:cubicBezTo>
                    <a:pt x="1283" y="1099"/>
                    <a:pt x="1290" y="1105"/>
                    <a:pt x="1299" y="1109"/>
                  </a:cubicBezTo>
                  <a:cubicBezTo>
                    <a:pt x="1304" y="1081"/>
                    <a:pt x="1312" y="1050"/>
                    <a:pt x="1312" y="1021"/>
                  </a:cubicBezTo>
                  <a:cubicBezTo>
                    <a:pt x="1301" y="1047"/>
                    <a:pt x="1286" y="1070"/>
                    <a:pt x="1274" y="1095"/>
                  </a:cubicBezTo>
                  <a:close/>
                  <a:moveTo>
                    <a:pt x="508" y="1025"/>
                  </a:moveTo>
                  <a:cubicBezTo>
                    <a:pt x="507" y="1024"/>
                    <a:pt x="508" y="1025"/>
                    <a:pt x="508" y="1025"/>
                  </a:cubicBezTo>
                  <a:close/>
                  <a:moveTo>
                    <a:pt x="75" y="1026"/>
                  </a:moveTo>
                  <a:cubicBezTo>
                    <a:pt x="75" y="1026"/>
                    <a:pt x="74" y="1025"/>
                    <a:pt x="75" y="1026"/>
                  </a:cubicBezTo>
                  <a:close/>
                  <a:moveTo>
                    <a:pt x="1062" y="1027"/>
                  </a:moveTo>
                  <a:cubicBezTo>
                    <a:pt x="1038" y="1091"/>
                    <a:pt x="1014" y="1154"/>
                    <a:pt x="984" y="1211"/>
                  </a:cubicBezTo>
                  <a:cubicBezTo>
                    <a:pt x="1013" y="1223"/>
                    <a:pt x="1049" y="1219"/>
                    <a:pt x="1083" y="1213"/>
                  </a:cubicBezTo>
                  <a:cubicBezTo>
                    <a:pt x="1092" y="1199"/>
                    <a:pt x="1103" y="1185"/>
                    <a:pt x="1112" y="1170"/>
                  </a:cubicBezTo>
                  <a:cubicBezTo>
                    <a:pt x="1121" y="1156"/>
                    <a:pt x="1134" y="1140"/>
                    <a:pt x="1139" y="1124"/>
                  </a:cubicBezTo>
                  <a:cubicBezTo>
                    <a:pt x="1146" y="1101"/>
                    <a:pt x="1143" y="1075"/>
                    <a:pt x="1147" y="1047"/>
                  </a:cubicBezTo>
                  <a:cubicBezTo>
                    <a:pt x="1119" y="1040"/>
                    <a:pt x="1091" y="1033"/>
                    <a:pt x="1062" y="1027"/>
                  </a:cubicBezTo>
                  <a:close/>
                  <a:moveTo>
                    <a:pt x="526" y="1215"/>
                  </a:moveTo>
                  <a:cubicBezTo>
                    <a:pt x="539" y="1211"/>
                    <a:pt x="555" y="1208"/>
                    <a:pt x="570" y="1205"/>
                  </a:cubicBezTo>
                  <a:cubicBezTo>
                    <a:pt x="548" y="1154"/>
                    <a:pt x="529" y="1101"/>
                    <a:pt x="511" y="1046"/>
                  </a:cubicBezTo>
                  <a:cubicBezTo>
                    <a:pt x="514" y="1104"/>
                    <a:pt x="518" y="1162"/>
                    <a:pt x="526" y="1215"/>
                  </a:cubicBezTo>
                  <a:close/>
                  <a:moveTo>
                    <a:pt x="322" y="1065"/>
                  </a:moveTo>
                  <a:cubicBezTo>
                    <a:pt x="325" y="1103"/>
                    <a:pt x="332" y="1137"/>
                    <a:pt x="339" y="1171"/>
                  </a:cubicBezTo>
                  <a:cubicBezTo>
                    <a:pt x="345" y="1180"/>
                    <a:pt x="353" y="1188"/>
                    <a:pt x="359" y="1198"/>
                  </a:cubicBezTo>
                  <a:cubicBezTo>
                    <a:pt x="396" y="1205"/>
                    <a:pt x="436" y="1213"/>
                    <a:pt x="474" y="1217"/>
                  </a:cubicBezTo>
                  <a:cubicBezTo>
                    <a:pt x="441" y="1168"/>
                    <a:pt x="410" y="1113"/>
                    <a:pt x="386" y="1057"/>
                  </a:cubicBezTo>
                  <a:cubicBezTo>
                    <a:pt x="384" y="1054"/>
                    <a:pt x="384" y="1048"/>
                    <a:pt x="379" y="1047"/>
                  </a:cubicBezTo>
                  <a:cubicBezTo>
                    <a:pt x="359" y="1052"/>
                    <a:pt x="341" y="1059"/>
                    <a:pt x="322" y="1065"/>
                  </a:cubicBezTo>
                  <a:close/>
                  <a:moveTo>
                    <a:pt x="1144" y="1118"/>
                  </a:moveTo>
                  <a:cubicBezTo>
                    <a:pt x="1154" y="1097"/>
                    <a:pt x="1166" y="1078"/>
                    <a:pt x="1175" y="1055"/>
                  </a:cubicBezTo>
                  <a:cubicBezTo>
                    <a:pt x="1166" y="1054"/>
                    <a:pt x="1159" y="1050"/>
                    <a:pt x="1150" y="1049"/>
                  </a:cubicBezTo>
                  <a:cubicBezTo>
                    <a:pt x="1149" y="1072"/>
                    <a:pt x="1144" y="1097"/>
                    <a:pt x="1144" y="1118"/>
                  </a:cubicBezTo>
                  <a:close/>
                  <a:moveTo>
                    <a:pt x="87" y="1057"/>
                  </a:moveTo>
                  <a:cubicBezTo>
                    <a:pt x="94" y="1077"/>
                    <a:pt x="96" y="1100"/>
                    <a:pt x="115" y="1107"/>
                  </a:cubicBezTo>
                  <a:cubicBezTo>
                    <a:pt x="106" y="1091"/>
                    <a:pt x="96" y="1074"/>
                    <a:pt x="87" y="1057"/>
                  </a:cubicBezTo>
                  <a:moveTo>
                    <a:pt x="87" y="1057"/>
                  </a:moveTo>
                  <a:cubicBezTo>
                    <a:pt x="88" y="1053"/>
                    <a:pt x="84" y="1057"/>
                    <a:pt x="87" y="1057"/>
                  </a:cubicBezTo>
                  <a:moveTo>
                    <a:pt x="1177" y="1057"/>
                  </a:moveTo>
                  <a:cubicBezTo>
                    <a:pt x="1172" y="1069"/>
                    <a:pt x="1167" y="1081"/>
                    <a:pt x="1160" y="1093"/>
                  </a:cubicBezTo>
                  <a:cubicBezTo>
                    <a:pt x="1155" y="1103"/>
                    <a:pt x="1146" y="1113"/>
                    <a:pt x="1142" y="1125"/>
                  </a:cubicBezTo>
                  <a:cubicBezTo>
                    <a:pt x="1138" y="1137"/>
                    <a:pt x="1139" y="1152"/>
                    <a:pt x="1136" y="1165"/>
                  </a:cubicBezTo>
                  <a:cubicBezTo>
                    <a:pt x="1134" y="1178"/>
                    <a:pt x="1131" y="1190"/>
                    <a:pt x="1129" y="1204"/>
                  </a:cubicBezTo>
                  <a:cubicBezTo>
                    <a:pt x="1155" y="1201"/>
                    <a:pt x="1179" y="1194"/>
                    <a:pt x="1204" y="1189"/>
                  </a:cubicBezTo>
                  <a:cubicBezTo>
                    <a:pt x="1227" y="1159"/>
                    <a:pt x="1250" y="1129"/>
                    <a:pt x="1269" y="1095"/>
                  </a:cubicBezTo>
                  <a:cubicBezTo>
                    <a:pt x="1240" y="1080"/>
                    <a:pt x="1211" y="1066"/>
                    <a:pt x="1177" y="1057"/>
                  </a:cubicBezTo>
                  <a:close/>
                  <a:moveTo>
                    <a:pt x="64" y="1065"/>
                  </a:moveTo>
                  <a:cubicBezTo>
                    <a:pt x="88" y="1121"/>
                    <a:pt x="118" y="1171"/>
                    <a:pt x="154" y="1215"/>
                  </a:cubicBezTo>
                  <a:moveTo>
                    <a:pt x="154" y="1215"/>
                  </a:moveTo>
                  <a:cubicBezTo>
                    <a:pt x="154" y="1216"/>
                    <a:pt x="155" y="1216"/>
                    <a:pt x="155" y="1216"/>
                  </a:cubicBezTo>
                  <a:moveTo>
                    <a:pt x="155" y="1216"/>
                  </a:moveTo>
                  <a:cubicBezTo>
                    <a:pt x="155" y="1217"/>
                    <a:pt x="155" y="1218"/>
                    <a:pt x="156" y="1218"/>
                  </a:cubicBezTo>
                  <a:moveTo>
                    <a:pt x="156" y="1218"/>
                  </a:moveTo>
                  <a:cubicBezTo>
                    <a:pt x="156" y="1219"/>
                    <a:pt x="157" y="1219"/>
                    <a:pt x="157" y="1219"/>
                  </a:cubicBezTo>
                  <a:moveTo>
                    <a:pt x="157" y="1219"/>
                  </a:moveTo>
                  <a:cubicBezTo>
                    <a:pt x="158" y="1220"/>
                    <a:pt x="158" y="1219"/>
                    <a:pt x="157" y="1219"/>
                  </a:cubicBezTo>
                  <a:moveTo>
                    <a:pt x="157" y="1219"/>
                  </a:moveTo>
                  <a:cubicBezTo>
                    <a:pt x="157" y="1218"/>
                    <a:pt x="157" y="1218"/>
                    <a:pt x="156" y="1218"/>
                  </a:cubicBezTo>
                  <a:moveTo>
                    <a:pt x="156" y="1218"/>
                  </a:moveTo>
                  <a:cubicBezTo>
                    <a:pt x="156" y="1217"/>
                    <a:pt x="156" y="1216"/>
                    <a:pt x="155" y="1216"/>
                  </a:cubicBezTo>
                  <a:moveTo>
                    <a:pt x="155" y="1216"/>
                  </a:moveTo>
                  <a:cubicBezTo>
                    <a:pt x="155" y="1215"/>
                    <a:pt x="155" y="1215"/>
                    <a:pt x="154" y="1215"/>
                  </a:cubicBezTo>
                  <a:moveTo>
                    <a:pt x="154" y="1215"/>
                  </a:moveTo>
                  <a:cubicBezTo>
                    <a:pt x="134" y="1178"/>
                    <a:pt x="113" y="1142"/>
                    <a:pt x="99" y="1099"/>
                  </a:cubicBezTo>
                  <a:cubicBezTo>
                    <a:pt x="85" y="1089"/>
                    <a:pt x="75" y="1077"/>
                    <a:pt x="64" y="1065"/>
                  </a:cubicBezTo>
                  <a:moveTo>
                    <a:pt x="64" y="1065"/>
                  </a:moveTo>
                  <a:cubicBezTo>
                    <a:pt x="63" y="1064"/>
                    <a:pt x="63" y="1065"/>
                    <a:pt x="64" y="1065"/>
                  </a:cubicBezTo>
                  <a:moveTo>
                    <a:pt x="282" y="1081"/>
                  </a:moveTo>
                  <a:cubicBezTo>
                    <a:pt x="297" y="1111"/>
                    <a:pt x="315" y="1138"/>
                    <a:pt x="335" y="1164"/>
                  </a:cubicBezTo>
                  <a:cubicBezTo>
                    <a:pt x="327" y="1133"/>
                    <a:pt x="324" y="1098"/>
                    <a:pt x="318" y="1066"/>
                  </a:cubicBezTo>
                  <a:cubicBezTo>
                    <a:pt x="307" y="1072"/>
                    <a:pt x="294" y="1076"/>
                    <a:pt x="282" y="1081"/>
                  </a:cubicBezTo>
                  <a:close/>
                  <a:moveTo>
                    <a:pt x="1457" y="1068"/>
                  </a:moveTo>
                  <a:cubicBezTo>
                    <a:pt x="1458" y="1069"/>
                    <a:pt x="1457" y="1068"/>
                    <a:pt x="1457" y="1068"/>
                  </a:cubicBezTo>
                  <a:close/>
                  <a:moveTo>
                    <a:pt x="1361" y="1232"/>
                  </a:moveTo>
                  <a:cubicBezTo>
                    <a:pt x="1360" y="1233"/>
                    <a:pt x="1361" y="1233"/>
                    <a:pt x="1361" y="1232"/>
                  </a:cubicBezTo>
                  <a:moveTo>
                    <a:pt x="1361" y="1232"/>
                  </a:moveTo>
                  <a:cubicBezTo>
                    <a:pt x="1399" y="1185"/>
                    <a:pt x="1434" y="1129"/>
                    <a:pt x="1456" y="1069"/>
                  </a:cubicBezTo>
                  <a:cubicBezTo>
                    <a:pt x="1450" y="1078"/>
                    <a:pt x="1442" y="1085"/>
                    <a:pt x="1433" y="1092"/>
                  </a:cubicBezTo>
                  <a:cubicBezTo>
                    <a:pt x="1414" y="1130"/>
                    <a:pt x="1388" y="1162"/>
                    <a:pt x="1365" y="1196"/>
                  </a:cubicBezTo>
                  <a:cubicBezTo>
                    <a:pt x="1367" y="1209"/>
                    <a:pt x="1364" y="1221"/>
                    <a:pt x="1361" y="1232"/>
                  </a:cubicBezTo>
                  <a:moveTo>
                    <a:pt x="341" y="1193"/>
                  </a:moveTo>
                  <a:cubicBezTo>
                    <a:pt x="341" y="1194"/>
                    <a:pt x="342" y="1193"/>
                    <a:pt x="341" y="1193"/>
                  </a:cubicBezTo>
                  <a:moveTo>
                    <a:pt x="341" y="1193"/>
                  </a:moveTo>
                  <a:cubicBezTo>
                    <a:pt x="340" y="1185"/>
                    <a:pt x="337" y="1179"/>
                    <a:pt x="337" y="1172"/>
                  </a:cubicBezTo>
                  <a:cubicBezTo>
                    <a:pt x="315" y="1144"/>
                    <a:pt x="298" y="1113"/>
                    <a:pt x="278" y="1083"/>
                  </a:cubicBezTo>
                  <a:cubicBezTo>
                    <a:pt x="261" y="1092"/>
                    <a:pt x="240" y="1102"/>
                    <a:pt x="222" y="1114"/>
                  </a:cubicBezTo>
                  <a:cubicBezTo>
                    <a:pt x="220" y="1116"/>
                    <a:pt x="207" y="1125"/>
                    <a:pt x="207" y="1127"/>
                  </a:cubicBezTo>
                  <a:cubicBezTo>
                    <a:pt x="207" y="1129"/>
                    <a:pt x="219" y="1144"/>
                    <a:pt x="221" y="1146"/>
                  </a:cubicBezTo>
                  <a:cubicBezTo>
                    <a:pt x="226" y="1153"/>
                    <a:pt x="230" y="1157"/>
                    <a:pt x="234" y="1164"/>
                  </a:cubicBezTo>
                  <a:cubicBezTo>
                    <a:pt x="269" y="1174"/>
                    <a:pt x="303" y="1186"/>
                    <a:pt x="341" y="1193"/>
                  </a:cubicBezTo>
                  <a:moveTo>
                    <a:pt x="183" y="1096"/>
                  </a:moveTo>
                  <a:cubicBezTo>
                    <a:pt x="183" y="1095"/>
                    <a:pt x="184" y="1096"/>
                    <a:pt x="183" y="1096"/>
                  </a:cubicBezTo>
                  <a:close/>
                  <a:moveTo>
                    <a:pt x="195" y="1134"/>
                  </a:moveTo>
                  <a:cubicBezTo>
                    <a:pt x="197" y="1130"/>
                    <a:pt x="202" y="1130"/>
                    <a:pt x="203" y="1125"/>
                  </a:cubicBezTo>
                  <a:cubicBezTo>
                    <a:pt x="196" y="1116"/>
                    <a:pt x="191" y="1106"/>
                    <a:pt x="184" y="1097"/>
                  </a:cubicBezTo>
                  <a:cubicBezTo>
                    <a:pt x="187" y="1110"/>
                    <a:pt x="190" y="1123"/>
                    <a:pt x="195" y="1134"/>
                  </a:cubicBezTo>
                  <a:close/>
                  <a:moveTo>
                    <a:pt x="1271" y="1097"/>
                  </a:moveTo>
                  <a:cubicBezTo>
                    <a:pt x="1271" y="1098"/>
                    <a:pt x="1270" y="1099"/>
                    <a:pt x="1270" y="1100"/>
                  </a:cubicBezTo>
                  <a:cubicBezTo>
                    <a:pt x="1254" y="1126"/>
                    <a:pt x="1234" y="1154"/>
                    <a:pt x="1216" y="1177"/>
                  </a:cubicBezTo>
                  <a:cubicBezTo>
                    <a:pt x="1214" y="1180"/>
                    <a:pt x="1210" y="1183"/>
                    <a:pt x="1210" y="1187"/>
                  </a:cubicBezTo>
                  <a:cubicBezTo>
                    <a:pt x="1235" y="1180"/>
                    <a:pt x="1261" y="1174"/>
                    <a:pt x="1284" y="1165"/>
                  </a:cubicBezTo>
                  <a:cubicBezTo>
                    <a:pt x="1289" y="1147"/>
                    <a:pt x="1294" y="1131"/>
                    <a:pt x="1298" y="1112"/>
                  </a:cubicBezTo>
                  <a:cubicBezTo>
                    <a:pt x="1289" y="1107"/>
                    <a:pt x="1281" y="1100"/>
                    <a:pt x="1271" y="1097"/>
                  </a:cubicBezTo>
                  <a:close/>
                  <a:moveTo>
                    <a:pt x="1426" y="1099"/>
                  </a:moveTo>
                  <a:cubicBezTo>
                    <a:pt x="1417" y="1104"/>
                    <a:pt x="1408" y="1111"/>
                    <a:pt x="1399" y="1117"/>
                  </a:cubicBezTo>
                  <a:cubicBezTo>
                    <a:pt x="1394" y="1137"/>
                    <a:pt x="1385" y="1154"/>
                    <a:pt x="1377" y="1173"/>
                  </a:cubicBezTo>
                  <a:moveTo>
                    <a:pt x="1377" y="1173"/>
                  </a:moveTo>
                  <a:cubicBezTo>
                    <a:pt x="1376" y="1173"/>
                    <a:pt x="1377" y="1174"/>
                    <a:pt x="1376" y="1175"/>
                  </a:cubicBezTo>
                  <a:moveTo>
                    <a:pt x="1376" y="1175"/>
                  </a:moveTo>
                  <a:cubicBezTo>
                    <a:pt x="1375" y="1175"/>
                    <a:pt x="1377" y="1176"/>
                    <a:pt x="1376" y="1175"/>
                  </a:cubicBezTo>
                  <a:moveTo>
                    <a:pt x="1376" y="1175"/>
                  </a:moveTo>
                  <a:cubicBezTo>
                    <a:pt x="1377" y="1174"/>
                    <a:pt x="1377" y="1173"/>
                    <a:pt x="1377" y="1173"/>
                  </a:cubicBezTo>
                  <a:moveTo>
                    <a:pt x="1377" y="1173"/>
                  </a:moveTo>
                  <a:cubicBezTo>
                    <a:pt x="1396" y="1150"/>
                    <a:pt x="1412" y="1125"/>
                    <a:pt x="1426" y="1099"/>
                  </a:cubicBezTo>
                  <a:moveTo>
                    <a:pt x="1426" y="1099"/>
                  </a:moveTo>
                  <a:cubicBezTo>
                    <a:pt x="1428" y="1098"/>
                    <a:pt x="1426" y="1098"/>
                    <a:pt x="1426" y="1099"/>
                  </a:cubicBezTo>
                  <a:moveTo>
                    <a:pt x="159" y="1216"/>
                  </a:moveTo>
                  <a:cubicBezTo>
                    <a:pt x="156" y="1201"/>
                    <a:pt x="160" y="1188"/>
                    <a:pt x="164" y="1176"/>
                  </a:cubicBezTo>
                  <a:cubicBezTo>
                    <a:pt x="148" y="1157"/>
                    <a:pt x="133" y="1136"/>
                    <a:pt x="120" y="1113"/>
                  </a:cubicBezTo>
                  <a:cubicBezTo>
                    <a:pt x="113" y="1111"/>
                    <a:pt x="109" y="1105"/>
                    <a:pt x="102" y="1103"/>
                  </a:cubicBezTo>
                  <a:cubicBezTo>
                    <a:pt x="118" y="1144"/>
                    <a:pt x="137" y="1181"/>
                    <a:pt x="159" y="1216"/>
                  </a:cubicBezTo>
                  <a:close/>
                  <a:moveTo>
                    <a:pt x="1287" y="1164"/>
                  </a:moveTo>
                  <a:cubicBezTo>
                    <a:pt x="1303" y="1157"/>
                    <a:pt x="1323" y="1155"/>
                    <a:pt x="1333" y="1143"/>
                  </a:cubicBezTo>
                  <a:cubicBezTo>
                    <a:pt x="1325" y="1131"/>
                    <a:pt x="1312" y="1123"/>
                    <a:pt x="1301" y="1114"/>
                  </a:cubicBezTo>
                  <a:cubicBezTo>
                    <a:pt x="1296" y="1131"/>
                    <a:pt x="1292" y="1148"/>
                    <a:pt x="1287" y="1164"/>
                  </a:cubicBezTo>
                  <a:close/>
                  <a:moveTo>
                    <a:pt x="126" y="1118"/>
                  </a:moveTo>
                  <a:cubicBezTo>
                    <a:pt x="138" y="1138"/>
                    <a:pt x="150" y="1157"/>
                    <a:pt x="166" y="1174"/>
                  </a:cubicBezTo>
                  <a:cubicBezTo>
                    <a:pt x="169" y="1162"/>
                    <a:pt x="177" y="1155"/>
                    <a:pt x="182" y="1146"/>
                  </a:cubicBezTo>
                  <a:cubicBezTo>
                    <a:pt x="161" y="1138"/>
                    <a:pt x="144" y="1127"/>
                    <a:pt x="126" y="1118"/>
                  </a:cubicBezTo>
                  <a:moveTo>
                    <a:pt x="126" y="1118"/>
                  </a:moveTo>
                  <a:cubicBezTo>
                    <a:pt x="125" y="1116"/>
                    <a:pt x="124" y="1118"/>
                    <a:pt x="126" y="1118"/>
                  </a:cubicBezTo>
                  <a:moveTo>
                    <a:pt x="1342" y="1146"/>
                  </a:moveTo>
                  <a:cubicBezTo>
                    <a:pt x="1351" y="1159"/>
                    <a:pt x="1360" y="1173"/>
                    <a:pt x="1365" y="1190"/>
                  </a:cubicBezTo>
                  <a:cubicBezTo>
                    <a:pt x="1377" y="1168"/>
                    <a:pt x="1387" y="1145"/>
                    <a:pt x="1396" y="1120"/>
                  </a:cubicBezTo>
                  <a:cubicBezTo>
                    <a:pt x="1397" y="1120"/>
                    <a:pt x="1396" y="1119"/>
                    <a:pt x="1395" y="1119"/>
                  </a:cubicBezTo>
                  <a:cubicBezTo>
                    <a:pt x="1379" y="1129"/>
                    <a:pt x="1361" y="1138"/>
                    <a:pt x="1342" y="1146"/>
                  </a:cubicBezTo>
                  <a:close/>
                  <a:moveTo>
                    <a:pt x="204" y="1128"/>
                  </a:moveTo>
                  <a:cubicBezTo>
                    <a:pt x="202" y="1133"/>
                    <a:pt x="196" y="1134"/>
                    <a:pt x="195" y="1139"/>
                  </a:cubicBezTo>
                  <a:cubicBezTo>
                    <a:pt x="197" y="1142"/>
                    <a:pt x="198" y="1146"/>
                    <a:pt x="198" y="1151"/>
                  </a:cubicBezTo>
                  <a:cubicBezTo>
                    <a:pt x="209" y="1153"/>
                    <a:pt x="219" y="1160"/>
                    <a:pt x="229" y="1160"/>
                  </a:cubicBezTo>
                  <a:cubicBezTo>
                    <a:pt x="220" y="1151"/>
                    <a:pt x="214" y="1138"/>
                    <a:pt x="204" y="1128"/>
                  </a:cubicBezTo>
                  <a:close/>
                  <a:moveTo>
                    <a:pt x="1100" y="1194"/>
                  </a:moveTo>
                  <a:cubicBezTo>
                    <a:pt x="1095" y="1200"/>
                    <a:pt x="1088" y="1206"/>
                    <a:pt x="1088" y="1212"/>
                  </a:cubicBezTo>
                  <a:cubicBezTo>
                    <a:pt x="1101" y="1209"/>
                    <a:pt x="1114" y="1208"/>
                    <a:pt x="1126" y="1205"/>
                  </a:cubicBezTo>
                  <a:cubicBezTo>
                    <a:pt x="1129" y="1181"/>
                    <a:pt x="1137" y="1156"/>
                    <a:pt x="1137" y="1132"/>
                  </a:cubicBezTo>
                  <a:cubicBezTo>
                    <a:pt x="1126" y="1153"/>
                    <a:pt x="1113" y="1175"/>
                    <a:pt x="1100" y="1194"/>
                  </a:cubicBezTo>
                  <a:close/>
                  <a:moveTo>
                    <a:pt x="187" y="1146"/>
                  </a:moveTo>
                  <a:cubicBezTo>
                    <a:pt x="190" y="1145"/>
                    <a:pt x="194" y="1150"/>
                    <a:pt x="196" y="1148"/>
                  </a:cubicBezTo>
                  <a:cubicBezTo>
                    <a:pt x="193" y="1146"/>
                    <a:pt x="194" y="1141"/>
                    <a:pt x="192" y="1140"/>
                  </a:cubicBezTo>
                  <a:cubicBezTo>
                    <a:pt x="191" y="1142"/>
                    <a:pt x="188" y="1143"/>
                    <a:pt x="187" y="1146"/>
                  </a:cubicBezTo>
                  <a:close/>
                  <a:moveTo>
                    <a:pt x="1333" y="1147"/>
                  </a:moveTo>
                  <a:cubicBezTo>
                    <a:pt x="1335" y="1147"/>
                    <a:pt x="1336" y="1146"/>
                    <a:pt x="1337" y="1145"/>
                  </a:cubicBezTo>
                  <a:cubicBezTo>
                    <a:pt x="1335" y="1143"/>
                    <a:pt x="1334" y="1145"/>
                    <a:pt x="1333" y="1147"/>
                  </a:cubicBezTo>
                  <a:close/>
                  <a:moveTo>
                    <a:pt x="241" y="1257"/>
                  </a:moveTo>
                  <a:cubicBezTo>
                    <a:pt x="241" y="1258"/>
                    <a:pt x="242" y="1257"/>
                    <a:pt x="241" y="1257"/>
                  </a:cubicBezTo>
                  <a:moveTo>
                    <a:pt x="241" y="1257"/>
                  </a:moveTo>
                  <a:cubicBezTo>
                    <a:pt x="224" y="1224"/>
                    <a:pt x="209" y="1190"/>
                    <a:pt x="197" y="1152"/>
                  </a:cubicBezTo>
                  <a:cubicBezTo>
                    <a:pt x="194" y="1150"/>
                    <a:pt x="189" y="1150"/>
                    <a:pt x="187" y="1148"/>
                  </a:cubicBezTo>
                  <a:cubicBezTo>
                    <a:pt x="177" y="1154"/>
                    <a:pt x="173" y="1166"/>
                    <a:pt x="167" y="1175"/>
                  </a:cubicBezTo>
                  <a:cubicBezTo>
                    <a:pt x="189" y="1205"/>
                    <a:pt x="214" y="1232"/>
                    <a:pt x="241" y="1257"/>
                  </a:cubicBezTo>
                  <a:moveTo>
                    <a:pt x="1207" y="1335"/>
                  </a:moveTo>
                  <a:cubicBezTo>
                    <a:pt x="1206" y="1335"/>
                    <a:pt x="1208" y="1336"/>
                    <a:pt x="1207" y="1335"/>
                  </a:cubicBezTo>
                  <a:moveTo>
                    <a:pt x="1207" y="1335"/>
                  </a:moveTo>
                  <a:cubicBezTo>
                    <a:pt x="1267" y="1295"/>
                    <a:pt x="1319" y="1248"/>
                    <a:pt x="1362" y="1192"/>
                  </a:cubicBezTo>
                  <a:cubicBezTo>
                    <a:pt x="1357" y="1174"/>
                    <a:pt x="1350" y="1158"/>
                    <a:pt x="1337" y="1148"/>
                  </a:cubicBezTo>
                  <a:cubicBezTo>
                    <a:pt x="1322" y="1158"/>
                    <a:pt x="1312" y="1174"/>
                    <a:pt x="1300" y="1189"/>
                  </a:cubicBezTo>
                  <a:cubicBezTo>
                    <a:pt x="1294" y="1196"/>
                    <a:pt x="1288" y="1203"/>
                    <a:pt x="1281" y="1210"/>
                  </a:cubicBezTo>
                  <a:cubicBezTo>
                    <a:pt x="1275" y="1217"/>
                    <a:pt x="1267" y="1223"/>
                    <a:pt x="1263" y="1230"/>
                  </a:cubicBezTo>
                  <a:cubicBezTo>
                    <a:pt x="1258" y="1239"/>
                    <a:pt x="1255" y="1249"/>
                    <a:pt x="1251" y="1258"/>
                  </a:cubicBezTo>
                  <a:cubicBezTo>
                    <a:pt x="1237" y="1285"/>
                    <a:pt x="1225" y="1311"/>
                    <a:pt x="1207" y="1335"/>
                  </a:cubicBezTo>
                  <a:moveTo>
                    <a:pt x="1324" y="1154"/>
                  </a:moveTo>
                  <a:cubicBezTo>
                    <a:pt x="1310" y="1158"/>
                    <a:pt x="1300" y="1164"/>
                    <a:pt x="1286" y="1167"/>
                  </a:cubicBezTo>
                  <a:cubicBezTo>
                    <a:pt x="1282" y="1186"/>
                    <a:pt x="1272" y="1204"/>
                    <a:pt x="1269" y="1221"/>
                  </a:cubicBezTo>
                  <a:cubicBezTo>
                    <a:pt x="1287" y="1199"/>
                    <a:pt x="1307" y="1178"/>
                    <a:pt x="1324" y="1154"/>
                  </a:cubicBezTo>
                  <a:moveTo>
                    <a:pt x="1324" y="1154"/>
                  </a:moveTo>
                  <a:cubicBezTo>
                    <a:pt x="1325" y="1154"/>
                    <a:pt x="1324" y="1153"/>
                    <a:pt x="1324" y="1154"/>
                  </a:cubicBezTo>
                  <a:moveTo>
                    <a:pt x="222" y="1212"/>
                  </a:moveTo>
                  <a:cubicBezTo>
                    <a:pt x="231" y="1230"/>
                    <a:pt x="237" y="1251"/>
                    <a:pt x="247" y="1264"/>
                  </a:cubicBezTo>
                  <a:cubicBezTo>
                    <a:pt x="252" y="1270"/>
                    <a:pt x="260" y="1275"/>
                    <a:pt x="267" y="1280"/>
                  </a:cubicBezTo>
                  <a:cubicBezTo>
                    <a:pt x="287" y="1297"/>
                    <a:pt x="306" y="1314"/>
                    <a:pt x="328" y="1328"/>
                  </a:cubicBezTo>
                  <a:cubicBezTo>
                    <a:pt x="334" y="1313"/>
                    <a:pt x="344" y="1302"/>
                    <a:pt x="354" y="1291"/>
                  </a:cubicBezTo>
                  <a:cubicBezTo>
                    <a:pt x="308" y="1254"/>
                    <a:pt x="269" y="1211"/>
                    <a:pt x="232" y="1165"/>
                  </a:cubicBezTo>
                  <a:cubicBezTo>
                    <a:pt x="220" y="1162"/>
                    <a:pt x="212" y="1157"/>
                    <a:pt x="200" y="1154"/>
                  </a:cubicBezTo>
                  <a:cubicBezTo>
                    <a:pt x="206" y="1174"/>
                    <a:pt x="214" y="1193"/>
                    <a:pt x="222" y="1212"/>
                  </a:cubicBezTo>
                  <a:close/>
                  <a:moveTo>
                    <a:pt x="356" y="1290"/>
                  </a:moveTo>
                  <a:cubicBezTo>
                    <a:pt x="359" y="1285"/>
                    <a:pt x="365" y="1284"/>
                    <a:pt x="367" y="1278"/>
                  </a:cubicBezTo>
                  <a:cubicBezTo>
                    <a:pt x="358" y="1252"/>
                    <a:pt x="349" y="1226"/>
                    <a:pt x="342" y="1197"/>
                  </a:cubicBezTo>
                  <a:cubicBezTo>
                    <a:pt x="306" y="1189"/>
                    <a:pt x="270" y="1177"/>
                    <a:pt x="238" y="1169"/>
                  </a:cubicBezTo>
                  <a:cubicBezTo>
                    <a:pt x="274" y="1212"/>
                    <a:pt x="312" y="1254"/>
                    <a:pt x="356" y="1290"/>
                  </a:cubicBezTo>
                  <a:close/>
                  <a:moveTo>
                    <a:pt x="1223" y="1265"/>
                  </a:moveTo>
                  <a:cubicBezTo>
                    <a:pt x="1235" y="1254"/>
                    <a:pt x="1255" y="1239"/>
                    <a:pt x="1263" y="1225"/>
                  </a:cubicBezTo>
                  <a:cubicBezTo>
                    <a:pt x="1273" y="1209"/>
                    <a:pt x="1274" y="1190"/>
                    <a:pt x="1282" y="1170"/>
                  </a:cubicBezTo>
                  <a:cubicBezTo>
                    <a:pt x="1282" y="1169"/>
                    <a:pt x="1282" y="1169"/>
                    <a:pt x="1281" y="1169"/>
                  </a:cubicBezTo>
                  <a:cubicBezTo>
                    <a:pt x="1257" y="1177"/>
                    <a:pt x="1232" y="1184"/>
                    <a:pt x="1206" y="1191"/>
                  </a:cubicBezTo>
                  <a:cubicBezTo>
                    <a:pt x="1184" y="1218"/>
                    <a:pt x="1160" y="1242"/>
                    <a:pt x="1137" y="1268"/>
                  </a:cubicBezTo>
                  <a:cubicBezTo>
                    <a:pt x="1155" y="1276"/>
                    <a:pt x="1167" y="1289"/>
                    <a:pt x="1181" y="1301"/>
                  </a:cubicBezTo>
                  <a:cubicBezTo>
                    <a:pt x="1195" y="1290"/>
                    <a:pt x="1208" y="1278"/>
                    <a:pt x="1223" y="1265"/>
                  </a:cubicBezTo>
                  <a:close/>
                  <a:moveTo>
                    <a:pt x="344" y="1195"/>
                  </a:moveTo>
                  <a:cubicBezTo>
                    <a:pt x="349" y="1194"/>
                    <a:pt x="353" y="1198"/>
                    <a:pt x="355" y="1196"/>
                  </a:cubicBezTo>
                  <a:cubicBezTo>
                    <a:pt x="350" y="1190"/>
                    <a:pt x="346" y="1183"/>
                    <a:pt x="341" y="1178"/>
                  </a:cubicBezTo>
                  <a:cubicBezTo>
                    <a:pt x="342" y="1184"/>
                    <a:pt x="343" y="1189"/>
                    <a:pt x="344" y="1195"/>
                  </a:cubicBezTo>
                  <a:close/>
                  <a:moveTo>
                    <a:pt x="289" y="1331"/>
                  </a:moveTo>
                  <a:cubicBezTo>
                    <a:pt x="289" y="1332"/>
                    <a:pt x="290" y="1331"/>
                    <a:pt x="289" y="1331"/>
                  </a:cubicBezTo>
                  <a:moveTo>
                    <a:pt x="289" y="1331"/>
                  </a:moveTo>
                  <a:cubicBezTo>
                    <a:pt x="274" y="1310"/>
                    <a:pt x="258" y="1290"/>
                    <a:pt x="246" y="1266"/>
                  </a:cubicBezTo>
                  <a:cubicBezTo>
                    <a:pt x="216" y="1240"/>
                    <a:pt x="192" y="1209"/>
                    <a:pt x="165" y="1180"/>
                  </a:cubicBezTo>
                  <a:cubicBezTo>
                    <a:pt x="163" y="1194"/>
                    <a:pt x="158" y="1209"/>
                    <a:pt x="163" y="1223"/>
                  </a:cubicBezTo>
                  <a:cubicBezTo>
                    <a:pt x="169" y="1238"/>
                    <a:pt x="189" y="1257"/>
                    <a:pt x="203" y="1271"/>
                  </a:cubicBezTo>
                  <a:cubicBezTo>
                    <a:pt x="217" y="1284"/>
                    <a:pt x="236" y="1304"/>
                    <a:pt x="249" y="1313"/>
                  </a:cubicBezTo>
                  <a:cubicBezTo>
                    <a:pt x="261" y="1321"/>
                    <a:pt x="278" y="1326"/>
                    <a:pt x="289" y="1331"/>
                  </a:cubicBezTo>
                  <a:moveTo>
                    <a:pt x="676" y="1195"/>
                  </a:moveTo>
                  <a:cubicBezTo>
                    <a:pt x="677" y="1209"/>
                    <a:pt x="682" y="1221"/>
                    <a:pt x="683" y="1235"/>
                  </a:cubicBezTo>
                  <a:cubicBezTo>
                    <a:pt x="697" y="1236"/>
                    <a:pt x="712" y="1236"/>
                    <a:pt x="727" y="1236"/>
                  </a:cubicBezTo>
                  <a:cubicBezTo>
                    <a:pt x="726" y="1222"/>
                    <a:pt x="730" y="1202"/>
                    <a:pt x="725" y="1192"/>
                  </a:cubicBezTo>
                  <a:cubicBezTo>
                    <a:pt x="709" y="1193"/>
                    <a:pt x="691" y="1193"/>
                    <a:pt x="676" y="1195"/>
                  </a:cubicBezTo>
                  <a:close/>
                  <a:moveTo>
                    <a:pt x="729" y="1192"/>
                  </a:moveTo>
                  <a:cubicBezTo>
                    <a:pt x="729" y="1207"/>
                    <a:pt x="731" y="1220"/>
                    <a:pt x="730" y="1236"/>
                  </a:cubicBezTo>
                  <a:cubicBezTo>
                    <a:pt x="744" y="1238"/>
                    <a:pt x="761" y="1236"/>
                    <a:pt x="775" y="1237"/>
                  </a:cubicBezTo>
                  <a:cubicBezTo>
                    <a:pt x="777" y="1222"/>
                    <a:pt x="777" y="1207"/>
                    <a:pt x="777" y="1192"/>
                  </a:cubicBezTo>
                  <a:cubicBezTo>
                    <a:pt x="761" y="1192"/>
                    <a:pt x="745" y="1192"/>
                    <a:pt x="729" y="1192"/>
                  </a:cubicBezTo>
                  <a:close/>
                  <a:moveTo>
                    <a:pt x="780" y="1192"/>
                  </a:moveTo>
                  <a:cubicBezTo>
                    <a:pt x="779" y="1206"/>
                    <a:pt x="779" y="1222"/>
                    <a:pt x="778" y="1237"/>
                  </a:cubicBezTo>
                  <a:cubicBezTo>
                    <a:pt x="809" y="1235"/>
                    <a:pt x="841" y="1236"/>
                    <a:pt x="871" y="1234"/>
                  </a:cubicBezTo>
                  <a:cubicBezTo>
                    <a:pt x="875" y="1222"/>
                    <a:pt x="879" y="1210"/>
                    <a:pt x="882" y="1198"/>
                  </a:cubicBezTo>
                  <a:cubicBezTo>
                    <a:pt x="849" y="1195"/>
                    <a:pt x="816" y="1192"/>
                    <a:pt x="780" y="1192"/>
                  </a:cubicBezTo>
                  <a:close/>
                  <a:moveTo>
                    <a:pt x="1200" y="1193"/>
                  </a:moveTo>
                  <a:cubicBezTo>
                    <a:pt x="1176" y="1197"/>
                    <a:pt x="1153" y="1204"/>
                    <a:pt x="1128" y="1207"/>
                  </a:cubicBezTo>
                  <a:cubicBezTo>
                    <a:pt x="1124" y="1224"/>
                    <a:pt x="1120" y="1239"/>
                    <a:pt x="1116" y="1255"/>
                  </a:cubicBezTo>
                  <a:cubicBezTo>
                    <a:pt x="1122" y="1258"/>
                    <a:pt x="1128" y="1262"/>
                    <a:pt x="1134" y="1265"/>
                  </a:cubicBezTo>
                  <a:cubicBezTo>
                    <a:pt x="1158" y="1242"/>
                    <a:pt x="1180" y="1219"/>
                    <a:pt x="1200" y="1193"/>
                  </a:cubicBezTo>
                  <a:moveTo>
                    <a:pt x="1200" y="1193"/>
                  </a:moveTo>
                  <a:cubicBezTo>
                    <a:pt x="1201" y="1192"/>
                    <a:pt x="1200" y="1192"/>
                    <a:pt x="1200" y="1193"/>
                  </a:cubicBezTo>
                  <a:moveTo>
                    <a:pt x="671" y="1195"/>
                  </a:moveTo>
                  <a:cubicBezTo>
                    <a:pt x="638" y="1198"/>
                    <a:pt x="605" y="1201"/>
                    <a:pt x="575" y="1207"/>
                  </a:cubicBezTo>
                  <a:cubicBezTo>
                    <a:pt x="578" y="1215"/>
                    <a:pt x="580" y="1224"/>
                    <a:pt x="586" y="1229"/>
                  </a:cubicBezTo>
                  <a:cubicBezTo>
                    <a:pt x="616" y="1232"/>
                    <a:pt x="650" y="1235"/>
                    <a:pt x="680" y="1234"/>
                  </a:cubicBezTo>
                  <a:cubicBezTo>
                    <a:pt x="676" y="1222"/>
                    <a:pt x="675" y="1207"/>
                    <a:pt x="671" y="1195"/>
                  </a:cubicBezTo>
                  <a:close/>
                  <a:moveTo>
                    <a:pt x="369" y="1277"/>
                  </a:moveTo>
                  <a:cubicBezTo>
                    <a:pt x="382" y="1271"/>
                    <a:pt x="394" y="1263"/>
                    <a:pt x="406" y="1255"/>
                  </a:cubicBezTo>
                  <a:cubicBezTo>
                    <a:pt x="389" y="1237"/>
                    <a:pt x="373" y="1219"/>
                    <a:pt x="358" y="1199"/>
                  </a:cubicBezTo>
                  <a:cubicBezTo>
                    <a:pt x="353" y="1200"/>
                    <a:pt x="350" y="1197"/>
                    <a:pt x="345" y="1198"/>
                  </a:cubicBezTo>
                  <a:cubicBezTo>
                    <a:pt x="352" y="1226"/>
                    <a:pt x="361" y="1251"/>
                    <a:pt x="369" y="1277"/>
                  </a:cubicBezTo>
                  <a:close/>
                  <a:moveTo>
                    <a:pt x="884" y="1199"/>
                  </a:moveTo>
                  <a:cubicBezTo>
                    <a:pt x="882" y="1211"/>
                    <a:pt x="877" y="1221"/>
                    <a:pt x="874" y="1234"/>
                  </a:cubicBezTo>
                  <a:cubicBezTo>
                    <a:pt x="894" y="1233"/>
                    <a:pt x="914" y="1231"/>
                    <a:pt x="934" y="1230"/>
                  </a:cubicBezTo>
                  <a:cubicBezTo>
                    <a:pt x="934" y="1221"/>
                    <a:pt x="936" y="1215"/>
                    <a:pt x="936" y="1205"/>
                  </a:cubicBezTo>
                  <a:cubicBezTo>
                    <a:pt x="919" y="1202"/>
                    <a:pt x="903" y="1199"/>
                    <a:pt x="884" y="1199"/>
                  </a:cubicBezTo>
                  <a:close/>
                  <a:moveTo>
                    <a:pt x="1360" y="1199"/>
                  </a:moveTo>
                  <a:cubicBezTo>
                    <a:pt x="1360" y="1199"/>
                    <a:pt x="1361" y="1200"/>
                    <a:pt x="1360" y="1199"/>
                  </a:cubicBezTo>
                  <a:close/>
                  <a:moveTo>
                    <a:pt x="363" y="1201"/>
                  </a:moveTo>
                  <a:cubicBezTo>
                    <a:pt x="378" y="1220"/>
                    <a:pt x="392" y="1239"/>
                    <a:pt x="410" y="1254"/>
                  </a:cubicBezTo>
                  <a:cubicBezTo>
                    <a:pt x="432" y="1244"/>
                    <a:pt x="454" y="1234"/>
                    <a:pt x="480" y="1227"/>
                  </a:cubicBezTo>
                  <a:cubicBezTo>
                    <a:pt x="477" y="1217"/>
                    <a:pt x="463" y="1219"/>
                    <a:pt x="454" y="1218"/>
                  </a:cubicBezTo>
                  <a:cubicBezTo>
                    <a:pt x="424" y="1213"/>
                    <a:pt x="391" y="1206"/>
                    <a:pt x="363" y="1201"/>
                  </a:cubicBezTo>
                  <a:moveTo>
                    <a:pt x="363" y="1201"/>
                  </a:moveTo>
                  <a:cubicBezTo>
                    <a:pt x="362" y="1200"/>
                    <a:pt x="361" y="1201"/>
                    <a:pt x="363" y="1201"/>
                  </a:cubicBezTo>
                  <a:moveTo>
                    <a:pt x="1359" y="1201"/>
                  </a:moveTo>
                  <a:cubicBezTo>
                    <a:pt x="1318" y="1253"/>
                    <a:pt x="1263" y="1298"/>
                    <a:pt x="1208" y="1338"/>
                  </a:cubicBezTo>
                  <a:cubicBezTo>
                    <a:pt x="1206" y="1339"/>
                    <a:pt x="1201" y="1341"/>
                    <a:pt x="1202" y="1345"/>
                  </a:cubicBezTo>
                  <a:cubicBezTo>
                    <a:pt x="1217" y="1339"/>
                    <a:pt x="1232" y="1333"/>
                    <a:pt x="1247" y="1326"/>
                  </a:cubicBezTo>
                  <a:cubicBezTo>
                    <a:pt x="1261" y="1320"/>
                    <a:pt x="1277" y="1313"/>
                    <a:pt x="1289" y="1304"/>
                  </a:cubicBezTo>
                  <a:cubicBezTo>
                    <a:pt x="1303" y="1293"/>
                    <a:pt x="1316" y="1270"/>
                    <a:pt x="1326" y="1255"/>
                  </a:cubicBezTo>
                  <a:cubicBezTo>
                    <a:pt x="1338" y="1238"/>
                    <a:pt x="1350" y="1220"/>
                    <a:pt x="1359" y="1201"/>
                  </a:cubicBezTo>
                  <a:moveTo>
                    <a:pt x="1359" y="1201"/>
                  </a:moveTo>
                  <a:cubicBezTo>
                    <a:pt x="1361" y="1201"/>
                    <a:pt x="1359" y="1200"/>
                    <a:pt x="1359" y="1201"/>
                  </a:cubicBezTo>
                  <a:moveTo>
                    <a:pt x="1301" y="1295"/>
                  </a:moveTo>
                  <a:cubicBezTo>
                    <a:pt x="1299" y="1296"/>
                    <a:pt x="1301" y="1297"/>
                    <a:pt x="1301" y="1295"/>
                  </a:cubicBezTo>
                  <a:moveTo>
                    <a:pt x="1301" y="1295"/>
                  </a:moveTo>
                  <a:cubicBezTo>
                    <a:pt x="1315" y="1282"/>
                    <a:pt x="1343" y="1260"/>
                    <a:pt x="1354" y="1241"/>
                  </a:cubicBezTo>
                  <a:cubicBezTo>
                    <a:pt x="1360" y="1231"/>
                    <a:pt x="1364" y="1215"/>
                    <a:pt x="1362" y="1201"/>
                  </a:cubicBezTo>
                  <a:cubicBezTo>
                    <a:pt x="1345" y="1236"/>
                    <a:pt x="1323" y="1266"/>
                    <a:pt x="1301" y="1295"/>
                  </a:cubicBezTo>
                  <a:moveTo>
                    <a:pt x="938" y="1229"/>
                  </a:moveTo>
                  <a:cubicBezTo>
                    <a:pt x="950" y="1230"/>
                    <a:pt x="958" y="1227"/>
                    <a:pt x="970" y="1227"/>
                  </a:cubicBezTo>
                  <a:cubicBezTo>
                    <a:pt x="975" y="1224"/>
                    <a:pt x="977" y="1218"/>
                    <a:pt x="979" y="1213"/>
                  </a:cubicBezTo>
                  <a:cubicBezTo>
                    <a:pt x="967" y="1210"/>
                    <a:pt x="953" y="1208"/>
                    <a:pt x="941" y="1205"/>
                  </a:cubicBezTo>
                  <a:cubicBezTo>
                    <a:pt x="939" y="1212"/>
                    <a:pt x="940" y="1222"/>
                    <a:pt x="938" y="1229"/>
                  </a:cubicBezTo>
                  <a:close/>
                  <a:moveTo>
                    <a:pt x="526" y="1219"/>
                  </a:moveTo>
                  <a:cubicBezTo>
                    <a:pt x="526" y="1221"/>
                    <a:pt x="526" y="1222"/>
                    <a:pt x="527" y="1223"/>
                  </a:cubicBezTo>
                  <a:cubicBezTo>
                    <a:pt x="544" y="1226"/>
                    <a:pt x="565" y="1229"/>
                    <a:pt x="582" y="1228"/>
                  </a:cubicBezTo>
                  <a:cubicBezTo>
                    <a:pt x="577" y="1222"/>
                    <a:pt x="575" y="1213"/>
                    <a:pt x="571" y="1207"/>
                  </a:cubicBezTo>
                  <a:cubicBezTo>
                    <a:pt x="557" y="1212"/>
                    <a:pt x="538" y="1212"/>
                    <a:pt x="526" y="1219"/>
                  </a:cubicBezTo>
                  <a:close/>
                  <a:moveTo>
                    <a:pt x="1084" y="1215"/>
                  </a:moveTo>
                  <a:cubicBezTo>
                    <a:pt x="1080" y="1223"/>
                    <a:pt x="1071" y="1229"/>
                    <a:pt x="1070" y="1236"/>
                  </a:cubicBezTo>
                  <a:cubicBezTo>
                    <a:pt x="1086" y="1240"/>
                    <a:pt x="1099" y="1248"/>
                    <a:pt x="1113" y="1253"/>
                  </a:cubicBezTo>
                  <a:cubicBezTo>
                    <a:pt x="1118" y="1240"/>
                    <a:pt x="1120" y="1224"/>
                    <a:pt x="1125" y="1210"/>
                  </a:cubicBezTo>
                  <a:cubicBezTo>
                    <a:pt x="1125" y="1209"/>
                    <a:pt x="1125" y="1208"/>
                    <a:pt x="1123" y="1208"/>
                  </a:cubicBezTo>
                  <a:cubicBezTo>
                    <a:pt x="1111" y="1211"/>
                    <a:pt x="1097" y="1213"/>
                    <a:pt x="1084" y="1215"/>
                  </a:cubicBezTo>
                  <a:close/>
                  <a:moveTo>
                    <a:pt x="982" y="1214"/>
                  </a:moveTo>
                  <a:cubicBezTo>
                    <a:pt x="980" y="1218"/>
                    <a:pt x="977" y="1222"/>
                    <a:pt x="975" y="1226"/>
                  </a:cubicBezTo>
                  <a:cubicBezTo>
                    <a:pt x="988" y="1225"/>
                    <a:pt x="1003" y="1224"/>
                    <a:pt x="1015" y="1222"/>
                  </a:cubicBezTo>
                  <a:cubicBezTo>
                    <a:pt x="1005" y="1219"/>
                    <a:pt x="994" y="1216"/>
                    <a:pt x="982" y="1214"/>
                  </a:cubicBezTo>
                  <a:close/>
                  <a:moveTo>
                    <a:pt x="1031" y="1223"/>
                  </a:moveTo>
                  <a:cubicBezTo>
                    <a:pt x="1044" y="1226"/>
                    <a:pt x="1054" y="1231"/>
                    <a:pt x="1066" y="1234"/>
                  </a:cubicBezTo>
                  <a:cubicBezTo>
                    <a:pt x="1070" y="1229"/>
                    <a:pt x="1080" y="1220"/>
                    <a:pt x="1078" y="1216"/>
                  </a:cubicBezTo>
                  <a:cubicBezTo>
                    <a:pt x="1063" y="1219"/>
                    <a:pt x="1045" y="1220"/>
                    <a:pt x="1031" y="1223"/>
                  </a:cubicBezTo>
                  <a:close/>
                  <a:moveTo>
                    <a:pt x="509" y="1223"/>
                  </a:moveTo>
                  <a:cubicBezTo>
                    <a:pt x="515" y="1222"/>
                    <a:pt x="518" y="1224"/>
                    <a:pt x="524" y="1223"/>
                  </a:cubicBezTo>
                  <a:cubicBezTo>
                    <a:pt x="523" y="1222"/>
                    <a:pt x="524" y="1217"/>
                    <a:pt x="521" y="1218"/>
                  </a:cubicBezTo>
                  <a:cubicBezTo>
                    <a:pt x="518" y="1220"/>
                    <a:pt x="511" y="1219"/>
                    <a:pt x="509" y="1223"/>
                  </a:cubicBezTo>
                  <a:close/>
                  <a:moveTo>
                    <a:pt x="482" y="1225"/>
                  </a:moveTo>
                  <a:cubicBezTo>
                    <a:pt x="487" y="1226"/>
                    <a:pt x="490" y="1224"/>
                    <a:pt x="493" y="1223"/>
                  </a:cubicBezTo>
                  <a:cubicBezTo>
                    <a:pt x="488" y="1223"/>
                    <a:pt x="483" y="1220"/>
                    <a:pt x="480" y="1223"/>
                  </a:cubicBezTo>
                  <a:cubicBezTo>
                    <a:pt x="481" y="1223"/>
                    <a:pt x="482" y="1224"/>
                    <a:pt x="482" y="1225"/>
                  </a:cubicBezTo>
                  <a:close/>
                  <a:moveTo>
                    <a:pt x="535" y="1295"/>
                  </a:moveTo>
                  <a:cubicBezTo>
                    <a:pt x="536" y="1296"/>
                    <a:pt x="537" y="1294"/>
                    <a:pt x="535" y="1295"/>
                  </a:cubicBezTo>
                  <a:moveTo>
                    <a:pt x="535" y="1295"/>
                  </a:moveTo>
                  <a:cubicBezTo>
                    <a:pt x="532" y="1272"/>
                    <a:pt x="527" y="1251"/>
                    <a:pt x="525" y="1227"/>
                  </a:cubicBezTo>
                  <a:cubicBezTo>
                    <a:pt x="512" y="1224"/>
                    <a:pt x="497" y="1223"/>
                    <a:pt x="486" y="1227"/>
                  </a:cubicBezTo>
                  <a:cubicBezTo>
                    <a:pt x="498" y="1250"/>
                    <a:pt x="518" y="1273"/>
                    <a:pt x="535" y="1295"/>
                  </a:cubicBezTo>
                  <a:moveTo>
                    <a:pt x="1022" y="1223"/>
                  </a:moveTo>
                  <a:cubicBezTo>
                    <a:pt x="1007" y="1223"/>
                    <a:pt x="991" y="1230"/>
                    <a:pt x="973" y="1229"/>
                  </a:cubicBezTo>
                  <a:cubicBezTo>
                    <a:pt x="960" y="1255"/>
                    <a:pt x="945" y="1280"/>
                    <a:pt x="928" y="1303"/>
                  </a:cubicBezTo>
                  <a:cubicBezTo>
                    <a:pt x="927" y="1316"/>
                    <a:pt x="925" y="1329"/>
                    <a:pt x="922" y="1342"/>
                  </a:cubicBezTo>
                  <a:cubicBezTo>
                    <a:pt x="920" y="1353"/>
                    <a:pt x="915" y="1367"/>
                    <a:pt x="917" y="1376"/>
                  </a:cubicBezTo>
                  <a:cubicBezTo>
                    <a:pt x="925" y="1381"/>
                    <a:pt x="933" y="1372"/>
                    <a:pt x="939" y="1367"/>
                  </a:cubicBezTo>
                  <a:cubicBezTo>
                    <a:pt x="986" y="1330"/>
                    <a:pt x="1029" y="1283"/>
                    <a:pt x="1064" y="1236"/>
                  </a:cubicBezTo>
                  <a:cubicBezTo>
                    <a:pt x="1050" y="1234"/>
                    <a:pt x="1038" y="1224"/>
                    <a:pt x="1022" y="1223"/>
                  </a:cubicBezTo>
                  <a:close/>
                  <a:moveTo>
                    <a:pt x="539" y="1299"/>
                  </a:moveTo>
                  <a:cubicBezTo>
                    <a:pt x="563" y="1325"/>
                    <a:pt x="587" y="1352"/>
                    <a:pt x="615" y="1374"/>
                  </a:cubicBezTo>
                  <a:cubicBezTo>
                    <a:pt x="628" y="1368"/>
                    <a:pt x="645" y="1367"/>
                    <a:pt x="658" y="1362"/>
                  </a:cubicBezTo>
                  <a:cubicBezTo>
                    <a:pt x="630" y="1322"/>
                    <a:pt x="605" y="1279"/>
                    <a:pt x="583" y="1232"/>
                  </a:cubicBezTo>
                  <a:cubicBezTo>
                    <a:pt x="564" y="1230"/>
                    <a:pt x="545" y="1229"/>
                    <a:pt x="527" y="1226"/>
                  </a:cubicBezTo>
                  <a:cubicBezTo>
                    <a:pt x="530" y="1251"/>
                    <a:pt x="535" y="1275"/>
                    <a:pt x="539" y="1299"/>
                  </a:cubicBezTo>
                  <a:close/>
                  <a:moveTo>
                    <a:pt x="537" y="1300"/>
                  </a:moveTo>
                  <a:cubicBezTo>
                    <a:pt x="517" y="1278"/>
                    <a:pt x="500" y="1252"/>
                    <a:pt x="481" y="1229"/>
                  </a:cubicBezTo>
                  <a:cubicBezTo>
                    <a:pt x="456" y="1237"/>
                    <a:pt x="433" y="1246"/>
                    <a:pt x="412" y="1256"/>
                  </a:cubicBezTo>
                  <a:cubicBezTo>
                    <a:pt x="452" y="1302"/>
                    <a:pt x="504" y="1344"/>
                    <a:pt x="558" y="1379"/>
                  </a:cubicBezTo>
                  <a:cubicBezTo>
                    <a:pt x="550" y="1354"/>
                    <a:pt x="543" y="1328"/>
                    <a:pt x="537" y="1300"/>
                  </a:cubicBezTo>
                  <a:close/>
                  <a:moveTo>
                    <a:pt x="938" y="1232"/>
                  </a:moveTo>
                  <a:cubicBezTo>
                    <a:pt x="936" y="1253"/>
                    <a:pt x="931" y="1276"/>
                    <a:pt x="931" y="1295"/>
                  </a:cubicBezTo>
                  <a:cubicBezTo>
                    <a:pt x="945" y="1275"/>
                    <a:pt x="957" y="1253"/>
                    <a:pt x="970" y="1231"/>
                  </a:cubicBezTo>
                  <a:cubicBezTo>
                    <a:pt x="970" y="1230"/>
                    <a:pt x="970" y="1229"/>
                    <a:pt x="968" y="1229"/>
                  </a:cubicBezTo>
                  <a:cubicBezTo>
                    <a:pt x="959" y="1231"/>
                    <a:pt x="948" y="1232"/>
                    <a:pt x="938" y="1232"/>
                  </a:cubicBezTo>
                  <a:close/>
                  <a:moveTo>
                    <a:pt x="663" y="1362"/>
                  </a:moveTo>
                  <a:cubicBezTo>
                    <a:pt x="679" y="1359"/>
                    <a:pt x="696" y="1357"/>
                    <a:pt x="712" y="1355"/>
                  </a:cubicBezTo>
                  <a:cubicBezTo>
                    <a:pt x="700" y="1317"/>
                    <a:pt x="690" y="1278"/>
                    <a:pt x="680" y="1238"/>
                  </a:cubicBezTo>
                  <a:cubicBezTo>
                    <a:pt x="649" y="1236"/>
                    <a:pt x="616" y="1235"/>
                    <a:pt x="586" y="1232"/>
                  </a:cubicBezTo>
                  <a:cubicBezTo>
                    <a:pt x="608" y="1279"/>
                    <a:pt x="632" y="1324"/>
                    <a:pt x="663" y="1362"/>
                  </a:cubicBezTo>
                  <a:close/>
                  <a:moveTo>
                    <a:pt x="872" y="1237"/>
                  </a:moveTo>
                  <a:cubicBezTo>
                    <a:pt x="861" y="1280"/>
                    <a:pt x="845" y="1318"/>
                    <a:pt x="829" y="1357"/>
                  </a:cubicBezTo>
                  <a:cubicBezTo>
                    <a:pt x="845" y="1360"/>
                    <a:pt x="862" y="1361"/>
                    <a:pt x="876" y="1366"/>
                  </a:cubicBezTo>
                  <a:cubicBezTo>
                    <a:pt x="895" y="1349"/>
                    <a:pt x="908" y="1326"/>
                    <a:pt x="924" y="1306"/>
                  </a:cubicBezTo>
                  <a:cubicBezTo>
                    <a:pt x="927" y="1282"/>
                    <a:pt x="932" y="1259"/>
                    <a:pt x="933" y="1233"/>
                  </a:cubicBezTo>
                  <a:cubicBezTo>
                    <a:pt x="912" y="1234"/>
                    <a:pt x="892" y="1235"/>
                    <a:pt x="872" y="1237"/>
                  </a:cubicBezTo>
                  <a:close/>
                  <a:moveTo>
                    <a:pt x="1182" y="1304"/>
                  </a:moveTo>
                  <a:cubicBezTo>
                    <a:pt x="1190" y="1314"/>
                    <a:pt x="1196" y="1326"/>
                    <a:pt x="1200" y="1341"/>
                  </a:cubicBezTo>
                  <a:cubicBezTo>
                    <a:pt x="1222" y="1309"/>
                    <a:pt x="1244" y="1273"/>
                    <a:pt x="1257" y="1235"/>
                  </a:cubicBezTo>
                  <a:cubicBezTo>
                    <a:pt x="1234" y="1260"/>
                    <a:pt x="1208" y="1282"/>
                    <a:pt x="1182" y="1304"/>
                  </a:cubicBezTo>
                  <a:close/>
                  <a:moveTo>
                    <a:pt x="778" y="1239"/>
                  </a:moveTo>
                  <a:cubicBezTo>
                    <a:pt x="776" y="1277"/>
                    <a:pt x="774" y="1315"/>
                    <a:pt x="773" y="1353"/>
                  </a:cubicBezTo>
                  <a:cubicBezTo>
                    <a:pt x="791" y="1354"/>
                    <a:pt x="810" y="1355"/>
                    <a:pt x="826" y="1357"/>
                  </a:cubicBezTo>
                  <a:cubicBezTo>
                    <a:pt x="843" y="1319"/>
                    <a:pt x="857" y="1279"/>
                    <a:pt x="870" y="1237"/>
                  </a:cubicBezTo>
                  <a:cubicBezTo>
                    <a:pt x="840" y="1238"/>
                    <a:pt x="810" y="1239"/>
                    <a:pt x="778" y="1239"/>
                  </a:cubicBezTo>
                  <a:close/>
                  <a:moveTo>
                    <a:pt x="170" y="1239"/>
                  </a:moveTo>
                  <a:cubicBezTo>
                    <a:pt x="177" y="1254"/>
                    <a:pt x="187" y="1266"/>
                    <a:pt x="198" y="1276"/>
                  </a:cubicBezTo>
                  <a:moveTo>
                    <a:pt x="198" y="1276"/>
                  </a:moveTo>
                  <a:cubicBezTo>
                    <a:pt x="199" y="1278"/>
                    <a:pt x="200" y="1276"/>
                    <a:pt x="198" y="1276"/>
                  </a:cubicBezTo>
                  <a:moveTo>
                    <a:pt x="198" y="1276"/>
                  </a:moveTo>
                  <a:cubicBezTo>
                    <a:pt x="189" y="1264"/>
                    <a:pt x="180" y="1250"/>
                    <a:pt x="170" y="1239"/>
                  </a:cubicBezTo>
                  <a:moveTo>
                    <a:pt x="170" y="1239"/>
                  </a:moveTo>
                  <a:cubicBezTo>
                    <a:pt x="169" y="1237"/>
                    <a:pt x="169" y="1239"/>
                    <a:pt x="170" y="1239"/>
                  </a:cubicBezTo>
                  <a:moveTo>
                    <a:pt x="716" y="1355"/>
                  </a:moveTo>
                  <a:cubicBezTo>
                    <a:pt x="722" y="1356"/>
                    <a:pt x="725" y="1353"/>
                    <a:pt x="731" y="1354"/>
                  </a:cubicBezTo>
                  <a:cubicBezTo>
                    <a:pt x="729" y="1317"/>
                    <a:pt x="729" y="1277"/>
                    <a:pt x="727" y="1239"/>
                  </a:cubicBezTo>
                  <a:cubicBezTo>
                    <a:pt x="713" y="1240"/>
                    <a:pt x="696" y="1237"/>
                    <a:pt x="684" y="1239"/>
                  </a:cubicBezTo>
                  <a:cubicBezTo>
                    <a:pt x="694" y="1278"/>
                    <a:pt x="704" y="1318"/>
                    <a:pt x="716" y="1355"/>
                  </a:cubicBezTo>
                  <a:close/>
                  <a:moveTo>
                    <a:pt x="1067" y="1238"/>
                  </a:moveTo>
                  <a:cubicBezTo>
                    <a:pt x="1026" y="1291"/>
                    <a:pt x="978" y="1338"/>
                    <a:pt x="927" y="1381"/>
                  </a:cubicBezTo>
                  <a:cubicBezTo>
                    <a:pt x="939" y="1385"/>
                    <a:pt x="948" y="1391"/>
                    <a:pt x="959" y="1396"/>
                  </a:cubicBezTo>
                  <a:cubicBezTo>
                    <a:pt x="1011" y="1367"/>
                    <a:pt x="1058" y="1334"/>
                    <a:pt x="1101" y="1296"/>
                  </a:cubicBezTo>
                  <a:cubicBezTo>
                    <a:pt x="1104" y="1282"/>
                    <a:pt x="1110" y="1271"/>
                    <a:pt x="1112" y="1256"/>
                  </a:cubicBezTo>
                  <a:cubicBezTo>
                    <a:pt x="1098" y="1249"/>
                    <a:pt x="1084" y="1242"/>
                    <a:pt x="1067" y="1238"/>
                  </a:cubicBezTo>
                  <a:close/>
                  <a:moveTo>
                    <a:pt x="731" y="1239"/>
                  </a:moveTo>
                  <a:cubicBezTo>
                    <a:pt x="730" y="1276"/>
                    <a:pt x="733" y="1316"/>
                    <a:pt x="733" y="1354"/>
                  </a:cubicBezTo>
                  <a:cubicBezTo>
                    <a:pt x="745" y="1354"/>
                    <a:pt x="757" y="1353"/>
                    <a:pt x="770" y="1353"/>
                  </a:cubicBezTo>
                  <a:cubicBezTo>
                    <a:pt x="772" y="1316"/>
                    <a:pt x="774" y="1278"/>
                    <a:pt x="775" y="1240"/>
                  </a:cubicBezTo>
                  <a:cubicBezTo>
                    <a:pt x="761" y="1239"/>
                    <a:pt x="747" y="1238"/>
                    <a:pt x="731" y="1239"/>
                  </a:cubicBezTo>
                  <a:close/>
                  <a:moveTo>
                    <a:pt x="559" y="1383"/>
                  </a:moveTo>
                  <a:cubicBezTo>
                    <a:pt x="502" y="1348"/>
                    <a:pt x="454" y="1304"/>
                    <a:pt x="408" y="1258"/>
                  </a:cubicBezTo>
                  <a:cubicBezTo>
                    <a:pt x="395" y="1265"/>
                    <a:pt x="383" y="1272"/>
                    <a:pt x="371" y="1280"/>
                  </a:cubicBezTo>
                  <a:cubicBezTo>
                    <a:pt x="377" y="1308"/>
                    <a:pt x="393" y="1320"/>
                    <a:pt x="414" y="1334"/>
                  </a:cubicBezTo>
                  <a:cubicBezTo>
                    <a:pt x="445" y="1356"/>
                    <a:pt x="480" y="1376"/>
                    <a:pt x="511" y="1392"/>
                  </a:cubicBezTo>
                  <a:cubicBezTo>
                    <a:pt x="529" y="1393"/>
                    <a:pt x="548" y="1399"/>
                    <a:pt x="564" y="1398"/>
                  </a:cubicBezTo>
                  <a:cubicBezTo>
                    <a:pt x="563" y="1393"/>
                    <a:pt x="560" y="1389"/>
                    <a:pt x="559" y="1383"/>
                  </a:cubicBezTo>
                  <a:close/>
                  <a:moveTo>
                    <a:pt x="1106" y="1293"/>
                  </a:moveTo>
                  <a:cubicBezTo>
                    <a:pt x="1114" y="1284"/>
                    <a:pt x="1124" y="1276"/>
                    <a:pt x="1133" y="1267"/>
                  </a:cubicBezTo>
                  <a:cubicBezTo>
                    <a:pt x="1126" y="1264"/>
                    <a:pt x="1122" y="1260"/>
                    <a:pt x="1115" y="1258"/>
                  </a:cubicBezTo>
                  <a:cubicBezTo>
                    <a:pt x="1112" y="1269"/>
                    <a:pt x="1106" y="1282"/>
                    <a:pt x="1106" y="1293"/>
                  </a:cubicBezTo>
                  <a:close/>
                  <a:moveTo>
                    <a:pt x="193" y="1264"/>
                  </a:moveTo>
                  <a:cubicBezTo>
                    <a:pt x="193" y="1265"/>
                    <a:pt x="193" y="1265"/>
                    <a:pt x="194" y="1265"/>
                  </a:cubicBezTo>
                  <a:moveTo>
                    <a:pt x="194" y="1265"/>
                  </a:moveTo>
                  <a:cubicBezTo>
                    <a:pt x="194" y="1266"/>
                    <a:pt x="194" y="1266"/>
                    <a:pt x="195" y="1266"/>
                  </a:cubicBezTo>
                  <a:moveTo>
                    <a:pt x="195" y="1266"/>
                  </a:moveTo>
                  <a:cubicBezTo>
                    <a:pt x="205" y="1280"/>
                    <a:pt x="216" y="1293"/>
                    <a:pt x="232" y="1301"/>
                  </a:cubicBezTo>
                  <a:moveTo>
                    <a:pt x="232" y="1301"/>
                  </a:moveTo>
                  <a:cubicBezTo>
                    <a:pt x="232" y="1302"/>
                    <a:pt x="232" y="1302"/>
                    <a:pt x="233" y="1302"/>
                  </a:cubicBezTo>
                  <a:moveTo>
                    <a:pt x="233" y="1302"/>
                  </a:moveTo>
                  <a:cubicBezTo>
                    <a:pt x="234" y="1304"/>
                    <a:pt x="234" y="1302"/>
                    <a:pt x="233" y="1302"/>
                  </a:cubicBezTo>
                  <a:moveTo>
                    <a:pt x="233" y="1302"/>
                  </a:moveTo>
                  <a:cubicBezTo>
                    <a:pt x="233" y="1301"/>
                    <a:pt x="233" y="1301"/>
                    <a:pt x="232" y="1301"/>
                  </a:cubicBezTo>
                  <a:moveTo>
                    <a:pt x="195" y="1266"/>
                  </a:moveTo>
                  <a:cubicBezTo>
                    <a:pt x="207" y="1278"/>
                    <a:pt x="219" y="1290"/>
                    <a:pt x="232" y="1301"/>
                  </a:cubicBezTo>
                  <a:moveTo>
                    <a:pt x="195" y="1266"/>
                  </a:moveTo>
                  <a:cubicBezTo>
                    <a:pt x="195" y="1265"/>
                    <a:pt x="194" y="1265"/>
                    <a:pt x="194" y="1265"/>
                  </a:cubicBezTo>
                  <a:moveTo>
                    <a:pt x="194" y="1265"/>
                  </a:moveTo>
                  <a:cubicBezTo>
                    <a:pt x="194" y="1264"/>
                    <a:pt x="193" y="1264"/>
                    <a:pt x="193" y="1264"/>
                  </a:cubicBezTo>
                  <a:moveTo>
                    <a:pt x="193" y="1264"/>
                  </a:moveTo>
                  <a:cubicBezTo>
                    <a:pt x="192" y="1262"/>
                    <a:pt x="192" y="1264"/>
                    <a:pt x="193" y="1264"/>
                  </a:cubicBezTo>
                  <a:moveTo>
                    <a:pt x="1071" y="1373"/>
                  </a:moveTo>
                  <a:cubicBezTo>
                    <a:pt x="1070" y="1374"/>
                    <a:pt x="1071" y="1374"/>
                    <a:pt x="1071" y="1373"/>
                  </a:cubicBezTo>
                  <a:moveTo>
                    <a:pt x="1071" y="1373"/>
                  </a:moveTo>
                  <a:cubicBezTo>
                    <a:pt x="1096" y="1361"/>
                    <a:pt x="1127" y="1341"/>
                    <a:pt x="1154" y="1321"/>
                  </a:cubicBezTo>
                  <a:cubicBezTo>
                    <a:pt x="1159" y="1318"/>
                    <a:pt x="1178" y="1306"/>
                    <a:pt x="1178" y="1302"/>
                  </a:cubicBezTo>
                  <a:cubicBezTo>
                    <a:pt x="1178" y="1299"/>
                    <a:pt x="1160" y="1286"/>
                    <a:pt x="1158" y="1284"/>
                  </a:cubicBezTo>
                  <a:cubicBezTo>
                    <a:pt x="1149" y="1277"/>
                    <a:pt x="1143" y="1273"/>
                    <a:pt x="1134" y="1269"/>
                  </a:cubicBezTo>
                  <a:cubicBezTo>
                    <a:pt x="1124" y="1279"/>
                    <a:pt x="1114" y="1289"/>
                    <a:pt x="1102" y="1298"/>
                  </a:cubicBezTo>
                  <a:cubicBezTo>
                    <a:pt x="1094" y="1326"/>
                    <a:pt x="1082" y="1349"/>
                    <a:pt x="1071" y="1373"/>
                  </a:cubicBezTo>
                  <a:moveTo>
                    <a:pt x="253" y="1272"/>
                  </a:moveTo>
                  <a:cubicBezTo>
                    <a:pt x="253" y="1273"/>
                    <a:pt x="254" y="1273"/>
                    <a:pt x="254" y="1273"/>
                  </a:cubicBezTo>
                  <a:moveTo>
                    <a:pt x="254" y="1273"/>
                  </a:moveTo>
                  <a:cubicBezTo>
                    <a:pt x="266" y="1296"/>
                    <a:pt x="280" y="1316"/>
                    <a:pt x="295" y="1335"/>
                  </a:cubicBezTo>
                  <a:cubicBezTo>
                    <a:pt x="305" y="1338"/>
                    <a:pt x="314" y="1343"/>
                    <a:pt x="324" y="1345"/>
                  </a:cubicBezTo>
                  <a:cubicBezTo>
                    <a:pt x="324" y="1340"/>
                    <a:pt x="326" y="1335"/>
                    <a:pt x="327" y="1331"/>
                  </a:cubicBezTo>
                  <a:cubicBezTo>
                    <a:pt x="302" y="1313"/>
                    <a:pt x="277" y="1294"/>
                    <a:pt x="254" y="1273"/>
                  </a:cubicBezTo>
                  <a:moveTo>
                    <a:pt x="254" y="1273"/>
                  </a:moveTo>
                  <a:cubicBezTo>
                    <a:pt x="254" y="1273"/>
                    <a:pt x="254" y="1272"/>
                    <a:pt x="253" y="1272"/>
                  </a:cubicBezTo>
                  <a:moveTo>
                    <a:pt x="253" y="1272"/>
                  </a:moveTo>
                  <a:cubicBezTo>
                    <a:pt x="253" y="1271"/>
                    <a:pt x="252" y="1273"/>
                    <a:pt x="253" y="1272"/>
                  </a:cubicBezTo>
                  <a:moveTo>
                    <a:pt x="379" y="1308"/>
                  </a:moveTo>
                  <a:cubicBezTo>
                    <a:pt x="380" y="1309"/>
                    <a:pt x="380" y="1308"/>
                    <a:pt x="379" y="1308"/>
                  </a:cubicBezTo>
                  <a:moveTo>
                    <a:pt x="379" y="1308"/>
                  </a:moveTo>
                  <a:cubicBezTo>
                    <a:pt x="376" y="1299"/>
                    <a:pt x="372" y="1290"/>
                    <a:pt x="368" y="1282"/>
                  </a:cubicBezTo>
                  <a:cubicBezTo>
                    <a:pt x="365" y="1285"/>
                    <a:pt x="361" y="1288"/>
                    <a:pt x="358" y="1292"/>
                  </a:cubicBezTo>
                  <a:cubicBezTo>
                    <a:pt x="365" y="1297"/>
                    <a:pt x="371" y="1303"/>
                    <a:pt x="379" y="1308"/>
                  </a:cubicBezTo>
                  <a:moveTo>
                    <a:pt x="383" y="1315"/>
                  </a:moveTo>
                  <a:cubicBezTo>
                    <a:pt x="373" y="1308"/>
                    <a:pt x="366" y="1299"/>
                    <a:pt x="355" y="1294"/>
                  </a:cubicBezTo>
                  <a:cubicBezTo>
                    <a:pt x="345" y="1304"/>
                    <a:pt x="335" y="1315"/>
                    <a:pt x="330" y="1330"/>
                  </a:cubicBezTo>
                  <a:cubicBezTo>
                    <a:pt x="356" y="1345"/>
                    <a:pt x="378" y="1368"/>
                    <a:pt x="413" y="1371"/>
                  </a:cubicBezTo>
                  <a:cubicBezTo>
                    <a:pt x="401" y="1354"/>
                    <a:pt x="391" y="1335"/>
                    <a:pt x="383" y="1315"/>
                  </a:cubicBezTo>
                  <a:close/>
                  <a:moveTo>
                    <a:pt x="929" y="1297"/>
                  </a:moveTo>
                  <a:cubicBezTo>
                    <a:pt x="929" y="1297"/>
                    <a:pt x="930" y="1298"/>
                    <a:pt x="929" y="1297"/>
                  </a:cubicBezTo>
                  <a:close/>
                  <a:moveTo>
                    <a:pt x="224" y="1300"/>
                  </a:moveTo>
                  <a:cubicBezTo>
                    <a:pt x="224" y="1301"/>
                    <a:pt x="225" y="1301"/>
                    <a:pt x="225" y="1301"/>
                  </a:cubicBezTo>
                  <a:moveTo>
                    <a:pt x="225" y="1301"/>
                  </a:moveTo>
                  <a:cubicBezTo>
                    <a:pt x="259" y="1340"/>
                    <a:pt x="299" y="1371"/>
                    <a:pt x="343" y="1399"/>
                  </a:cubicBezTo>
                  <a:cubicBezTo>
                    <a:pt x="340" y="1392"/>
                    <a:pt x="333" y="1387"/>
                    <a:pt x="331" y="1378"/>
                  </a:cubicBezTo>
                  <a:cubicBezTo>
                    <a:pt x="326" y="1374"/>
                    <a:pt x="321" y="1369"/>
                    <a:pt x="317" y="1364"/>
                  </a:cubicBezTo>
                  <a:cubicBezTo>
                    <a:pt x="283" y="1346"/>
                    <a:pt x="259" y="1319"/>
                    <a:pt x="225" y="1301"/>
                  </a:cubicBezTo>
                  <a:moveTo>
                    <a:pt x="225" y="1301"/>
                  </a:moveTo>
                  <a:cubicBezTo>
                    <a:pt x="226" y="1300"/>
                    <a:pt x="225" y="1300"/>
                    <a:pt x="224" y="1300"/>
                  </a:cubicBezTo>
                  <a:moveTo>
                    <a:pt x="224" y="1300"/>
                  </a:moveTo>
                  <a:cubicBezTo>
                    <a:pt x="224" y="1299"/>
                    <a:pt x="223" y="1300"/>
                    <a:pt x="224" y="1300"/>
                  </a:cubicBezTo>
                  <a:moveTo>
                    <a:pt x="961" y="1398"/>
                  </a:moveTo>
                  <a:cubicBezTo>
                    <a:pt x="996" y="1395"/>
                    <a:pt x="1039" y="1392"/>
                    <a:pt x="1066" y="1377"/>
                  </a:cubicBezTo>
                  <a:cubicBezTo>
                    <a:pt x="1077" y="1353"/>
                    <a:pt x="1091" y="1328"/>
                    <a:pt x="1097" y="1302"/>
                  </a:cubicBezTo>
                  <a:cubicBezTo>
                    <a:pt x="1057" y="1339"/>
                    <a:pt x="1010" y="1370"/>
                    <a:pt x="961" y="1398"/>
                  </a:cubicBezTo>
                  <a:close/>
                  <a:moveTo>
                    <a:pt x="1294" y="1304"/>
                  </a:moveTo>
                  <a:cubicBezTo>
                    <a:pt x="1293" y="1304"/>
                    <a:pt x="1294" y="1305"/>
                    <a:pt x="1294" y="1304"/>
                  </a:cubicBezTo>
                  <a:close/>
                  <a:moveTo>
                    <a:pt x="1292" y="1305"/>
                  </a:moveTo>
                  <a:cubicBezTo>
                    <a:pt x="1292" y="1305"/>
                    <a:pt x="1293" y="1306"/>
                    <a:pt x="1292" y="1305"/>
                  </a:cubicBezTo>
                  <a:close/>
                  <a:moveTo>
                    <a:pt x="561" y="1382"/>
                  </a:moveTo>
                  <a:cubicBezTo>
                    <a:pt x="567" y="1384"/>
                    <a:pt x="571" y="1388"/>
                    <a:pt x="577" y="1391"/>
                  </a:cubicBezTo>
                  <a:cubicBezTo>
                    <a:pt x="587" y="1385"/>
                    <a:pt x="597" y="1379"/>
                    <a:pt x="610" y="1376"/>
                  </a:cubicBezTo>
                  <a:cubicBezTo>
                    <a:pt x="587" y="1352"/>
                    <a:pt x="562" y="1331"/>
                    <a:pt x="541" y="1305"/>
                  </a:cubicBezTo>
                  <a:cubicBezTo>
                    <a:pt x="546" y="1332"/>
                    <a:pt x="554" y="1357"/>
                    <a:pt x="561" y="1382"/>
                  </a:cubicBezTo>
                  <a:close/>
                  <a:moveTo>
                    <a:pt x="1179" y="1305"/>
                  </a:moveTo>
                  <a:cubicBezTo>
                    <a:pt x="1162" y="1320"/>
                    <a:pt x="1142" y="1333"/>
                    <a:pt x="1122" y="1345"/>
                  </a:cubicBezTo>
                  <a:cubicBezTo>
                    <a:pt x="1103" y="1357"/>
                    <a:pt x="1083" y="1369"/>
                    <a:pt x="1066" y="1382"/>
                  </a:cubicBezTo>
                  <a:cubicBezTo>
                    <a:pt x="1112" y="1371"/>
                    <a:pt x="1168" y="1364"/>
                    <a:pt x="1197" y="1341"/>
                  </a:cubicBezTo>
                  <a:cubicBezTo>
                    <a:pt x="1194" y="1326"/>
                    <a:pt x="1188" y="1314"/>
                    <a:pt x="1179" y="1305"/>
                  </a:cubicBezTo>
                  <a:close/>
                  <a:moveTo>
                    <a:pt x="1283" y="1311"/>
                  </a:moveTo>
                  <a:cubicBezTo>
                    <a:pt x="1257" y="1325"/>
                    <a:pt x="1230" y="1338"/>
                    <a:pt x="1200" y="1348"/>
                  </a:cubicBezTo>
                  <a:cubicBezTo>
                    <a:pt x="1201" y="1361"/>
                    <a:pt x="1197" y="1369"/>
                    <a:pt x="1194" y="1378"/>
                  </a:cubicBezTo>
                  <a:moveTo>
                    <a:pt x="1194" y="1378"/>
                  </a:moveTo>
                  <a:cubicBezTo>
                    <a:pt x="1193" y="1379"/>
                    <a:pt x="1194" y="1379"/>
                    <a:pt x="1194" y="1378"/>
                  </a:cubicBezTo>
                  <a:moveTo>
                    <a:pt x="1194" y="1378"/>
                  </a:moveTo>
                  <a:cubicBezTo>
                    <a:pt x="1227" y="1358"/>
                    <a:pt x="1258" y="1338"/>
                    <a:pt x="1283" y="1311"/>
                  </a:cubicBezTo>
                  <a:moveTo>
                    <a:pt x="1283" y="1311"/>
                  </a:moveTo>
                  <a:cubicBezTo>
                    <a:pt x="1285" y="1310"/>
                    <a:pt x="1283" y="1310"/>
                    <a:pt x="1283" y="1311"/>
                  </a:cubicBezTo>
                  <a:moveTo>
                    <a:pt x="881" y="1367"/>
                  </a:moveTo>
                  <a:cubicBezTo>
                    <a:pt x="892" y="1368"/>
                    <a:pt x="901" y="1372"/>
                    <a:pt x="911" y="1374"/>
                  </a:cubicBezTo>
                  <a:cubicBezTo>
                    <a:pt x="916" y="1355"/>
                    <a:pt x="921" y="1331"/>
                    <a:pt x="922" y="1312"/>
                  </a:cubicBezTo>
                  <a:cubicBezTo>
                    <a:pt x="910" y="1331"/>
                    <a:pt x="895" y="1349"/>
                    <a:pt x="881" y="1367"/>
                  </a:cubicBezTo>
                  <a:close/>
                  <a:moveTo>
                    <a:pt x="388" y="1319"/>
                  </a:moveTo>
                  <a:cubicBezTo>
                    <a:pt x="395" y="1338"/>
                    <a:pt x="406" y="1356"/>
                    <a:pt x="416" y="1373"/>
                  </a:cubicBezTo>
                  <a:cubicBezTo>
                    <a:pt x="444" y="1379"/>
                    <a:pt x="470" y="1386"/>
                    <a:pt x="500" y="1390"/>
                  </a:cubicBezTo>
                  <a:moveTo>
                    <a:pt x="500" y="1390"/>
                  </a:moveTo>
                  <a:cubicBezTo>
                    <a:pt x="500" y="1392"/>
                    <a:pt x="504" y="1389"/>
                    <a:pt x="500" y="1390"/>
                  </a:cubicBezTo>
                  <a:moveTo>
                    <a:pt x="388" y="1319"/>
                  </a:moveTo>
                  <a:cubicBezTo>
                    <a:pt x="423" y="1344"/>
                    <a:pt x="460" y="1368"/>
                    <a:pt x="500" y="1390"/>
                  </a:cubicBezTo>
                  <a:moveTo>
                    <a:pt x="388" y="1319"/>
                  </a:moveTo>
                  <a:cubicBezTo>
                    <a:pt x="387" y="1317"/>
                    <a:pt x="386" y="1319"/>
                    <a:pt x="388" y="1319"/>
                  </a:cubicBezTo>
                  <a:moveTo>
                    <a:pt x="261" y="1322"/>
                  </a:moveTo>
                  <a:cubicBezTo>
                    <a:pt x="260" y="1322"/>
                    <a:pt x="262" y="1323"/>
                    <a:pt x="261" y="1322"/>
                  </a:cubicBezTo>
                  <a:close/>
                  <a:moveTo>
                    <a:pt x="264" y="1323"/>
                  </a:moveTo>
                  <a:cubicBezTo>
                    <a:pt x="264" y="1324"/>
                    <a:pt x="264" y="1324"/>
                    <a:pt x="264" y="1324"/>
                  </a:cubicBezTo>
                  <a:cubicBezTo>
                    <a:pt x="279" y="1334"/>
                    <a:pt x="292" y="1346"/>
                    <a:pt x="308" y="1355"/>
                  </a:cubicBezTo>
                  <a:moveTo>
                    <a:pt x="308" y="1355"/>
                  </a:moveTo>
                  <a:cubicBezTo>
                    <a:pt x="308" y="1356"/>
                    <a:pt x="308" y="1356"/>
                    <a:pt x="309" y="1356"/>
                  </a:cubicBezTo>
                  <a:moveTo>
                    <a:pt x="309" y="1356"/>
                  </a:moveTo>
                  <a:cubicBezTo>
                    <a:pt x="309" y="1357"/>
                    <a:pt x="310" y="1356"/>
                    <a:pt x="309" y="1356"/>
                  </a:cubicBezTo>
                  <a:moveTo>
                    <a:pt x="309" y="1356"/>
                  </a:moveTo>
                  <a:cubicBezTo>
                    <a:pt x="309" y="1355"/>
                    <a:pt x="309" y="1355"/>
                    <a:pt x="308" y="1355"/>
                  </a:cubicBezTo>
                  <a:moveTo>
                    <a:pt x="308" y="1355"/>
                  </a:moveTo>
                  <a:cubicBezTo>
                    <a:pt x="299" y="1338"/>
                    <a:pt x="282" y="1330"/>
                    <a:pt x="264" y="1323"/>
                  </a:cubicBezTo>
                  <a:moveTo>
                    <a:pt x="264" y="1323"/>
                  </a:moveTo>
                  <a:cubicBezTo>
                    <a:pt x="263" y="1322"/>
                    <a:pt x="263" y="1323"/>
                    <a:pt x="264" y="1323"/>
                  </a:cubicBezTo>
                  <a:moveTo>
                    <a:pt x="327" y="1347"/>
                  </a:moveTo>
                  <a:cubicBezTo>
                    <a:pt x="343" y="1351"/>
                    <a:pt x="359" y="1360"/>
                    <a:pt x="374" y="1361"/>
                  </a:cubicBezTo>
                  <a:cubicBezTo>
                    <a:pt x="358" y="1353"/>
                    <a:pt x="345" y="1342"/>
                    <a:pt x="329" y="1333"/>
                  </a:cubicBezTo>
                  <a:cubicBezTo>
                    <a:pt x="328" y="1337"/>
                    <a:pt x="327" y="1341"/>
                    <a:pt x="327" y="1347"/>
                  </a:cubicBezTo>
                  <a:close/>
                  <a:moveTo>
                    <a:pt x="299" y="1340"/>
                  </a:moveTo>
                  <a:cubicBezTo>
                    <a:pt x="308" y="1349"/>
                    <a:pt x="314" y="1361"/>
                    <a:pt x="326" y="1367"/>
                  </a:cubicBezTo>
                  <a:cubicBezTo>
                    <a:pt x="325" y="1362"/>
                    <a:pt x="324" y="1356"/>
                    <a:pt x="324" y="1348"/>
                  </a:cubicBezTo>
                  <a:cubicBezTo>
                    <a:pt x="315" y="1346"/>
                    <a:pt x="309" y="1342"/>
                    <a:pt x="299" y="1340"/>
                  </a:cubicBezTo>
                  <a:moveTo>
                    <a:pt x="299" y="1340"/>
                  </a:moveTo>
                  <a:cubicBezTo>
                    <a:pt x="299" y="1338"/>
                    <a:pt x="298" y="1340"/>
                    <a:pt x="299" y="1340"/>
                  </a:cubicBezTo>
                  <a:moveTo>
                    <a:pt x="1254" y="1341"/>
                  </a:moveTo>
                  <a:cubicBezTo>
                    <a:pt x="1254" y="1340"/>
                    <a:pt x="1254" y="1341"/>
                    <a:pt x="1254" y="1342"/>
                  </a:cubicBezTo>
                  <a:moveTo>
                    <a:pt x="1254" y="1342"/>
                  </a:moveTo>
                  <a:cubicBezTo>
                    <a:pt x="1253" y="1341"/>
                    <a:pt x="1253" y="1342"/>
                    <a:pt x="1253" y="1343"/>
                  </a:cubicBezTo>
                  <a:moveTo>
                    <a:pt x="1253" y="1343"/>
                  </a:moveTo>
                  <a:cubicBezTo>
                    <a:pt x="1252" y="1342"/>
                    <a:pt x="1252" y="1343"/>
                    <a:pt x="1252" y="1343"/>
                  </a:cubicBezTo>
                  <a:moveTo>
                    <a:pt x="1252" y="1343"/>
                  </a:moveTo>
                  <a:cubicBezTo>
                    <a:pt x="1231" y="1356"/>
                    <a:pt x="1213" y="1372"/>
                    <a:pt x="1191" y="1383"/>
                  </a:cubicBezTo>
                  <a:cubicBezTo>
                    <a:pt x="1188" y="1390"/>
                    <a:pt x="1182" y="1395"/>
                    <a:pt x="1178" y="1402"/>
                  </a:cubicBezTo>
                  <a:moveTo>
                    <a:pt x="1178" y="1402"/>
                  </a:moveTo>
                  <a:cubicBezTo>
                    <a:pt x="1177" y="1402"/>
                    <a:pt x="1177" y="1402"/>
                    <a:pt x="1177" y="1403"/>
                  </a:cubicBezTo>
                  <a:moveTo>
                    <a:pt x="1177" y="1403"/>
                  </a:moveTo>
                  <a:cubicBezTo>
                    <a:pt x="1175" y="1404"/>
                    <a:pt x="1177" y="1404"/>
                    <a:pt x="1177" y="1403"/>
                  </a:cubicBezTo>
                  <a:moveTo>
                    <a:pt x="1177" y="1403"/>
                  </a:moveTo>
                  <a:cubicBezTo>
                    <a:pt x="1178" y="1403"/>
                    <a:pt x="1178" y="1403"/>
                    <a:pt x="1178" y="1402"/>
                  </a:cubicBezTo>
                  <a:moveTo>
                    <a:pt x="1178" y="1402"/>
                  </a:moveTo>
                  <a:cubicBezTo>
                    <a:pt x="1205" y="1385"/>
                    <a:pt x="1229" y="1365"/>
                    <a:pt x="1252" y="1343"/>
                  </a:cubicBezTo>
                  <a:moveTo>
                    <a:pt x="1252" y="1343"/>
                  </a:moveTo>
                  <a:cubicBezTo>
                    <a:pt x="1252" y="1344"/>
                    <a:pt x="1253" y="1343"/>
                    <a:pt x="1253" y="1343"/>
                  </a:cubicBezTo>
                  <a:moveTo>
                    <a:pt x="1253" y="1343"/>
                  </a:moveTo>
                  <a:cubicBezTo>
                    <a:pt x="1253" y="1343"/>
                    <a:pt x="1253" y="1342"/>
                    <a:pt x="1254" y="1342"/>
                  </a:cubicBezTo>
                  <a:moveTo>
                    <a:pt x="1254" y="1342"/>
                  </a:moveTo>
                  <a:cubicBezTo>
                    <a:pt x="1254" y="1342"/>
                    <a:pt x="1254" y="1341"/>
                    <a:pt x="1254" y="1341"/>
                  </a:cubicBezTo>
                  <a:moveTo>
                    <a:pt x="1254" y="1341"/>
                  </a:moveTo>
                  <a:cubicBezTo>
                    <a:pt x="1256" y="1340"/>
                    <a:pt x="1254" y="1339"/>
                    <a:pt x="1254" y="1341"/>
                  </a:cubicBezTo>
                  <a:moveTo>
                    <a:pt x="1193" y="1348"/>
                  </a:moveTo>
                  <a:cubicBezTo>
                    <a:pt x="1193" y="1348"/>
                    <a:pt x="1194" y="1349"/>
                    <a:pt x="1193" y="1348"/>
                  </a:cubicBezTo>
                  <a:close/>
                  <a:moveTo>
                    <a:pt x="330" y="1369"/>
                  </a:moveTo>
                  <a:cubicBezTo>
                    <a:pt x="368" y="1393"/>
                    <a:pt x="409" y="1413"/>
                    <a:pt x="454" y="1429"/>
                  </a:cubicBezTo>
                  <a:cubicBezTo>
                    <a:pt x="444" y="1415"/>
                    <a:pt x="432" y="1403"/>
                    <a:pt x="423" y="1388"/>
                  </a:cubicBezTo>
                  <a:cubicBezTo>
                    <a:pt x="395" y="1370"/>
                    <a:pt x="360" y="1360"/>
                    <a:pt x="326" y="1349"/>
                  </a:cubicBezTo>
                  <a:cubicBezTo>
                    <a:pt x="327" y="1357"/>
                    <a:pt x="327" y="1364"/>
                    <a:pt x="330" y="1369"/>
                  </a:cubicBezTo>
                  <a:close/>
                  <a:moveTo>
                    <a:pt x="1151" y="1402"/>
                  </a:moveTo>
                  <a:cubicBezTo>
                    <a:pt x="1149" y="1403"/>
                    <a:pt x="1151" y="1403"/>
                    <a:pt x="1151" y="1402"/>
                  </a:cubicBezTo>
                  <a:moveTo>
                    <a:pt x="1151" y="1402"/>
                  </a:moveTo>
                  <a:cubicBezTo>
                    <a:pt x="1165" y="1397"/>
                    <a:pt x="1176" y="1388"/>
                    <a:pt x="1189" y="1382"/>
                  </a:cubicBezTo>
                  <a:cubicBezTo>
                    <a:pt x="1193" y="1373"/>
                    <a:pt x="1197" y="1363"/>
                    <a:pt x="1198" y="1350"/>
                  </a:cubicBezTo>
                  <a:cubicBezTo>
                    <a:pt x="1183" y="1365"/>
                    <a:pt x="1168" y="1386"/>
                    <a:pt x="1151" y="1402"/>
                  </a:cubicBezTo>
                  <a:moveTo>
                    <a:pt x="1191" y="1352"/>
                  </a:moveTo>
                  <a:cubicBezTo>
                    <a:pt x="1142" y="1377"/>
                    <a:pt x="1096" y="1406"/>
                    <a:pt x="1039" y="1424"/>
                  </a:cubicBezTo>
                  <a:cubicBezTo>
                    <a:pt x="1033" y="1434"/>
                    <a:pt x="1025" y="1443"/>
                    <a:pt x="1017" y="1452"/>
                  </a:cubicBezTo>
                  <a:moveTo>
                    <a:pt x="1017" y="1452"/>
                  </a:moveTo>
                  <a:cubicBezTo>
                    <a:pt x="1016" y="1453"/>
                    <a:pt x="1017" y="1453"/>
                    <a:pt x="1017" y="1452"/>
                  </a:cubicBezTo>
                  <a:moveTo>
                    <a:pt x="1017" y="1452"/>
                  </a:moveTo>
                  <a:cubicBezTo>
                    <a:pt x="1063" y="1442"/>
                    <a:pt x="1102" y="1425"/>
                    <a:pt x="1141" y="1408"/>
                  </a:cubicBezTo>
                  <a:cubicBezTo>
                    <a:pt x="1159" y="1390"/>
                    <a:pt x="1176" y="1372"/>
                    <a:pt x="1191" y="1352"/>
                  </a:cubicBezTo>
                  <a:moveTo>
                    <a:pt x="1191" y="1352"/>
                  </a:moveTo>
                  <a:cubicBezTo>
                    <a:pt x="1193" y="1352"/>
                    <a:pt x="1191" y="1351"/>
                    <a:pt x="1191" y="1352"/>
                  </a:cubicBezTo>
                  <a:moveTo>
                    <a:pt x="735" y="1356"/>
                  </a:moveTo>
                  <a:cubicBezTo>
                    <a:pt x="733" y="1373"/>
                    <a:pt x="736" y="1393"/>
                    <a:pt x="736" y="1411"/>
                  </a:cubicBezTo>
                  <a:cubicBezTo>
                    <a:pt x="746" y="1411"/>
                    <a:pt x="756" y="1411"/>
                    <a:pt x="766" y="1411"/>
                  </a:cubicBezTo>
                  <a:cubicBezTo>
                    <a:pt x="768" y="1393"/>
                    <a:pt x="768" y="1374"/>
                    <a:pt x="770" y="1356"/>
                  </a:cubicBezTo>
                  <a:cubicBezTo>
                    <a:pt x="758" y="1356"/>
                    <a:pt x="747" y="1356"/>
                    <a:pt x="735" y="1356"/>
                  </a:cubicBezTo>
                  <a:close/>
                  <a:moveTo>
                    <a:pt x="773" y="1356"/>
                  </a:moveTo>
                  <a:cubicBezTo>
                    <a:pt x="771" y="1374"/>
                    <a:pt x="770" y="1392"/>
                    <a:pt x="769" y="1411"/>
                  </a:cubicBezTo>
                  <a:cubicBezTo>
                    <a:pt x="779" y="1411"/>
                    <a:pt x="789" y="1411"/>
                    <a:pt x="799" y="1411"/>
                  </a:cubicBezTo>
                  <a:cubicBezTo>
                    <a:pt x="809" y="1394"/>
                    <a:pt x="817" y="1376"/>
                    <a:pt x="825" y="1359"/>
                  </a:cubicBezTo>
                  <a:cubicBezTo>
                    <a:pt x="807" y="1358"/>
                    <a:pt x="791" y="1356"/>
                    <a:pt x="773" y="1356"/>
                  </a:cubicBezTo>
                  <a:close/>
                  <a:moveTo>
                    <a:pt x="718" y="1358"/>
                  </a:moveTo>
                  <a:cubicBezTo>
                    <a:pt x="721" y="1371"/>
                    <a:pt x="728" y="1389"/>
                    <a:pt x="733" y="1403"/>
                  </a:cubicBezTo>
                  <a:cubicBezTo>
                    <a:pt x="732" y="1388"/>
                    <a:pt x="731" y="1373"/>
                    <a:pt x="731" y="1357"/>
                  </a:cubicBezTo>
                  <a:cubicBezTo>
                    <a:pt x="727" y="1357"/>
                    <a:pt x="721" y="1356"/>
                    <a:pt x="718" y="1358"/>
                  </a:cubicBezTo>
                  <a:close/>
                  <a:moveTo>
                    <a:pt x="664" y="1365"/>
                  </a:moveTo>
                  <a:cubicBezTo>
                    <a:pt x="673" y="1379"/>
                    <a:pt x="687" y="1397"/>
                    <a:pt x="701" y="1410"/>
                  </a:cubicBezTo>
                  <a:cubicBezTo>
                    <a:pt x="712" y="1408"/>
                    <a:pt x="723" y="1413"/>
                    <a:pt x="732" y="1410"/>
                  </a:cubicBezTo>
                  <a:cubicBezTo>
                    <a:pt x="724" y="1394"/>
                    <a:pt x="719" y="1376"/>
                    <a:pt x="713" y="1358"/>
                  </a:cubicBezTo>
                  <a:cubicBezTo>
                    <a:pt x="696" y="1359"/>
                    <a:pt x="679" y="1361"/>
                    <a:pt x="664" y="1365"/>
                  </a:cubicBezTo>
                  <a:close/>
                  <a:moveTo>
                    <a:pt x="1171" y="1359"/>
                  </a:moveTo>
                  <a:cubicBezTo>
                    <a:pt x="1137" y="1369"/>
                    <a:pt x="1101" y="1378"/>
                    <a:pt x="1064" y="1386"/>
                  </a:cubicBezTo>
                  <a:cubicBezTo>
                    <a:pt x="1058" y="1397"/>
                    <a:pt x="1050" y="1409"/>
                    <a:pt x="1043" y="1420"/>
                  </a:cubicBezTo>
                  <a:cubicBezTo>
                    <a:pt x="1090" y="1404"/>
                    <a:pt x="1132" y="1383"/>
                    <a:pt x="1171" y="1359"/>
                  </a:cubicBezTo>
                  <a:moveTo>
                    <a:pt x="1171" y="1359"/>
                  </a:moveTo>
                  <a:cubicBezTo>
                    <a:pt x="1172" y="1358"/>
                    <a:pt x="1171" y="1358"/>
                    <a:pt x="1171" y="1359"/>
                  </a:cubicBezTo>
                  <a:moveTo>
                    <a:pt x="827" y="1360"/>
                  </a:moveTo>
                  <a:cubicBezTo>
                    <a:pt x="820" y="1378"/>
                    <a:pt x="811" y="1394"/>
                    <a:pt x="802" y="1411"/>
                  </a:cubicBezTo>
                  <a:cubicBezTo>
                    <a:pt x="813" y="1409"/>
                    <a:pt x="828" y="1411"/>
                    <a:pt x="838" y="1409"/>
                  </a:cubicBezTo>
                  <a:cubicBezTo>
                    <a:pt x="847" y="1399"/>
                    <a:pt x="859" y="1388"/>
                    <a:pt x="868" y="1378"/>
                  </a:cubicBezTo>
                  <a:cubicBezTo>
                    <a:pt x="871" y="1375"/>
                    <a:pt x="876" y="1371"/>
                    <a:pt x="874" y="1367"/>
                  </a:cubicBezTo>
                  <a:cubicBezTo>
                    <a:pt x="860" y="1364"/>
                    <a:pt x="844" y="1361"/>
                    <a:pt x="827" y="1360"/>
                  </a:cubicBezTo>
                  <a:close/>
                  <a:moveTo>
                    <a:pt x="375" y="1363"/>
                  </a:moveTo>
                  <a:cubicBezTo>
                    <a:pt x="375" y="1362"/>
                    <a:pt x="376" y="1363"/>
                    <a:pt x="375" y="1363"/>
                  </a:cubicBezTo>
                  <a:close/>
                  <a:moveTo>
                    <a:pt x="618" y="1375"/>
                  </a:moveTo>
                  <a:cubicBezTo>
                    <a:pt x="621" y="1381"/>
                    <a:pt x="628" y="1387"/>
                    <a:pt x="635" y="1392"/>
                  </a:cubicBezTo>
                  <a:cubicBezTo>
                    <a:pt x="641" y="1397"/>
                    <a:pt x="650" y="1406"/>
                    <a:pt x="657" y="1408"/>
                  </a:cubicBezTo>
                  <a:cubicBezTo>
                    <a:pt x="669" y="1411"/>
                    <a:pt x="681" y="1407"/>
                    <a:pt x="695" y="1410"/>
                  </a:cubicBezTo>
                  <a:cubicBezTo>
                    <a:pt x="685" y="1397"/>
                    <a:pt x="672" y="1379"/>
                    <a:pt x="659" y="1366"/>
                  </a:cubicBezTo>
                  <a:cubicBezTo>
                    <a:pt x="644" y="1368"/>
                    <a:pt x="632" y="1372"/>
                    <a:pt x="618" y="1375"/>
                  </a:cubicBezTo>
                  <a:close/>
                  <a:moveTo>
                    <a:pt x="879" y="1368"/>
                  </a:moveTo>
                  <a:cubicBezTo>
                    <a:pt x="870" y="1379"/>
                    <a:pt x="860" y="1391"/>
                    <a:pt x="850" y="1400"/>
                  </a:cubicBezTo>
                  <a:cubicBezTo>
                    <a:pt x="848" y="1403"/>
                    <a:pt x="842" y="1405"/>
                    <a:pt x="844" y="1409"/>
                  </a:cubicBezTo>
                  <a:cubicBezTo>
                    <a:pt x="857" y="1409"/>
                    <a:pt x="870" y="1407"/>
                    <a:pt x="884" y="1407"/>
                  </a:cubicBezTo>
                  <a:cubicBezTo>
                    <a:pt x="892" y="1402"/>
                    <a:pt x="900" y="1396"/>
                    <a:pt x="908" y="1391"/>
                  </a:cubicBezTo>
                  <a:cubicBezTo>
                    <a:pt x="908" y="1385"/>
                    <a:pt x="910" y="1381"/>
                    <a:pt x="911" y="1377"/>
                  </a:cubicBezTo>
                  <a:cubicBezTo>
                    <a:pt x="900" y="1374"/>
                    <a:pt x="890" y="1371"/>
                    <a:pt x="879" y="1368"/>
                  </a:cubicBezTo>
                  <a:close/>
                  <a:moveTo>
                    <a:pt x="419" y="1382"/>
                  </a:moveTo>
                  <a:cubicBezTo>
                    <a:pt x="416" y="1375"/>
                    <a:pt x="405" y="1372"/>
                    <a:pt x="398" y="1372"/>
                  </a:cubicBezTo>
                  <a:cubicBezTo>
                    <a:pt x="405" y="1375"/>
                    <a:pt x="413" y="1382"/>
                    <a:pt x="419" y="1382"/>
                  </a:cubicBezTo>
                  <a:close/>
                  <a:moveTo>
                    <a:pt x="332" y="1374"/>
                  </a:moveTo>
                  <a:cubicBezTo>
                    <a:pt x="368" y="1419"/>
                    <a:pt x="423" y="1445"/>
                    <a:pt x="487" y="1461"/>
                  </a:cubicBezTo>
                  <a:moveTo>
                    <a:pt x="487" y="1461"/>
                  </a:moveTo>
                  <a:cubicBezTo>
                    <a:pt x="488" y="1462"/>
                    <a:pt x="489" y="1461"/>
                    <a:pt x="487" y="1461"/>
                  </a:cubicBezTo>
                  <a:moveTo>
                    <a:pt x="487" y="1461"/>
                  </a:moveTo>
                  <a:cubicBezTo>
                    <a:pt x="476" y="1454"/>
                    <a:pt x="470" y="1441"/>
                    <a:pt x="458" y="1434"/>
                  </a:cubicBezTo>
                  <a:cubicBezTo>
                    <a:pt x="438" y="1423"/>
                    <a:pt x="414" y="1417"/>
                    <a:pt x="392" y="1407"/>
                  </a:cubicBezTo>
                  <a:cubicBezTo>
                    <a:pt x="371" y="1397"/>
                    <a:pt x="351" y="1384"/>
                    <a:pt x="332" y="1374"/>
                  </a:cubicBezTo>
                  <a:moveTo>
                    <a:pt x="332" y="1374"/>
                  </a:moveTo>
                  <a:cubicBezTo>
                    <a:pt x="331" y="1373"/>
                    <a:pt x="331" y="1374"/>
                    <a:pt x="332" y="1374"/>
                  </a:cubicBezTo>
                  <a:moveTo>
                    <a:pt x="419" y="1377"/>
                  </a:moveTo>
                  <a:cubicBezTo>
                    <a:pt x="420" y="1381"/>
                    <a:pt x="424" y="1383"/>
                    <a:pt x="425" y="1387"/>
                  </a:cubicBezTo>
                  <a:cubicBezTo>
                    <a:pt x="461" y="1403"/>
                    <a:pt x="496" y="1420"/>
                    <a:pt x="536" y="1431"/>
                  </a:cubicBezTo>
                  <a:cubicBezTo>
                    <a:pt x="537" y="1422"/>
                    <a:pt x="546" y="1417"/>
                    <a:pt x="546" y="1411"/>
                  </a:cubicBezTo>
                  <a:cubicBezTo>
                    <a:pt x="533" y="1406"/>
                    <a:pt x="522" y="1401"/>
                    <a:pt x="511" y="1394"/>
                  </a:cubicBezTo>
                  <a:cubicBezTo>
                    <a:pt x="479" y="1390"/>
                    <a:pt x="450" y="1383"/>
                    <a:pt x="419" y="1377"/>
                  </a:cubicBezTo>
                  <a:moveTo>
                    <a:pt x="419" y="1377"/>
                  </a:moveTo>
                  <a:cubicBezTo>
                    <a:pt x="419" y="1376"/>
                    <a:pt x="418" y="1377"/>
                    <a:pt x="419" y="1377"/>
                  </a:cubicBezTo>
                  <a:moveTo>
                    <a:pt x="612" y="1377"/>
                  </a:moveTo>
                  <a:cubicBezTo>
                    <a:pt x="601" y="1382"/>
                    <a:pt x="588" y="1386"/>
                    <a:pt x="579" y="1392"/>
                  </a:cubicBezTo>
                  <a:cubicBezTo>
                    <a:pt x="593" y="1405"/>
                    <a:pt x="625" y="1407"/>
                    <a:pt x="650" y="1406"/>
                  </a:cubicBezTo>
                  <a:cubicBezTo>
                    <a:pt x="636" y="1397"/>
                    <a:pt x="626" y="1386"/>
                    <a:pt x="612" y="1377"/>
                  </a:cubicBezTo>
                  <a:close/>
                  <a:moveTo>
                    <a:pt x="914" y="1387"/>
                  </a:moveTo>
                  <a:cubicBezTo>
                    <a:pt x="915" y="1384"/>
                    <a:pt x="920" y="1384"/>
                    <a:pt x="920" y="1380"/>
                  </a:cubicBezTo>
                  <a:cubicBezTo>
                    <a:pt x="917" y="1380"/>
                    <a:pt x="917" y="1378"/>
                    <a:pt x="914" y="1379"/>
                  </a:cubicBezTo>
                  <a:cubicBezTo>
                    <a:pt x="915" y="1382"/>
                    <a:pt x="911" y="1385"/>
                    <a:pt x="914" y="1387"/>
                  </a:cubicBezTo>
                  <a:close/>
                  <a:moveTo>
                    <a:pt x="1062" y="1382"/>
                  </a:moveTo>
                  <a:cubicBezTo>
                    <a:pt x="1061" y="1382"/>
                    <a:pt x="1059" y="1383"/>
                    <a:pt x="1059" y="1384"/>
                  </a:cubicBezTo>
                  <a:cubicBezTo>
                    <a:pt x="1061" y="1384"/>
                    <a:pt x="1062" y="1384"/>
                    <a:pt x="1062" y="1382"/>
                  </a:cubicBezTo>
                  <a:moveTo>
                    <a:pt x="1062" y="1382"/>
                  </a:moveTo>
                  <a:cubicBezTo>
                    <a:pt x="1064" y="1381"/>
                    <a:pt x="1062" y="1381"/>
                    <a:pt x="1062" y="1382"/>
                  </a:cubicBezTo>
                  <a:moveTo>
                    <a:pt x="911" y="1391"/>
                  </a:moveTo>
                  <a:cubicBezTo>
                    <a:pt x="911" y="1397"/>
                    <a:pt x="908" y="1400"/>
                    <a:pt x="908" y="1405"/>
                  </a:cubicBezTo>
                  <a:cubicBezTo>
                    <a:pt x="923" y="1401"/>
                    <a:pt x="944" y="1404"/>
                    <a:pt x="956" y="1397"/>
                  </a:cubicBezTo>
                  <a:cubicBezTo>
                    <a:pt x="941" y="1391"/>
                    <a:pt x="923" y="1374"/>
                    <a:pt x="911" y="1391"/>
                  </a:cubicBezTo>
                  <a:close/>
                  <a:moveTo>
                    <a:pt x="339" y="1387"/>
                  </a:moveTo>
                  <a:cubicBezTo>
                    <a:pt x="338" y="1387"/>
                    <a:pt x="339" y="1388"/>
                    <a:pt x="340" y="1388"/>
                  </a:cubicBezTo>
                  <a:moveTo>
                    <a:pt x="340" y="1388"/>
                  </a:moveTo>
                  <a:cubicBezTo>
                    <a:pt x="346" y="1400"/>
                    <a:pt x="356" y="1408"/>
                    <a:pt x="369" y="1414"/>
                  </a:cubicBezTo>
                  <a:moveTo>
                    <a:pt x="369" y="1414"/>
                  </a:moveTo>
                  <a:cubicBezTo>
                    <a:pt x="369" y="1414"/>
                    <a:pt x="371" y="1414"/>
                    <a:pt x="371" y="1415"/>
                  </a:cubicBezTo>
                  <a:moveTo>
                    <a:pt x="371" y="1415"/>
                  </a:moveTo>
                  <a:cubicBezTo>
                    <a:pt x="372" y="1416"/>
                    <a:pt x="372" y="1414"/>
                    <a:pt x="371" y="1415"/>
                  </a:cubicBezTo>
                  <a:moveTo>
                    <a:pt x="371" y="1415"/>
                  </a:moveTo>
                  <a:cubicBezTo>
                    <a:pt x="371" y="1414"/>
                    <a:pt x="370" y="1414"/>
                    <a:pt x="369" y="1414"/>
                  </a:cubicBezTo>
                  <a:moveTo>
                    <a:pt x="369" y="1414"/>
                  </a:moveTo>
                  <a:cubicBezTo>
                    <a:pt x="360" y="1405"/>
                    <a:pt x="349" y="1396"/>
                    <a:pt x="340" y="1388"/>
                  </a:cubicBezTo>
                  <a:moveTo>
                    <a:pt x="340" y="1388"/>
                  </a:moveTo>
                  <a:cubicBezTo>
                    <a:pt x="340" y="1387"/>
                    <a:pt x="339" y="1387"/>
                    <a:pt x="339" y="1387"/>
                  </a:cubicBezTo>
                  <a:moveTo>
                    <a:pt x="339" y="1387"/>
                  </a:moveTo>
                  <a:cubicBezTo>
                    <a:pt x="338" y="1385"/>
                    <a:pt x="337" y="1387"/>
                    <a:pt x="339" y="1387"/>
                  </a:cubicBezTo>
                  <a:moveTo>
                    <a:pt x="567" y="1396"/>
                  </a:moveTo>
                  <a:cubicBezTo>
                    <a:pt x="568" y="1393"/>
                    <a:pt x="572" y="1394"/>
                    <a:pt x="573" y="1391"/>
                  </a:cubicBezTo>
                  <a:cubicBezTo>
                    <a:pt x="570" y="1390"/>
                    <a:pt x="566" y="1388"/>
                    <a:pt x="563" y="1386"/>
                  </a:cubicBezTo>
                  <a:cubicBezTo>
                    <a:pt x="564" y="1390"/>
                    <a:pt x="565" y="1394"/>
                    <a:pt x="567" y="1396"/>
                  </a:cubicBezTo>
                  <a:close/>
                  <a:moveTo>
                    <a:pt x="982" y="1419"/>
                  </a:moveTo>
                  <a:cubicBezTo>
                    <a:pt x="986" y="1424"/>
                    <a:pt x="989" y="1430"/>
                    <a:pt x="989" y="1439"/>
                  </a:cubicBezTo>
                  <a:cubicBezTo>
                    <a:pt x="1006" y="1434"/>
                    <a:pt x="1021" y="1428"/>
                    <a:pt x="1038" y="1423"/>
                  </a:cubicBezTo>
                  <a:cubicBezTo>
                    <a:pt x="1040" y="1417"/>
                    <a:pt x="1046" y="1411"/>
                    <a:pt x="1050" y="1405"/>
                  </a:cubicBezTo>
                  <a:cubicBezTo>
                    <a:pt x="1054" y="1399"/>
                    <a:pt x="1059" y="1390"/>
                    <a:pt x="1059" y="1387"/>
                  </a:cubicBezTo>
                  <a:cubicBezTo>
                    <a:pt x="1030" y="1395"/>
                    <a:pt x="1008" y="1409"/>
                    <a:pt x="982" y="1419"/>
                  </a:cubicBezTo>
                  <a:close/>
                  <a:moveTo>
                    <a:pt x="1184" y="1388"/>
                  </a:moveTo>
                  <a:cubicBezTo>
                    <a:pt x="1153" y="1402"/>
                    <a:pt x="1127" y="1421"/>
                    <a:pt x="1103" y="1442"/>
                  </a:cubicBezTo>
                  <a:moveTo>
                    <a:pt x="1103" y="1442"/>
                  </a:moveTo>
                  <a:cubicBezTo>
                    <a:pt x="1102" y="1442"/>
                    <a:pt x="1101" y="1443"/>
                    <a:pt x="1101" y="1443"/>
                  </a:cubicBezTo>
                  <a:moveTo>
                    <a:pt x="1101" y="1443"/>
                  </a:moveTo>
                  <a:cubicBezTo>
                    <a:pt x="1099" y="1444"/>
                    <a:pt x="1101" y="1444"/>
                    <a:pt x="1101" y="1443"/>
                  </a:cubicBezTo>
                  <a:moveTo>
                    <a:pt x="1101" y="1443"/>
                  </a:moveTo>
                  <a:cubicBezTo>
                    <a:pt x="1102" y="1443"/>
                    <a:pt x="1103" y="1443"/>
                    <a:pt x="1103" y="1442"/>
                  </a:cubicBezTo>
                  <a:moveTo>
                    <a:pt x="1103" y="1442"/>
                  </a:moveTo>
                  <a:cubicBezTo>
                    <a:pt x="1134" y="1428"/>
                    <a:pt x="1167" y="1416"/>
                    <a:pt x="1184" y="1388"/>
                  </a:cubicBezTo>
                  <a:moveTo>
                    <a:pt x="1184" y="1388"/>
                  </a:moveTo>
                  <a:cubicBezTo>
                    <a:pt x="1186" y="1387"/>
                    <a:pt x="1184" y="1386"/>
                    <a:pt x="1184" y="1388"/>
                  </a:cubicBezTo>
                  <a:moveTo>
                    <a:pt x="429" y="1391"/>
                  </a:moveTo>
                  <a:cubicBezTo>
                    <a:pt x="438" y="1406"/>
                    <a:pt x="450" y="1419"/>
                    <a:pt x="461" y="1432"/>
                  </a:cubicBezTo>
                  <a:cubicBezTo>
                    <a:pt x="485" y="1439"/>
                    <a:pt x="511" y="1450"/>
                    <a:pt x="537" y="1452"/>
                  </a:cubicBezTo>
                  <a:cubicBezTo>
                    <a:pt x="534" y="1448"/>
                    <a:pt x="536" y="1440"/>
                    <a:pt x="535" y="1434"/>
                  </a:cubicBezTo>
                  <a:cubicBezTo>
                    <a:pt x="497" y="1422"/>
                    <a:pt x="463" y="1407"/>
                    <a:pt x="429" y="1391"/>
                  </a:cubicBezTo>
                  <a:moveTo>
                    <a:pt x="429" y="1391"/>
                  </a:moveTo>
                  <a:cubicBezTo>
                    <a:pt x="428" y="1390"/>
                    <a:pt x="428" y="1392"/>
                    <a:pt x="429" y="1391"/>
                  </a:cubicBezTo>
                  <a:moveTo>
                    <a:pt x="966" y="1402"/>
                  </a:moveTo>
                  <a:cubicBezTo>
                    <a:pt x="971" y="1406"/>
                    <a:pt x="976" y="1410"/>
                    <a:pt x="980" y="1416"/>
                  </a:cubicBezTo>
                  <a:cubicBezTo>
                    <a:pt x="1001" y="1409"/>
                    <a:pt x="1020" y="1400"/>
                    <a:pt x="1038" y="1391"/>
                  </a:cubicBezTo>
                  <a:cubicBezTo>
                    <a:pt x="1015" y="1395"/>
                    <a:pt x="989" y="1397"/>
                    <a:pt x="966" y="1402"/>
                  </a:cubicBezTo>
                  <a:close/>
                  <a:moveTo>
                    <a:pt x="567" y="1399"/>
                  </a:moveTo>
                  <a:cubicBezTo>
                    <a:pt x="573" y="1400"/>
                    <a:pt x="584" y="1403"/>
                    <a:pt x="589" y="1401"/>
                  </a:cubicBezTo>
                  <a:cubicBezTo>
                    <a:pt x="581" y="1397"/>
                    <a:pt x="574" y="1390"/>
                    <a:pt x="567" y="1399"/>
                  </a:cubicBezTo>
                  <a:close/>
                  <a:moveTo>
                    <a:pt x="891" y="1406"/>
                  </a:moveTo>
                  <a:cubicBezTo>
                    <a:pt x="896" y="1407"/>
                    <a:pt x="899" y="1404"/>
                    <a:pt x="904" y="1405"/>
                  </a:cubicBezTo>
                  <a:cubicBezTo>
                    <a:pt x="903" y="1401"/>
                    <a:pt x="907" y="1397"/>
                    <a:pt x="905" y="1395"/>
                  </a:cubicBezTo>
                  <a:cubicBezTo>
                    <a:pt x="901" y="1399"/>
                    <a:pt x="895" y="1402"/>
                    <a:pt x="891" y="1406"/>
                  </a:cubicBezTo>
                  <a:close/>
                  <a:moveTo>
                    <a:pt x="548" y="1410"/>
                  </a:moveTo>
                  <a:cubicBezTo>
                    <a:pt x="552" y="1408"/>
                    <a:pt x="555" y="1404"/>
                    <a:pt x="558" y="1401"/>
                  </a:cubicBezTo>
                  <a:cubicBezTo>
                    <a:pt x="546" y="1401"/>
                    <a:pt x="532" y="1396"/>
                    <a:pt x="521" y="1397"/>
                  </a:cubicBezTo>
                  <a:cubicBezTo>
                    <a:pt x="530" y="1401"/>
                    <a:pt x="539" y="1405"/>
                    <a:pt x="548" y="1410"/>
                  </a:cubicBezTo>
                  <a:close/>
                  <a:moveTo>
                    <a:pt x="552" y="1412"/>
                  </a:moveTo>
                  <a:cubicBezTo>
                    <a:pt x="559" y="1414"/>
                    <a:pt x="565" y="1417"/>
                    <a:pt x="572" y="1419"/>
                  </a:cubicBezTo>
                  <a:cubicBezTo>
                    <a:pt x="571" y="1413"/>
                    <a:pt x="567" y="1409"/>
                    <a:pt x="566" y="1402"/>
                  </a:cubicBezTo>
                  <a:cubicBezTo>
                    <a:pt x="558" y="1402"/>
                    <a:pt x="556" y="1408"/>
                    <a:pt x="552" y="1412"/>
                  </a:cubicBezTo>
                  <a:close/>
                  <a:moveTo>
                    <a:pt x="950" y="1403"/>
                  </a:moveTo>
                  <a:cubicBezTo>
                    <a:pt x="936" y="1407"/>
                    <a:pt x="915" y="1424"/>
                    <a:pt x="901" y="1427"/>
                  </a:cubicBezTo>
                  <a:cubicBezTo>
                    <a:pt x="899" y="1433"/>
                    <a:pt x="898" y="1439"/>
                    <a:pt x="895" y="1444"/>
                  </a:cubicBezTo>
                  <a:cubicBezTo>
                    <a:pt x="925" y="1438"/>
                    <a:pt x="950" y="1427"/>
                    <a:pt x="977" y="1418"/>
                  </a:cubicBezTo>
                  <a:cubicBezTo>
                    <a:pt x="971" y="1409"/>
                    <a:pt x="964" y="1399"/>
                    <a:pt x="950" y="1403"/>
                  </a:cubicBezTo>
                  <a:close/>
                  <a:moveTo>
                    <a:pt x="576" y="1421"/>
                  </a:moveTo>
                  <a:cubicBezTo>
                    <a:pt x="625" y="1439"/>
                    <a:pt x="678" y="1457"/>
                    <a:pt x="736" y="1463"/>
                  </a:cubicBezTo>
                  <a:cubicBezTo>
                    <a:pt x="684" y="1449"/>
                    <a:pt x="638" y="1429"/>
                    <a:pt x="596" y="1405"/>
                  </a:cubicBezTo>
                  <a:cubicBezTo>
                    <a:pt x="586" y="1405"/>
                    <a:pt x="579" y="1403"/>
                    <a:pt x="569" y="1403"/>
                  </a:cubicBezTo>
                  <a:cubicBezTo>
                    <a:pt x="571" y="1409"/>
                    <a:pt x="574" y="1415"/>
                    <a:pt x="576" y="1421"/>
                  </a:cubicBezTo>
                  <a:close/>
                  <a:moveTo>
                    <a:pt x="908" y="1407"/>
                  </a:moveTo>
                  <a:cubicBezTo>
                    <a:pt x="905" y="1412"/>
                    <a:pt x="905" y="1418"/>
                    <a:pt x="902" y="1423"/>
                  </a:cubicBezTo>
                  <a:cubicBezTo>
                    <a:pt x="917" y="1418"/>
                    <a:pt x="930" y="1411"/>
                    <a:pt x="942" y="1404"/>
                  </a:cubicBezTo>
                  <a:cubicBezTo>
                    <a:pt x="931" y="1405"/>
                    <a:pt x="920" y="1407"/>
                    <a:pt x="908" y="1407"/>
                  </a:cubicBezTo>
                  <a:close/>
                  <a:moveTo>
                    <a:pt x="606" y="1407"/>
                  </a:moveTo>
                  <a:cubicBezTo>
                    <a:pt x="645" y="1429"/>
                    <a:pt x="691" y="1449"/>
                    <a:pt x="737" y="1461"/>
                  </a:cubicBezTo>
                  <a:cubicBezTo>
                    <a:pt x="716" y="1449"/>
                    <a:pt x="695" y="1437"/>
                    <a:pt x="674" y="1423"/>
                  </a:cubicBezTo>
                  <a:cubicBezTo>
                    <a:pt x="667" y="1419"/>
                    <a:pt x="660" y="1411"/>
                    <a:pt x="654" y="1410"/>
                  </a:cubicBezTo>
                  <a:cubicBezTo>
                    <a:pt x="638" y="1406"/>
                    <a:pt x="624" y="1410"/>
                    <a:pt x="606" y="1407"/>
                  </a:cubicBezTo>
                  <a:moveTo>
                    <a:pt x="606" y="1407"/>
                  </a:moveTo>
                  <a:cubicBezTo>
                    <a:pt x="605" y="1404"/>
                    <a:pt x="602" y="1408"/>
                    <a:pt x="606" y="1407"/>
                  </a:cubicBezTo>
                  <a:moveTo>
                    <a:pt x="886" y="1409"/>
                  </a:moveTo>
                  <a:cubicBezTo>
                    <a:pt x="854" y="1430"/>
                    <a:pt x="820" y="1448"/>
                    <a:pt x="783" y="1463"/>
                  </a:cubicBezTo>
                  <a:cubicBezTo>
                    <a:pt x="824" y="1454"/>
                    <a:pt x="862" y="1441"/>
                    <a:pt x="897" y="1426"/>
                  </a:cubicBezTo>
                  <a:cubicBezTo>
                    <a:pt x="899" y="1420"/>
                    <a:pt x="901" y="1413"/>
                    <a:pt x="903" y="1408"/>
                  </a:cubicBezTo>
                  <a:cubicBezTo>
                    <a:pt x="897" y="1407"/>
                    <a:pt x="893" y="1410"/>
                    <a:pt x="886" y="1409"/>
                  </a:cubicBezTo>
                  <a:close/>
                  <a:moveTo>
                    <a:pt x="839" y="1412"/>
                  </a:moveTo>
                  <a:cubicBezTo>
                    <a:pt x="819" y="1430"/>
                    <a:pt x="798" y="1447"/>
                    <a:pt x="776" y="1463"/>
                  </a:cubicBezTo>
                  <a:cubicBezTo>
                    <a:pt x="814" y="1448"/>
                    <a:pt x="848" y="1430"/>
                    <a:pt x="879" y="1410"/>
                  </a:cubicBezTo>
                  <a:cubicBezTo>
                    <a:pt x="865" y="1410"/>
                    <a:pt x="853" y="1412"/>
                    <a:pt x="839" y="1412"/>
                  </a:cubicBezTo>
                  <a:close/>
                  <a:moveTo>
                    <a:pt x="736" y="1456"/>
                  </a:moveTo>
                  <a:cubicBezTo>
                    <a:pt x="735" y="1447"/>
                    <a:pt x="725" y="1440"/>
                    <a:pt x="718" y="1433"/>
                  </a:cubicBezTo>
                  <a:cubicBezTo>
                    <a:pt x="712" y="1427"/>
                    <a:pt x="704" y="1415"/>
                    <a:pt x="697" y="1413"/>
                  </a:cubicBezTo>
                  <a:cubicBezTo>
                    <a:pt x="687" y="1409"/>
                    <a:pt x="674" y="1412"/>
                    <a:pt x="661" y="1412"/>
                  </a:cubicBezTo>
                  <a:cubicBezTo>
                    <a:pt x="685" y="1428"/>
                    <a:pt x="708" y="1444"/>
                    <a:pt x="736" y="1456"/>
                  </a:cubicBezTo>
                  <a:close/>
                  <a:moveTo>
                    <a:pt x="770" y="1463"/>
                  </a:moveTo>
                  <a:cubicBezTo>
                    <a:pt x="769" y="1462"/>
                    <a:pt x="769" y="1463"/>
                    <a:pt x="769" y="1463"/>
                  </a:cubicBezTo>
                  <a:moveTo>
                    <a:pt x="769" y="1463"/>
                  </a:moveTo>
                  <a:cubicBezTo>
                    <a:pt x="767" y="1464"/>
                    <a:pt x="769" y="1465"/>
                    <a:pt x="769" y="1463"/>
                  </a:cubicBezTo>
                  <a:moveTo>
                    <a:pt x="769" y="1463"/>
                  </a:moveTo>
                  <a:cubicBezTo>
                    <a:pt x="770" y="1464"/>
                    <a:pt x="770" y="1463"/>
                    <a:pt x="770" y="1463"/>
                  </a:cubicBezTo>
                  <a:moveTo>
                    <a:pt x="770" y="1463"/>
                  </a:moveTo>
                  <a:cubicBezTo>
                    <a:pt x="789" y="1450"/>
                    <a:pt x="811" y="1435"/>
                    <a:pt x="828" y="1418"/>
                  </a:cubicBezTo>
                  <a:cubicBezTo>
                    <a:pt x="830" y="1417"/>
                    <a:pt x="834" y="1414"/>
                    <a:pt x="832" y="1412"/>
                  </a:cubicBezTo>
                  <a:cubicBezTo>
                    <a:pt x="824" y="1414"/>
                    <a:pt x="811" y="1412"/>
                    <a:pt x="801" y="1413"/>
                  </a:cubicBezTo>
                  <a:cubicBezTo>
                    <a:pt x="792" y="1430"/>
                    <a:pt x="781" y="1446"/>
                    <a:pt x="770" y="1463"/>
                  </a:cubicBezTo>
                  <a:moveTo>
                    <a:pt x="735" y="1445"/>
                  </a:moveTo>
                  <a:cubicBezTo>
                    <a:pt x="735" y="1434"/>
                    <a:pt x="734" y="1424"/>
                    <a:pt x="733" y="1414"/>
                  </a:cubicBezTo>
                  <a:cubicBezTo>
                    <a:pt x="724" y="1414"/>
                    <a:pt x="712" y="1411"/>
                    <a:pt x="702" y="1414"/>
                  </a:cubicBezTo>
                  <a:cubicBezTo>
                    <a:pt x="713" y="1424"/>
                    <a:pt x="723" y="1436"/>
                    <a:pt x="735" y="1445"/>
                  </a:cubicBezTo>
                  <a:close/>
                  <a:moveTo>
                    <a:pt x="574" y="1423"/>
                  </a:moveTo>
                  <a:cubicBezTo>
                    <a:pt x="566" y="1420"/>
                    <a:pt x="558" y="1416"/>
                    <a:pt x="549" y="1414"/>
                  </a:cubicBezTo>
                  <a:cubicBezTo>
                    <a:pt x="545" y="1420"/>
                    <a:pt x="540" y="1423"/>
                    <a:pt x="539" y="1433"/>
                  </a:cubicBezTo>
                  <a:cubicBezTo>
                    <a:pt x="554" y="1436"/>
                    <a:pt x="571" y="1443"/>
                    <a:pt x="584" y="1444"/>
                  </a:cubicBezTo>
                  <a:cubicBezTo>
                    <a:pt x="580" y="1438"/>
                    <a:pt x="578" y="1430"/>
                    <a:pt x="574" y="1423"/>
                  </a:cubicBezTo>
                  <a:close/>
                  <a:moveTo>
                    <a:pt x="761" y="1463"/>
                  </a:moveTo>
                  <a:cubicBezTo>
                    <a:pt x="763" y="1448"/>
                    <a:pt x="764" y="1430"/>
                    <a:pt x="766" y="1414"/>
                  </a:cubicBezTo>
                  <a:cubicBezTo>
                    <a:pt x="757" y="1414"/>
                    <a:pt x="745" y="1412"/>
                    <a:pt x="737" y="1415"/>
                  </a:cubicBezTo>
                  <a:cubicBezTo>
                    <a:pt x="745" y="1431"/>
                    <a:pt x="752" y="1449"/>
                    <a:pt x="761" y="1463"/>
                  </a:cubicBezTo>
                  <a:close/>
                  <a:moveTo>
                    <a:pt x="765" y="1464"/>
                  </a:moveTo>
                  <a:cubicBezTo>
                    <a:pt x="776" y="1448"/>
                    <a:pt x="788" y="1432"/>
                    <a:pt x="798" y="1414"/>
                  </a:cubicBezTo>
                  <a:cubicBezTo>
                    <a:pt x="788" y="1414"/>
                    <a:pt x="778" y="1414"/>
                    <a:pt x="768" y="1414"/>
                  </a:cubicBezTo>
                  <a:cubicBezTo>
                    <a:pt x="768" y="1431"/>
                    <a:pt x="764" y="1449"/>
                    <a:pt x="765" y="1464"/>
                  </a:cubicBezTo>
                  <a:close/>
                  <a:moveTo>
                    <a:pt x="366" y="1415"/>
                  </a:moveTo>
                  <a:cubicBezTo>
                    <a:pt x="366" y="1416"/>
                    <a:pt x="367" y="1416"/>
                    <a:pt x="367" y="1416"/>
                  </a:cubicBezTo>
                  <a:moveTo>
                    <a:pt x="367" y="1416"/>
                  </a:moveTo>
                  <a:cubicBezTo>
                    <a:pt x="382" y="1430"/>
                    <a:pt x="403" y="1442"/>
                    <a:pt x="422" y="1448"/>
                  </a:cubicBezTo>
                  <a:cubicBezTo>
                    <a:pt x="403" y="1438"/>
                    <a:pt x="388" y="1425"/>
                    <a:pt x="367" y="1416"/>
                  </a:cubicBezTo>
                  <a:moveTo>
                    <a:pt x="367" y="1416"/>
                  </a:moveTo>
                  <a:cubicBezTo>
                    <a:pt x="367" y="1416"/>
                    <a:pt x="366" y="1416"/>
                    <a:pt x="366" y="1415"/>
                  </a:cubicBezTo>
                  <a:moveTo>
                    <a:pt x="366" y="1415"/>
                  </a:moveTo>
                  <a:cubicBezTo>
                    <a:pt x="365" y="1414"/>
                    <a:pt x="364" y="1416"/>
                    <a:pt x="366" y="1415"/>
                  </a:cubicBezTo>
                  <a:moveTo>
                    <a:pt x="1132" y="1415"/>
                  </a:moveTo>
                  <a:cubicBezTo>
                    <a:pt x="1094" y="1431"/>
                    <a:pt x="1057" y="1446"/>
                    <a:pt x="1014" y="1456"/>
                  </a:cubicBezTo>
                  <a:cubicBezTo>
                    <a:pt x="1007" y="1463"/>
                    <a:pt x="999" y="1470"/>
                    <a:pt x="991" y="1477"/>
                  </a:cubicBezTo>
                  <a:cubicBezTo>
                    <a:pt x="1048" y="1467"/>
                    <a:pt x="1099" y="1450"/>
                    <a:pt x="1132" y="1415"/>
                  </a:cubicBezTo>
                  <a:moveTo>
                    <a:pt x="1132" y="1415"/>
                  </a:moveTo>
                  <a:cubicBezTo>
                    <a:pt x="1133" y="1415"/>
                    <a:pt x="1132" y="1414"/>
                    <a:pt x="1132" y="1415"/>
                  </a:cubicBezTo>
                  <a:moveTo>
                    <a:pt x="979" y="1419"/>
                  </a:moveTo>
                  <a:cubicBezTo>
                    <a:pt x="953" y="1430"/>
                    <a:pt x="925" y="1440"/>
                    <a:pt x="894" y="1447"/>
                  </a:cubicBezTo>
                  <a:cubicBezTo>
                    <a:pt x="893" y="1451"/>
                    <a:pt x="891" y="1455"/>
                    <a:pt x="890" y="1460"/>
                  </a:cubicBezTo>
                  <a:cubicBezTo>
                    <a:pt x="924" y="1455"/>
                    <a:pt x="955" y="1447"/>
                    <a:pt x="987" y="1439"/>
                  </a:cubicBezTo>
                  <a:cubicBezTo>
                    <a:pt x="986" y="1431"/>
                    <a:pt x="983" y="1424"/>
                    <a:pt x="979" y="1419"/>
                  </a:cubicBezTo>
                  <a:close/>
                  <a:moveTo>
                    <a:pt x="755" y="1463"/>
                  </a:moveTo>
                  <a:cubicBezTo>
                    <a:pt x="756" y="1464"/>
                    <a:pt x="756" y="1462"/>
                    <a:pt x="755" y="1463"/>
                  </a:cubicBezTo>
                  <a:moveTo>
                    <a:pt x="755" y="1463"/>
                  </a:moveTo>
                  <a:cubicBezTo>
                    <a:pt x="749" y="1449"/>
                    <a:pt x="743" y="1437"/>
                    <a:pt x="737" y="1424"/>
                  </a:cubicBezTo>
                  <a:cubicBezTo>
                    <a:pt x="736" y="1433"/>
                    <a:pt x="739" y="1439"/>
                    <a:pt x="738" y="1448"/>
                  </a:cubicBezTo>
                  <a:cubicBezTo>
                    <a:pt x="743" y="1453"/>
                    <a:pt x="749" y="1458"/>
                    <a:pt x="755" y="1463"/>
                  </a:cubicBezTo>
                  <a:moveTo>
                    <a:pt x="587" y="1446"/>
                  </a:moveTo>
                  <a:cubicBezTo>
                    <a:pt x="632" y="1456"/>
                    <a:pt x="682" y="1466"/>
                    <a:pt x="733" y="1466"/>
                  </a:cubicBezTo>
                  <a:cubicBezTo>
                    <a:pt x="676" y="1459"/>
                    <a:pt x="625" y="1440"/>
                    <a:pt x="578" y="1426"/>
                  </a:cubicBezTo>
                  <a:cubicBezTo>
                    <a:pt x="582" y="1432"/>
                    <a:pt x="584" y="1439"/>
                    <a:pt x="587" y="1446"/>
                  </a:cubicBezTo>
                  <a:close/>
                  <a:moveTo>
                    <a:pt x="1034" y="1427"/>
                  </a:moveTo>
                  <a:cubicBezTo>
                    <a:pt x="1019" y="1432"/>
                    <a:pt x="1004" y="1437"/>
                    <a:pt x="989" y="1441"/>
                  </a:cubicBezTo>
                  <a:cubicBezTo>
                    <a:pt x="989" y="1450"/>
                    <a:pt x="986" y="1454"/>
                    <a:pt x="984" y="1460"/>
                  </a:cubicBezTo>
                  <a:moveTo>
                    <a:pt x="984" y="1460"/>
                  </a:moveTo>
                  <a:cubicBezTo>
                    <a:pt x="982" y="1460"/>
                    <a:pt x="984" y="1461"/>
                    <a:pt x="984" y="1460"/>
                  </a:cubicBezTo>
                  <a:moveTo>
                    <a:pt x="984" y="1460"/>
                  </a:moveTo>
                  <a:cubicBezTo>
                    <a:pt x="994" y="1459"/>
                    <a:pt x="1001" y="1456"/>
                    <a:pt x="1011" y="1455"/>
                  </a:cubicBezTo>
                  <a:cubicBezTo>
                    <a:pt x="1019" y="1446"/>
                    <a:pt x="1027" y="1437"/>
                    <a:pt x="1034" y="1427"/>
                  </a:cubicBezTo>
                  <a:moveTo>
                    <a:pt x="1034" y="1427"/>
                  </a:moveTo>
                  <a:cubicBezTo>
                    <a:pt x="1035" y="1426"/>
                    <a:pt x="1034" y="1426"/>
                    <a:pt x="1034" y="1427"/>
                  </a:cubicBezTo>
                  <a:moveTo>
                    <a:pt x="1141" y="1428"/>
                  </a:moveTo>
                  <a:cubicBezTo>
                    <a:pt x="1141" y="1428"/>
                    <a:pt x="1142" y="1429"/>
                    <a:pt x="1141" y="1428"/>
                  </a:cubicBezTo>
                  <a:close/>
                  <a:moveTo>
                    <a:pt x="1139" y="1429"/>
                  </a:moveTo>
                  <a:cubicBezTo>
                    <a:pt x="1138" y="1429"/>
                    <a:pt x="1138" y="1429"/>
                    <a:pt x="1137" y="1430"/>
                  </a:cubicBezTo>
                  <a:moveTo>
                    <a:pt x="1137" y="1430"/>
                  </a:moveTo>
                  <a:cubicBezTo>
                    <a:pt x="1136" y="1430"/>
                    <a:pt x="1136" y="1430"/>
                    <a:pt x="1135" y="1431"/>
                  </a:cubicBezTo>
                  <a:moveTo>
                    <a:pt x="1135" y="1431"/>
                  </a:moveTo>
                  <a:cubicBezTo>
                    <a:pt x="1116" y="1441"/>
                    <a:pt x="1092" y="1448"/>
                    <a:pt x="1074" y="1461"/>
                  </a:cubicBezTo>
                  <a:cubicBezTo>
                    <a:pt x="1096" y="1452"/>
                    <a:pt x="1118" y="1443"/>
                    <a:pt x="1135" y="1431"/>
                  </a:cubicBezTo>
                  <a:moveTo>
                    <a:pt x="1135" y="1431"/>
                  </a:moveTo>
                  <a:cubicBezTo>
                    <a:pt x="1137" y="1431"/>
                    <a:pt x="1137" y="1431"/>
                    <a:pt x="1137" y="1430"/>
                  </a:cubicBezTo>
                  <a:moveTo>
                    <a:pt x="1137" y="1430"/>
                  </a:moveTo>
                  <a:cubicBezTo>
                    <a:pt x="1138" y="1430"/>
                    <a:pt x="1139" y="1430"/>
                    <a:pt x="1139" y="1429"/>
                  </a:cubicBezTo>
                  <a:moveTo>
                    <a:pt x="1139" y="1429"/>
                  </a:moveTo>
                  <a:cubicBezTo>
                    <a:pt x="1141" y="1428"/>
                    <a:pt x="1139" y="1428"/>
                    <a:pt x="1139" y="1429"/>
                  </a:cubicBezTo>
                  <a:moveTo>
                    <a:pt x="789" y="1465"/>
                  </a:moveTo>
                  <a:cubicBezTo>
                    <a:pt x="825" y="1461"/>
                    <a:pt x="858" y="1454"/>
                    <a:pt x="891" y="1446"/>
                  </a:cubicBezTo>
                  <a:cubicBezTo>
                    <a:pt x="892" y="1440"/>
                    <a:pt x="897" y="1434"/>
                    <a:pt x="895" y="1429"/>
                  </a:cubicBezTo>
                  <a:cubicBezTo>
                    <a:pt x="863" y="1444"/>
                    <a:pt x="826" y="1455"/>
                    <a:pt x="789" y="1465"/>
                  </a:cubicBezTo>
                  <a:close/>
                  <a:moveTo>
                    <a:pt x="404" y="1435"/>
                  </a:moveTo>
                  <a:cubicBezTo>
                    <a:pt x="404" y="1434"/>
                    <a:pt x="405" y="1435"/>
                    <a:pt x="404" y="1435"/>
                  </a:cubicBezTo>
                  <a:close/>
                  <a:moveTo>
                    <a:pt x="407" y="1436"/>
                  </a:moveTo>
                  <a:cubicBezTo>
                    <a:pt x="407" y="1437"/>
                    <a:pt x="408" y="1436"/>
                    <a:pt x="409" y="1437"/>
                  </a:cubicBezTo>
                  <a:moveTo>
                    <a:pt x="409" y="1437"/>
                  </a:moveTo>
                  <a:cubicBezTo>
                    <a:pt x="409" y="1437"/>
                    <a:pt x="409" y="1437"/>
                    <a:pt x="409" y="1438"/>
                  </a:cubicBezTo>
                  <a:cubicBezTo>
                    <a:pt x="439" y="1456"/>
                    <a:pt x="472" y="1472"/>
                    <a:pt x="513" y="1480"/>
                  </a:cubicBezTo>
                  <a:moveTo>
                    <a:pt x="513" y="1480"/>
                  </a:moveTo>
                  <a:cubicBezTo>
                    <a:pt x="514" y="1483"/>
                    <a:pt x="517" y="1479"/>
                    <a:pt x="513" y="1480"/>
                  </a:cubicBezTo>
                  <a:moveTo>
                    <a:pt x="513" y="1480"/>
                  </a:moveTo>
                  <a:cubicBezTo>
                    <a:pt x="487" y="1457"/>
                    <a:pt x="441" y="1454"/>
                    <a:pt x="409" y="1437"/>
                  </a:cubicBezTo>
                  <a:moveTo>
                    <a:pt x="409" y="1437"/>
                  </a:moveTo>
                  <a:cubicBezTo>
                    <a:pt x="409" y="1436"/>
                    <a:pt x="408" y="1436"/>
                    <a:pt x="407" y="1436"/>
                  </a:cubicBezTo>
                  <a:moveTo>
                    <a:pt x="407" y="1436"/>
                  </a:moveTo>
                  <a:cubicBezTo>
                    <a:pt x="406" y="1434"/>
                    <a:pt x="406" y="1436"/>
                    <a:pt x="407" y="1436"/>
                  </a:cubicBezTo>
                  <a:moveTo>
                    <a:pt x="541" y="1455"/>
                  </a:moveTo>
                  <a:cubicBezTo>
                    <a:pt x="559" y="1457"/>
                    <a:pt x="575" y="1462"/>
                    <a:pt x="594" y="1463"/>
                  </a:cubicBezTo>
                  <a:cubicBezTo>
                    <a:pt x="592" y="1458"/>
                    <a:pt x="588" y="1454"/>
                    <a:pt x="586" y="1448"/>
                  </a:cubicBezTo>
                  <a:cubicBezTo>
                    <a:pt x="570" y="1444"/>
                    <a:pt x="554" y="1440"/>
                    <a:pt x="538" y="1435"/>
                  </a:cubicBezTo>
                  <a:cubicBezTo>
                    <a:pt x="536" y="1441"/>
                    <a:pt x="539" y="1450"/>
                    <a:pt x="541" y="1455"/>
                  </a:cubicBezTo>
                  <a:close/>
                  <a:moveTo>
                    <a:pt x="466" y="1437"/>
                  </a:moveTo>
                  <a:cubicBezTo>
                    <a:pt x="466" y="1437"/>
                    <a:pt x="466" y="1437"/>
                    <a:pt x="466" y="1438"/>
                  </a:cubicBezTo>
                  <a:cubicBezTo>
                    <a:pt x="476" y="1446"/>
                    <a:pt x="485" y="1455"/>
                    <a:pt x="495" y="1463"/>
                  </a:cubicBezTo>
                  <a:cubicBezTo>
                    <a:pt x="514" y="1467"/>
                    <a:pt x="531" y="1473"/>
                    <a:pt x="552" y="1474"/>
                  </a:cubicBezTo>
                  <a:moveTo>
                    <a:pt x="552" y="1474"/>
                  </a:moveTo>
                  <a:cubicBezTo>
                    <a:pt x="552" y="1475"/>
                    <a:pt x="553" y="1474"/>
                    <a:pt x="552" y="1474"/>
                  </a:cubicBezTo>
                  <a:moveTo>
                    <a:pt x="552" y="1474"/>
                  </a:moveTo>
                  <a:cubicBezTo>
                    <a:pt x="547" y="1468"/>
                    <a:pt x="542" y="1463"/>
                    <a:pt x="538" y="1456"/>
                  </a:cubicBezTo>
                  <a:cubicBezTo>
                    <a:pt x="512" y="1451"/>
                    <a:pt x="490" y="1443"/>
                    <a:pt x="466" y="1437"/>
                  </a:cubicBezTo>
                  <a:moveTo>
                    <a:pt x="466" y="1437"/>
                  </a:moveTo>
                  <a:cubicBezTo>
                    <a:pt x="466" y="1435"/>
                    <a:pt x="465" y="1437"/>
                    <a:pt x="466" y="1437"/>
                  </a:cubicBezTo>
                  <a:moveTo>
                    <a:pt x="888" y="1463"/>
                  </a:moveTo>
                  <a:cubicBezTo>
                    <a:pt x="888" y="1467"/>
                    <a:pt x="885" y="1469"/>
                    <a:pt x="884" y="1472"/>
                  </a:cubicBezTo>
                  <a:cubicBezTo>
                    <a:pt x="919" y="1472"/>
                    <a:pt x="949" y="1466"/>
                    <a:pt x="980" y="1462"/>
                  </a:cubicBezTo>
                  <a:cubicBezTo>
                    <a:pt x="982" y="1456"/>
                    <a:pt x="988" y="1448"/>
                    <a:pt x="986" y="1441"/>
                  </a:cubicBezTo>
                  <a:cubicBezTo>
                    <a:pt x="956" y="1451"/>
                    <a:pt x="922" y="1458"/>
                    <a:pt x="888" y="1463"/>
                  </a:cubicBezTo>
                  <a:close/>
                  <a:moveTo>
                    <a:pt x="1098" y="1445"/>
                  </a:moveTo>
                  <a:cubicBezTo>
                    <a:pt x="1098" y="1445"/>
                    <a:pt x="1099" y="1446"/>
                    <a:pt x="1098" y="1445"/>
                  </a:cubicBezTo>
                  <a:close/>
                  <a:moveTo>
                    <a:pt x="423" y="1450"/>
                  </a:moveTo>
                  <a:cubicBezTo>
                    <a:pt x="423" y="1450"/>
                    <a:pt x="424" y="1451"/>
                    <a:pt x="423" y="1450"/>
                  </a:cubicBezTo>
                  <a:close/>
                  <a:moveTo>
                    <a:pt x="600" y="1464"/>
                  </a:moveTo>
                  <a:cubicBezTo>
                    <a:pt x="639" y="1469"/>
                    <a:pt x="688" y="1474"/>
                    <a:pt x="730" y="1469"/>
                  </a:cubicBezTo>
                  <a:cubicBezTo>
                    <a:pt x="679" y="1467"/>
                    <a:pt x="633" y="1459"/>
                    <a:pt x="590" y="1449"/>
                  </a:cubicBezTo>
                  <a:cubicBezTo>
                    <a:pt x="593" y="1455"/>
                    <a:pt x="595" y="1461"/>
                    <a:pt x="600" y="1464"/>
                  </a:cubicBezTo>
                  <a:close/>
                  <a:moveTo>
                    <a:pt x="888" y="1449"/>
                  </a:moveTo>
                  <a:cubicBezTo>
                    <a:pt x="859" y="1457"/>
                    <a:pt x="828" y="1462"/>
                    <a:pt x="797" y="1467"/>
                  </a:cubicBezTo>
                  <a:cubicBezTo>
                    <a:pt x="795" y="1467"/>
                    <a:pt x="793" y="1467"/>
                    <a:pt x="792" y="1467"/>
                  </a:cubicBezTo>
                  <a:cubicBezTo>
                    <a:pt x="790" y="1468"/>
                    <a:pt x="792" y="1469"/>
                    <a:pt x="794" y="1468"/>
                  </a:cubicBezTo>
                  <a:cubicBezTo>
                    <a:pt x="826" y="1467"/>
                    <a:pt x="856" y="1465"/>
                    <a:pt x="885" y="1461"/>
                  </a:cubicBezTo>
                  <a:cubicBezTo>
                    <a:pt x="887" y="1457"/>
                    <a:pt x="888" y="1453"/>
                    <a:pt x="890" y="1449"/>
                  </a:cubicBezTo>
                  <a:cubicBezTo>
                    <a:pt x="889" y="1449"/>
                    <a:pt x="888" y="1449"/>
                    <a:pt x="888" y="1449"/>
                  </a:cubicBezTo>
                  <a:close/>
                  <a:moveTo>
                    <a:pt x="425" y="1451"/>
                  </a:moveTo>
                  <a:cubicBezTo>
                    <a:pt x="425" y="1451"/>
                    <a:pt x="426" y="1452"/>
                    <a:pt x="425" y="1451"/>
                  </a:cubicBezTo>
                  <a:close/>
                  <a:moveTo>
                    <a:pt x="427" y="1452"/>
                  </a:moveTo>
                  <a:cubicBezTo>
                    <a:pt x="427" y="1452"/>
                    <a:pt x="428" y="1453"/>
                    <a:pt x="427" y="1452"/>
                  </a:cubicBezTo>
                  <a:close/>
                  <a:moveTo>
                    <a:pt x="429" y="1453"/>
                  </a:moveTo>
                  <a:cubicBezTo>
                    <a:pt x="428" y="1453"/>
                    <a:pt x="430" y="1454"/>
                    <a:pt x="429" y="1453"/>
                  </a:cubicBezTo>
                  <a:close/>
                  <a:moveTo>
                    <a:pt x="749" y="1462"/>
                  </a:moveTo>
                  <a:cubicBezTo>
                    <a:pt x="749" y="1462"/>
                    <a:pt x="750" y="1462"/>
                    <a:pt x="750" y="1463"/>
                  </a:cubicBezTo>
                  <a:moveTo>
                    <a:pt x="750" y="1463"/>
                  </a:moveTo>
                  <a:cubicBezTo>
                    <a:pt x="751" y="1464"/>
                    <a:pt x="752" y="1462"/>
                    <a:pt x="750" y="1463"/>
                  </a:cubicBezTo>
                  <a:moveTo>
                    <a:pt x="750" y="1463"/>
                  </a:moveTo>
                  <a:cubicBezTo>
                    <a:pt x="750" y="1462"/>
                    <a:pt x="749" y="1462"/>
                    <a:pt x="749" y="1462"/>
                  </a:cubicBezTo>
                  <a:moveTo>
                    <a:pt x="749" y="1462"/>
                  </a:moveTo>
                  <a:cubicBezTo>
                    <a:pt x="746" y="1458"/>
                    <a:pt x="742" y="1456"/>
                    <a:pt x="739" y="1453"/>
                  </a:cubicBezTo>
                  <a:cubicBezTo>
                    <a:pt x="738" y="1460"/>
                    <a:pt x="744" y="1460"/>
                    <a:pt x="749" y="1462"/>
                  </a:cubicBezTo>
                  <a:moveTo>
                    <a:pt x="559" y="1476"/>
                  </a:moveTo>
                  <a:cubicBezTo>
                    <a:pt x="572" y="1480"/>
                    <a:pt x="590" y="1477"/>
                    <a:pt x="605" y="1480"/>
                  </a:cubicBezTo>
                  <a:cubicBezTo>
                    <a:pt x="605" y="1476"/>
                    <a:pt x="598" y="1472"/>
                    <a:pt x="597" y="1466"/>
                  </a:cubicBezTo>
                  <a:cubicBezTo>
                    <a:pt x="577" y="1465"/>
                    <a:pt x="561" y="1460"/>
                    <a:pt x="543" y="1458"/>
                  </a:cubicBezTo>
                  <a:cubicBezTo>
                    <a:pt x="547" y="1464"/>
                    <a:pt x="551" y="1473"/>
                    <a:pt x="559" y="1476"/>
                  </a:cubicBezTo>
                  <a:close/>
                  <a:moveTo>
                    <a:pt x="981" y="1463"/>
                  </a:moveTo>
                  <a:cubicBezTo>
                    <a:pt x="976" y="1471"/>
                    <a:pt x="970" y="1476"/>
                    <a:pt x="964" y="1481"/>
                  </a:cubicBezTo>
                  <a:cubicBezTo>
                    <a:pt x="972" y="1480"/>
                    <a:pt x="978" y="1479"/>
                    <a:pt x="986" y="1478"/>
                  </a:cubicBezTo>
                  <a:cubicBezTo>
                    <a:pt x="993" y="1472"/>
                    <a:pt x="1000" y="1466"/>
                    <a:pt x="1007" y="1460"/>
                  </a:cubicBezTo>
                  <a:cubicBezTo>
                    <a:pt x="1007" y="1458"/>
                    <a:pt x="1008" y="1458"/>
                    <a:pt x="1006" y="1458"/>
                  </a:cubicBezTo>
                  <a:cubicBezTo>
                    <a:pt x="998" y="1460"/>
                    <a:pt x="989" y="1461"/>
                    <a:pt x="981" y="1463"/>
                  </a:cubicBezTo>
                  <a:close/>
                  <a:moveTo>
                    <a:pt x="1069" y="1460"/>
                  </a:moveTo>
                  <a:cubicBezTo>
                    <a:pt x="1069" y="1459"/>
                    <a:pt x="1070" y="1460"/>
                    <a:pt x="1069" y="1460"/>
                  </a:cubicBezTo>
                  <a:close/>
                  <a:moveTo>
                    <a:pt x="1066" y="1461"/>
                  </a:moveTo>
                  <a:cubicBezTo>
                    <a:pt x="1041" y="1468"/>
                    <a:pt x="1016" y="1476"/>
                    <a:pt x="987" y="1480"/>
                  </a:cubicBezTo>
                  <a:cubicBezTo>
                    <a:pt x="984" y="1484"/>
                    <a:pt x="979" y="1485"/>
                    <a:pt x="976" y="1488"/>
                  </a:cubicBezTo>
                  <a:cubicBezTo>
                    <a:pt x="1008" y="1481"/>
                    <a:pt x="1042" y="1475"/>
                    <a:pt x="1066" y="1461"/>
                  </a:cubicBezTo>
                  <a:moveTo>
                    <a:pt x="1066" y="1461"/>
                  </a:moveTo>
                  <a:cubicBezTo>
                    <a:pt x="1070" y="1462"/>
                    <a:pt x="1067" y="1458"/>
                    <a:pt x="1066" y="1461"/>
                  </a:cubicBezTo>
                  <a:moveTo>
                    <a:pt x="742" y="1463"/>
                  </a:moveTo>
                  <a:cubicBezTo>
                    <a:pt x="742" y="1465"/>
                    <a:pt x="746" y="1462"/>
                    <a:pt x="742" y="1463"/>
                  </a:cubicBezTo>
                  <a:moveTo>
                    <a:pt x="742" y="1463"/>
                  </a:moveTo>
                  <a:cubicBezTo>
                    <a:pt x="741" y="1462"/>
                    <a:pt x="740" y="1461"/>
                    <a:pt x="739" y="1461"/>
                  </a:cubicBezTo>
                  <a:cubicBezTo>
                    <a:pt x="739" y="1463"/>
                    <a:pt x="740" y="1462"/>
                    <a:pt x="742" y="1463"/>
                  </a:cubicBezTo>
                  <a:moveTo>
                    <a:pt x="1072" y="1462"/>
                  </a:moveTo>
                  <a:cubicBezTo>
                    <a:pt x="1072" y="1461"/>
                    <a:pt x="1073" y="1462"/>
                    <a:pt x="1072" y="1462"/>
                  </a:cubicBezTo>
                  <a:close/>
                  <a:moveTo>
                    <a:pt x="774" y="1463"/>
                  </a:moveTo>
                  <a:cubicBezTo>
                    <a:pt x="774" y="1463"/>
                    <a:pt x="775" y="1464"/>
                    <a:pt x="774" y="1463"/>
                  </a:cubicBezTo>
                  <a:close/>
                  <a:moveTo>
                    <a:pt x="746" y="1464"/>
                  </a:moveTo>
                  <a:cubicBezTo>
                    <a:pt x="745" y="1464"/>
                    <a:pt x="746" y="1465"/>
                    <a:pt x="746" y="1464"/>
                  </a:cubicBezTo>
                  <a:close/>
                  <a:moveTo>
                    <a:pt x="780" y="1464"/>
                  </a:moveTo>
                  <a:cubicBezTo>
                    <a:pt x="780" y="1464"/>
                    <a:pt x="781" y="1465"/>
                    <a:pt x="780" y="1464"/>
                  </a:cubicBezTo>
                  <a:close/>
                  <a:moveTo>
                    <a:pt x="796" y="1472"/>
                  </a:moveTo>
                  <a:cubicBezTo>
                    <a:pt x="823" y="1473"/>
                    <a:pt x="851" y="1473"/>
                    <a:pt x="879" y="1473"/>
                  </a:cubicBezTo>
                  <a:cubicBezTo>
                    <a:pt x="879" y="1470"/>
                    <a:pt x="886" y="1464"/>
                    <a:pt x="882" y="1463"/>
                  </a:cubicBezTo>
                  <a:cubicBezTo>
                    <a:pt x="855" y="1469"/>
                    <a:pt x="823" y="1468"/>
                    <a:pt x="796" y="1472"/>
                  </a:cubicBezTo>
                  <a:close/>
                  <a:moveTo>
                    <a:pt x="882" y="1475"/>
                  </a:moveTo>
                  <a:cubicBezTo>
                    <a:pt x="882" y="1479"/>
                    <a:pt x="879" y="1481"/>
                    <a:pt x="878" y="1485"/>
                  </a:cubicBezTo>
                  <a:cubicBezTo>
                    <a:pt x="901" y="1482"/>
                    <a:pt x="937" y="1489"/>
                    <a:pt x="958" y="1482"/>
                  </a:cubicBezTo>
                  <a:cubicBezTo>
                    <a:pt x="961" y="1480"/>
                    <a:pt x="965" y="1476"/>
                    <a:pt x="968" y="1473"/>
                  </a:cubicBezTo>
                  <a:cubicBezTo>
                    <a:pt x="971" y="1470"/>
                    <a:pt x="977" y="1467"/>
                    <a:pt x="975" y="1464"/>
                  </a:cubicBezTo>
                  <a:cubicBezTo>
                    <a:pt x="946" y="1470"/>
                    <a:pt x="916" y="1474"/>
                    <a:pt x="882" y="1475"/>
                  </a:cubicBezTo>
                  <a:close/>
                  <a:moveTo>
                    <a:pt x="784" y="1466"/>
                  </a:moveTo>
                  <a:cubicBezTo>
                    <a:pt x="784" y="1466"/>
                    <a:pt x="785" y="1467"/>
                    <a:pt x="784" y="1466"/>
                  </a:cubicBezTo>
                  <a:close/>
                  <a:moveTo>
                    <a:pt x="503" y="1468"/>
                  </a:moveTo>
                  <a:cubicBezTo>
                    <a:pt x="520" y="1486"/>
                    <a:pt x="554" y="1491"/>
                    <a:pt x="582" y="1493"/>
                  </a:cubicBezTo>
                  <a:cubicBezTo>
                    <a:pt x="572" y="1490"/>
                    <a:pt x="565" y="1483"/>
                    <a:pt x="556" y="1478"/>
                  </a:cubicBezTo>
                  <a:cubicBezTo>
                    <a:pt x="537" y="1475"/>
                    <a:pt x="521" y="1471"/>
                    <a:pt x="503" y="1468"/>
                  </a:cubicBezTo>
                  <a:moveTo>
                    <a:pt x="503" y="1468"/>
                  </a:moveTo>
                  <a:cubicBezTo>
                    <a:pt x="502" y="1467"/>
                    <a:pt x="502" y="1468"/>
                    <a:pt x="503" y="1468"/>
                  </a:cubicBezTo>
                  <a:moveTo>
                    <a:pt x="611" y="1480"/>
                  </a:moveTo>
                  <a:cubicBezTo>
                    <a:pt x="653" y="1483"/>
                    <a:pt x="697" y="1480"/>
                    <a:pt x="732" y="1473"/>
                  </a:cubicBezTo>
                  <a:cubicBezTo>
                    <a:pt x="687" y="1475"/>
                    <a:pt x="642" y="1473"/>
                    <a:pt x="601" y="1467"/>
                  </a:cubicBezTo>
                  <a:cubicBezTo>
                    <a:pt x="604" y="1472"/>
                    <a:pt x="605" y="1478"/>
                    <a:pt x="611" y="1480"/>
                  </a:cubicBezTo>
                  <a:close/>
                  <a:moveTo>
                    <a:pt x="738" y="1472"/>
                  </a:moveTo>
                  <a:cubicBezTo>
                    <a:pt x="737" y="1472"/>
                    <a:pt x="736" y="1472"/>
                    <a:pt x="736" y="1473"/>
                  </a:cubicBezTo>
                  <a:cubicBezTo>
                    <a:pt x="737" y="1473"/>
                    <a:pt x="738" y="1473"/>
                    <a:pt x="738" y="1472"/>
                  </a:cubicBezTo>
                  <a:close/>
                  <a:moveTo>
                    <a:pt x="789" y="1473"/>
                  </a:moveTo>
                  <a:cubicBezTo>
                    <a:pt x="788" y="1473"/>
                    <a:pt x="786" y="1473"/>
                    <a:pt x="786" y="1474"/>
                  </a:cubicBezTo>
                  <a:cubicBezTo>
                    <a:pt x="787" y="1474"/>
                    <a:pt x="789" y="1474"/>
                    <a:pt x="789" y="1473"/>
                  </a:cubicBezTo>
                  <a:close/>
                  <a:moveTo>
                    <a:pt x="742" y="1475"/>
                  </a:moveTo>
                  <a:cubicBezTo>
                    <a:pt x="741" y="1475"/>
                    <a:pt x="742" y="1476"/>
                    <a:pt x="742" y="1475"/>
                  </a:cubicBezTo>
                  <a:close/>
                  <a:moveTo>
                    <a:pt x="745" y="1509"/>
                  </a:moveTo>
                  <a:cubicBezTo>
                    <a:pt x="748" y="1509"/>
                    <a:pt x="752" y="1509"/>
                    <a:pt x="755" y="1509"/>
                  </a:cubicBezTo>
                  <a:cubicBezTo>
                    <a:pt x="757" y="1498"/>
                    <a:pt x="761" y="1484"/>
                    <a:pt x="759" y="1474"/>
                  </a:cubicBezTo>
                  <a:cubicBezTo>
                    <a:pt x="754" y="1485"/>
                    <a:pt x="737" y="1490"/>
                    <a:pt x="745" y="1509"/>
                  </a:cubicBezTo>
                  <a:close/>
                  <a:moveTo>
                    <a:pt x="877" y="1476"/>
                  </a:moveTo>
                  <a:cubicBezTo>
                    <a:pt x="879" y="1475"/>
                    <a:pt x="877" y="1475"/>
                    <a:pt x="877" y="1476"/>
                  </a:cubicBezTo>
                  <a:moveTo>
                    <a:pt x="877" y="1476"/>
                  </a:moveTo>
                  <a:cubicBezTo>
                    <a:pt x="848" y="1477"/>
                    <a:pt x="817" y="1475"/>
                    <a:pt x="791" y="1475"/>
                  </a:cubicBezTo>
                  <a:cubicBezTo>
                    <a:pt x="817" y="1479"/>
                    <a:pt x="844" y="1483"/>
                    <a:pt x="873" y="1485"/>
                  </a:cubicBezTo>
                  <a:cubicBezTo>
                    <a:pt x="875" y="1482"/>
                    <a:pt x="877" y="1480"/>
                    <a:pt x="877" y="1476"/>
                  </a:cubicBezTo>
                  <a:moveTo>
                    <a:pt x="655" y="1493"/>
                  </a:moveTo>
                  <a:cubicBezTo>
                    <a:pt x="685" y="1490"/>
                    <a:pt x="715" y="1482"/>
                    <a:pt x="737" y="1477"/>
                  </a:cubicBezTo>
                  <a:cubicBezTo>
                    <a:pt x="737" y="1476"/>
                    <a:pt x="739" y="1475"/>
                    <a:pt x="736" y="1475"/>
                  </a:cubicBezTo>
                  <a:cubicBezTo>
                    <a:pt x="700" y="1482"/>
                    <a:pt x="655" y="1485"/>
                    <a:pt x="612" y="1483"/>
                  </a:cubicBezTo>
                  <a:cubicBezTo>
                    <a:pt x="615" y="1498"/>
                    <a:pt x="635" y="1496"/>
                    <a:pt x="655" y="1493"/>
                  </a:cubicBezTo>
                  <a:close/>
                  <a:moveTo>
                    <a:pt x="749" y="1476"/>
                  </a:moveTo>
                  <a:cubicBezTo>
                    <a:pt x="748" y="1476"/>
                    <a:pt x="749" y="1477"/>
                    <a:pt x="749" y="1476"/>
                  </a:cubicBezTo>
                  <a:close/>
                  <a:moveTo>
                    <a:pt x="754" y="1476"/>
                  </a:moveTo>
                  <a:cubicBezTo>
                    <a:pt x="749" y="1477"/>
                    <a:pt x="746" y="1481"/>
                    <a:pt x="741" y="1483"/>
                  </a:cubicBezTo>
                  <a:cubicBezTo>
                    <a:pt x="742" y="1484"/>
                    <a:pt x="741" y="1488"/>
                    <a:pt x="743" y="1489"/>
                  </a:cubicBezTo>
                  <a:cubicBezTo>
                    <a:pt x="746" y="1485"/>
                    <a:pt x="752" y="1481"/>
                    <a:pt x="754" y="1476"/>
                  </a:cubicBezTo>
                  <a:moveTo>
                    <a:pt x="754" y="1476"/>
                  </a:moveTo>
                  <a:cubicBezTo>
                    <a:pt x="756" y="1475"/>
                    <a:pt x="754" y="1475"/>
                    <a:pt x="754" y="1476"/>
                  </a:cubicBezTo>
                  <a:moveTo>
                    <a:pt x="773" y="1476"/>
                  </a:moveTo>
                  <a:cubicBezTo>
                    <a:pt x="772" y="1476"/>
                    <a:pt x="773" y="1477"/>
                    <a:pt x="773" y="1476"/>
                  </a:cubicBezTo>
                  <a:close/>
                  <a:moveTo>
                    <a:pt x="782" y="1475"/>
                  </a:moveTo>
                  <a:cubicBezTo>
                    <a:pt x="781" y="1475"/>
                    <a:pt x="780" y="1475"/>
                    <a:pt x="780" y="1476"/>
                  </a:cubicBezTo>
                  <a:cubicBezTo>
                    <a:pt x="781" y="1476"/>
                    <a:pt x="782" y="1476"/>
                    <a:pt x="782" y="1475"/>
                  </a:cubicBezTo>
                  <a:close/>
                  <a:moveTo>
                    <a:pt x="746" y="1477"/>
                  </a:moveTo>
                  <a:cubicBezTo>
                    <a:pt x="743" y="1476"/>
                    <a:pt x="739" y="1478"/>
                    <a:pt x="742" y="1480"/>
                  </a:cubicBezTo>
                  <a:cubicBezTo>
                    <a:pt x="742" y="1478"/>
                    <a:pt x="745" y="1479"/>
                    <a:pt x="746" y="1477"/>
                  </a:cubicBezTo>
                  <a:moveTo>
                    <a:pt x="746" y="1477"/>
                  </a:moveTo>
                  <a:cubicBezTo>
                    <a:pt x="750" y="1478"/>
                    <a:pt x="746" y="1474"/>
                    <a:pt x="746" y="1477"/>
                  </a:cubicBezTo>
                  <a:moveTo>
                    <a:pt x="758" y="1509"/>
                  </a:moveTo>
                  <a:cubicBezTo>
                    <a:pt x="768" y="1509"/>
                    <a:pt x="777" y="1509"/>
                    <a:pt x="787" y="1509"/>
                  </a:cubicBezTo>
                  <a:cubicBezTo>
                    <a:pt x="781" y="1500"/>
                    <a:pt x="770" y="1487"/>
                    <a:pt x="763" y="1476"/>
                  </a:cubicBezTo>
                  <a:cubicBezTo>
                    <a:pt x="761" y="1486"/>
                    <a:pt x="760" y="1498"/>
                    <a:pt x="758" y="1509"/>
                  </a:cubicBezTo>
                  <a:close/>
                  <a:moveTo>
                    <a:pt x="796" y="1509"/>
                  </a:moveTo>
                  <a:cubicBezTo>
                    <a:pt x="804" y="1511"/>
                    <a:pt x="813" y="1505"/>
                    <a:pt x="826" y="1508"/>
                  </a:cubicBezTo>
                  <a:cubicBezTo>
                    <a:pt x="807" y="1497"/>
                    <a:pt x="786" y="1489"/>
                    <a:pt x="769" y="1476"/>
                  </a:cubicBezTo>
                  <a:cubicBezTo>
                    <a:pt x="777" y="1485"/>
                    <a:pt x="782" y="1505"/>
                    <a:pt x="796" y="1509"/>
                  </a:cubicBezTo>
                  <a:close/>
                  <a:moveTo>
                    <a:pt x="837" y="1507"/>
                  </a:moveTo>
                  <a:cubicBezTo>
                    <a:pt x="844" y="1507"/>
                    <a:pt x="860" y="1507"/>
                    <a:pt x="864" y="1499"/>
                  </a:cubicBezTo>
                  <a:cubicBezTo>
                    <a:pt x="831" y="1496"/>
                    <a:pt x="800" y="1484"/>
                    <a:pt x="774" y="1477"/>
                  </a:cubicBezTo>
                  <a:cubicBezTo>
                    <a:pt x="791" y="1485"/>
                    <a:pt x="814" y="1505"/>
                    <a:pt x="837" y="1507"/>
                  </a:cubicBezTo>
                  <a:close/>
                  <a:moveTo>
                    <a:pt x="865" y="1497"/>
                  </a:moveTo>
                  <a:cubicBezTo>
                    <a:pt x="867" y="1494"/>
                    <a:pt x="870" y="1491"/>
                    <a:pt x="871" y="1487"/>
                  </a:cubicBezTo>
                  <a:cubicBezTo>
                    <a:pt x="839" y="1487"/>
                    <a:pt x="810" y="1479"/>
                    <a:pt x="783" y="1477"/>
                  </a:cubicBezTo>
                  <a:cubicBezTo>
                    <a:pt x="809" y="1485"/>
                    <a:pt x="835" y="1493"/>
                    <a:pt x="865" y="1497"/>
                  </a:cubicBezTo>
                  <a:close/>
                  <a:moveTo>
                    <a:pt x="617" y="1495"/>
                  </a:moveTo>
                  <a:cubicBezTo>
                    <a:pt x="616" y="1492"/>
                    <a:pt x="610" y="1486"/>
                    <a:pt x="606" y="1483"/>
                  </a:cubicBezTo>
                  <a:cubicBezTo>
                    <a:pt x="592" y="1483"/>
                    <a:pt x="576" y="1479"/>
                    <a:pt x="563" y="1480"/>
                  </a:cubicBezTo>
                  <a:cubicBezTo>
                    <a:pt x="577" y="1489"/>
                    <a:pt x="591" y="1498"/>
                    <a:pt x="617" y="1495"/>
                  </a:cubicBezTo>
                  <a:close/>
                  <a:moveTo>
                    <a:pt x="626" y="1499"/>
                  </a:moveTo>
                  <a:cubicBezTo>
                    <a:pt x="667" y="1513"/>
                    <a:pt x="710" y="1498"/>
                    <a:pt x="738" y="1480"/>
                  </a:cubicBezTo>
                  <a:cubicBezTo>
                    <a:pt x="706" y="1488"/>
                    <a:pt x="665" y="1495"/>
                    <a:pt x="626" y="1499"/>
                  </a:cubicBezTo>
                  <a:close/>
                  <a:moveTo>
                    <a:pt x="1025" y="1480"/>
                  </a:moveTo>
                  <a:cubicBezTo>
                    <a:pt x="1025" y="1479"/>
                    <a:pt x="1026" y="1480"/>
                    <a:pt x="1025" y="1480"/>
                  </a:cubicBezTo>
                  <a:close/>
                  <a:moveTo>
                    <a:pt x="1022" y="1481"/>
                  </a:moveTo>
                  <a:cubicBezTo>
                    <a:pt x="1023" y="1481"/>
                    <a:pt x="1022" y="1480"/>
                    <a:pt x="1022" y="1481"/>
                  </a:cubicBezTo>
                  <a:close/>
                  <a:moveTo>
                    <a:pt x="516" y="1482"/>
                  </a:moveTo>
                  <a:cubicBezTo>
                    <a:pt x="516" y="1481"/>
                    <a:pt x="517" y="1482"/>
                    <a:pt x="516" y="1482"/>
                  </a:cubicBezTo>
                  <a:close/>
                  <a:moveTo>
                    <a:pt x="1018" y="1482"/>
                  </a:moveTo>
                  <a:cubicBezTo>
                    <a:pt x="1001" y="1486"/>
                    <a:pt x="981" y="1488"/>
                    <a:pt x="966" y="1495"/>
                  </a:cubicBezTo>
                  <a:moveTo>
                    <a:pt x="966" y="1495"/>
                  </a:moveTo>
                  <a:cubicBezTo>
                    <a:pt x="962" y="1494"/>
                    <a:pt x="965" y="1498"/>
                    <a:pt x="966" y="1495"/>
                  </a:cubicBezTo>
                  <a:moveTo>
                    <a:pt x="966" y="1495"/>
                  </a:moveTo>
                  <a:cubicBezTo>
                    <a:pt x="985" y="1493"/>
                    <a:pt x="1002" y="1488"/>
                    <a:pt x="1018" y="1482"/>
                  </a:cubicBezTo>
                  <a:moveTo>
                    <a:pt x="1018" y="1482"/>
                  </a:moveTo>
                  <a:cubicBezTo>
                    <a:pt x="1022" y="1483"/>
                    <a:pt x="1019" y="1479"/>
                    <a:pt x="1018" y="1482"/>
                  </a:cubicBezTo>
                  <a:moveTo>
                    <a:pt x="940" y="1495"/>
                  </a:moveTo>
                  <a:cubicBezTo>
                    <a:pt x="955" y="1492"/>
                    <a:pt x="972" y="1491"/>
                    <a:pt x="980" y="1482"/>
                  </a:cubicBezTo>
                  <a:cubicBezTo>
                    <a:pt x="962" y="1482"/>
                    <a:pt x="950" y="1488"/>
                    <a:pt x="940" y="1495"/>
                  </a:cubicBezTo>
                  <a:close/>
                  <a:moveTo>
                    <a:pt x="681" y="1507"/>
                  </a:moveTo>
                  <a:cubicBezTo>
                    <a:pt x="694" y="1507"/>
                    <a:pt x="707" y="1507"/>
                    <a:pt x="719" y="1509"/>
                  </a:cubicBezTo>
                  <a:cubicBezTo>
                    <a:pt x="726" y="1503"/>
                    <a:pt x="734" y="1498"/>
                    <a:pt x="740" y="1491"/>
                  </a:cubicBezTo>
                  <a:cubicBezTo>
                    <a:pt x="737" y="1491"/>
                    <a:pt x="741" y="1484"/>
                    <a:pt x="738" y="1484"/>
                  </a:cubicBezTo>
                  <a:cubicBezTo>
                    <a:pt x="722" y="1494"/>
                    <a:pt x="700" y="1499"/>
                    <a:pt x="681" y="1507"/>
                  </a:cubicBezTo>
                  <a:close/>
                  <a:moveTo>
                    <a:pt x="876" y="1487"/>
                  </a:moveTo>
                  <a:cubicBezTo>
                    <a:pt x="874" y="1491"/>
                    <a:pt x="871" y="1493"/>
                    <a:pt x="870" y="1498"/>
                  </a:cubicBezTo>
                  <a:cubicBezTo>
                    <a:pt x="900" y="1502"/>
                    <a:pt x="934" y="1501"/>
                    <a:pt x="950" y="1486"/>
                  </a:cubicBezTo>
                  <a:cubicBezTo>
                    <a:pt x="927" y="1487"/>
                    <a:pt x="902" y="1488"/>
                    <a:pt x="876" y="1487"/>
                  </a:cubicBezTo>
                  <a:close/>
                  <a:moveTo>
                    <a:pt x="542" y="1492"/>
                  </a:moveTo>
                  <a:cubicBezTo>
                    <a:pt x="542" y="1492"/>
                    <a:pt x="543" y="1493"/>
                    <a:pt x="542" y="1492"/>
                  </a:cubicBezTo>
                  <a:close/>
                  <a:moveTo>
                    <a:pt x="570" y="1495"/>
                  </a:moveTo>
                  <a:cubicBezTo>
                    <a:pt x="565" y="1495"/>
                    <a:pt x="538" y="1491"/>
                    <a:pt x="548" y="1494"/>
                  </a:cubicBezTo>
                  <a:cubicBezTo>
                    <a:pt x="571" y="1502"/>
                    <a:pt x="600" y="1512"/>
                    <a:pt x="625" y="1510"/>
                  </a:cubicBezTo>
                  <a:cubicBezTo>
                    <a:pt x="606" y="1504"/>
                    <a:pt x="592" y="1498"/>
                    <a:pt x="570" y="1495"/>
                  </a:cubicBezTo>
                  <a:close/>
                  <a:moveTo>
                    <a:pt x="958" y="1495"/>
                  </a:moveTo>
                  <a:cubicBezTo>
                    <a:pt x="949" y="1496"/>
                    <a:pt x="942" y="1497"/>
                    <a:pt x="935" y="1499"/>
                  </a:cubicBezTo>
                  <a:cubicBezTo>
                    <a:pt x="943" y="1498"/>
                    <a:pt x="953" y="1499"/>
                    <a:pt x="958" y="1495"/>
                  </a:cubicBezTo>
                  <a:moveTo>
                    <a:pt x="958" y="1495"/>
                  </a:moveTo>
                  <a:cubicBezTo>
                    <a:pt x="962" y="1496"/>
                    <a:pt x="958" y="1492"/>
                    <a:pt x="958" y="1495"/>
                  </a:cubicBezTo>
                  <a:moveTo>
                    <a:pt x="724" y="1509"/>
                  </a:moveTo>
                  <a:cubicBezTo>
                    <a:pt x="730" y="1509"/>
                    <a:pt x="736" y="1509"/>
                    <a:pt x="742" y="1509"/>
                  </a:cubicBezTo>
                  <a:cubicBezTo>
                    <a:pt x="740" y="1505"/>
                    <a:pt x="741" y="1498"/>
                    <a:pt x="739" y="1495"/>
                  </a:cubicBezTo>
                  <a:cubicBezTo>
                    <a:pt x="735" y="1501"/>
                    <a:pt x="728" y="1504"/>
                    <a:pt x="724" y="1509"/>
                  </a:cubicBezTo>
                  <a:close/>
                  <a:moveTo>
                    <a:pt x="613" y="1499"/>
                  </a:moveTo>
                  <a:cubicBezTo>
                    <a:pt x="615" y="1500"/>
                    <a:pt x="623" y="1501"/>
                    <a:pt x="624" y="1500"/>
                  </a:cubicBezTo>
                  <a:cubicBezTo>
                    <a:pt x="622" y="1496"/>
                    <a:pt x="599" y="1499"/>
                    <a:pt x="613" y="1499"/>
                  </a:cubicBezTo>
                  <a:close/>
                  <a:moveTo>
                    <a:pt x="929" y="1500"/>
                  </a:moveTo>
                  <a:cubicBezTo>
                    <a:pt x="929" y="1500"/>
                    <a:pt x="930" y="1501"/>
                    <a:pt x="929" y="1500"/>
                  </a:cubicBezTo>
                  <a:close/>
                  <a:moveTo>
                    <a:pt x="865" y="1505"/>
                  </a:moveTo>
                  <a:cubicBezTo>
                    <a:pt x="871" y="1503"/>
                    <a:pt x="880" y="1504"/>
                    <a:pt x="886" y="1502"/>
                  </a:cubicBezTo>
                  <a:cubicBezTo>
                    <a:pt x="879" y="1502"/>
                    <a:pt x="867" y="1497"/>
                    <a:pt x="865" y="1505"/>
                  </a:cubicBezTo>
                  <a:close/>
                  <a:moveTo>
                    <a:pt x="608" y="1501"/>
                  </a:moveTo>
                  <a:cubicBezTo>
                    <a:pt x="608" y="1501"/>
                    <a:pt x="607" y="1501"/>
                    <a:pt x="606" y="1502"/>
                  </a:cubicBezTo>
                  <a:cubicBezTo>
                    <a:pt x="607" y="1502"/>
                    <a:pt x="608" y="1502"/>
                    <a:pt x="608" y="1501"/>
                  </a:cubicBezTo>
                  <a:close/>
                  <a:moveTo>
                    <a:pt x="885" y="1514"/>
                  </a:moveTo>
                  <a:cubicBezTo>
                    <a:pt x="909" y="1514"/>
                    <a:pt x="929" y="1509"/>
                    <a:pt x="946" y="1501"/>
                  </a:cubicBezTo>
                  <a:cubicBezTo>
                    <a:pt x="921" y="1500"/>
                    <a:pt x="904" y="1509"/>
                    <a:pt x="885" y="1514"/>
                  </a:cubicBezTo>
                  <a:close/>
                  <a:moveTo>
                    <a:pt x="633" y="1509"/>
                  </a:moveTo>
                  <a:cubicBezTo>
                    <a:pt x="629" y="1504"/>
                    <a:pt x="618" y="1501"/>
                    <a:pt x="609" y="1503"/>
                  </a:cubicBezTo>
                  <a:cubicBezTo>
                    <a:pt x="618" y="1504"/>
                    <a:pt x="626" y="1509"/>
                    <a:pt x="633" y="1509"/>
                  </a:cubicBezTo>
                  <a:close/>
                  <a:moveTo>
                    <a:pt x="858" y="1512"/>
                  </a:moveTo>
                  <a:cubicBezTo>
                    <a:pt x="879" y="1516"/>
                    <a:pt x="896" y="1508"/>
                    <a:pt x="912" y="1503"/>
                  </a:cubicBezTo>
                  <a:cubicBezTo>
                    <a:pt x="893" y="1506"/>
                    <a:pt x="869" y="1502"/>
                    <a:pt x="858" y="1512"/>
                  </a:cubicBezTo>
                  <a:close/>
                  <a:moveTo>
                    <a:pt x="659" y="1507"/>
                  </a:moveTo>
                  <a:cubicBezTo>
                    <a:pt x="650" y="1508"/>
                    <a:pt x="641" y="1503"/>
                    <a:pt x="633" y="1506"/>
                  </a:cubicBezTo>
                  <a:cubicBezTo>
                    <a:pt x="638" y="1512"/>
                    <a:pt x="652" y="1509"/>
                    <a:pt x="659" y="1507"/>
                  </a:cubicBezTo>
                  <a:close/>
                  <a:moveTo>
                    <a:pt x="645" y="1512"/>
                  </a:moveTo>
                  <a:cubicBezTo>
                    <a:pt x="667" y="1518"/>
                    <a:pt x="698" y="1526"/>
                    <a:pt x="714" y="1511"/>
                  </a:cubicBezTo>
                  <a:cubicBezTo>
                    <a:pt x="688" y="1510"/>
                    <a:pt x="666" y="1506"/>
                    <a:pt x="645" y="1512"/>
                  </a:cubicBezTo>
                  <a:close/>
                  <a:moveTo>
                    <a:pt x="845" y="1510"/>
                  </a:moveTo>
                  <a:cubicBezTo>
                    <a:pt x="849" y="1510"/>
                    <a:pt x="855" y="1512"/>
                    <a:pt x="856" y="1508"/>
                  </a:cubicBezTo>
                  <a:cubicBezTo>
                    <a:pt x="852" y="1509"/>
                    <a:pt x="847" y="1508"/>
                    <a:pt x="845" y="1510"/>
                  </a:cubicBezTo>
                  <a:close/>
                  <a:moveTo>
                    <a:pt x="798" y="1512"/>
                  </a:moveTo>
                  <a:cubicBezTo>
                    <a:pt x="808" y="1524"/>
                    <a:pt x="839" y="1525"/>
                    <a:pt x="850" y="1513"/>
                  </a:cubicBezTo>
                  <a:cubicBezTo>
                    <a:pt x="837" y="1508"/>
                    <a:pt x="813" y="1509"/>
                    <a:pt x="798" y="1512"/>
                  </a:cubicBezTo>
                  <a:close/>
                  <a:moveTo>
                    <a:pt x="699" y="1522"/>
                  </a:moveTo>
                  <a:cubicBezTo>
                    <a:pt x="714" y="1522"/>
                    <a:pt x="731" y="1526"/>
                    <a:pt x="746" y="1524"/>
                  </a:cubicBezTo>
                  <a:cubicBezTo>
                    <a:pt x="743" y="1521"/>
                    <a:pt x="744" y="1515"/>
                    <a:pt x="742" y="1511"/>
                  </a:cubicBezTo>
                  <a:cubicBezTo>
                    <a:pt x="721" y="1509"/>
                    <a:pt x="710" y="1514"/>
                    <a:pt x="699" y="1522"/>
                  </a:cubicBezTo>
                  <a:close/>
                  <a:moveTo>
                    <a:pt x="750" y="1525"/>
                  </a:moveTo>
                  <a:cubicBezTo>
                    <a:pt x="753" y="1522"/>
                    <a:pt x="754" y="1517"/>
                    <a:pt x="754" y="1511"/>
                  </a:cubicBezTo>
                  <a:cubicBezTo>
                    <a:pt x="751" y="1511"/>
                    <a:pt x="748" y="1511"/>
                    <a:pt x="745" y="1511"/>
                  </a:cubicBezTo>
                  <a:cubicBezTo>
                    <a:pt x="747" y="1516"/>
                    <a:pt x="745" y="1524"/>
                    <a:pt x="750" y="1525"/>
                  </a:cubicBezTo>
                  <a:close/>
                  <a:moveTo>
                    <a:pt x="790" y="1511"/>
                  </a:moveTo>
                  <a:cubicBezTo>
                    <a:pt x="779" y="1511"/>
                    <a:pt x="768" y="1511"/>
                    <a:pt x="757" y="1511"/>
                  </a:cubicBezTo>
                  <a:cubicBezTo>
                    <a:pt x="757" y="1517"/>
                    <a:pt x="755" y="1520"/>
                    <a:pt x="754" y="1525"/>
                  </a:cubicBezTo>
                  <a:cubicBezTo>
                    <a:pt x="773" y="1525"/>
                    <a:pt x="792" y="1526"/>
                    <a:pt x="807" y="1522"/>
                  </a:cubicBezTo>
                  <a:cubicBezTo>
                    <a:pt x="800" y="1520"/>
                    <a:pt x="797" y="1514"/>
                    <a:pt x="790" y="1511"/>
                  </a:cubicBezTo>
                  <a:close/>
                  <a:moveTo>
                    <a:pt x="852" y="1517"/>
                  </a:moveTo>
                  <a:cubicBezTo>
                    <a:pt x="851" y="1518"/>
                    <a:pt x="852" y="1518"/>
                    <a:pt x="852" y="1517"/>
                  </a:cubicBezTo>
                  <a:moveTo>
                    <a:pt x="852" y="1517"/>
                  </a:moveTo>
                  <a:cubicBezTo>
                    <a:pt x="857" y="1517"/>
                    <a:pt x="861" y="1517"/>
                    <a:pt x="864" y="1515"/>
                  </a:cubicBezTo>
                  <a:cubicBezTo>
                    <a:pt x="859" y="1515"/>
                    <a:pt x="854" y="1513"/>
                    <a:pt x="852" y="1517"/>
                  </a:cubicBezTo>
                  <a:moveTo>
                    <a:pt x="655" y="1518"/>
                  </a:moveTo>
                  <a:cubicBezTo>
                    <a:pt x="655" y="1518"/>
                    <a:pt x="656" y="1519"/>
                    <a:pt x="655" y="1518"/>
                  </a:cubicBezTo>
                  <a:close/>
                  <a:moveTo>
                    <a:pt x="674" y="1522"/>
                  </a:moveTo>
                  <a:cubicBezTo>
                    <a:pt x="679" y="1522"/>
                    <a:pt x="678" y="1522"/>
                    <a:pt x="674" y="1521"/>
                  </a:cubicBezTo>
                  <a:cubicBezTo>
                    <a:pt x="672" y="1521"/>
                    <a:pt x="662" y="1518"/>
                    <a:pt x="658" y="1519"/>
                  </a:cubicBezTo>
                  <a:cubicBezTo>
                    <a:pt x="665" y="1520"/>
                    <a:pt x="671" y="1522"/>
                    <a:pt x="674" y="1522"/>
                  </a:cubicBezTo>
                  <a:close/>
                </a:path>
              </a:pathLst>
            </a:custGeom>
            <a:grpFill/>
            <a:ln w="9525">
              <a:noFill/>
              <a:round/>
              <a:headEnd/>
              <a:tailEnd/>
            </a:ln>
          </p:spPr>
          <p:txBody>
            <a:bodyPr/>
            <a:lstStyle/>
            <a:p>
              <a:endParaRPr lang="de-DE"/>
            </a:p>
          </p:txBody>
        </p:sp>
        <p:sp>
          <p:nvSpPr>
            <p:cNvPr id="15" name="Freeform 12"/>
            <p:cNvSpPr>
              <a:spLocks noEditPoints="1"/>
            </p:cNvSpPr>
            <p:nvPr/>
          </p:nvSpPr>
          <p:spPr bwMode="gray">
            <a:xfrm>
              <a:off x="2834290" y="1987741"/>
              <a:ext cx="3470441" cy="3332809"/>
            </a:xfrm>
            <a:custGeom>
              <a:avLst/>
              <a:gdLst/>
              <a:ahLst/>
              <a:cxnLst>
                <a:cxn ang="0">
                  <a:pos x="1157" y="29"/>
                </a:cxn>
                <a:cxn ang="0">
                  <a:pos x="617" y="117"/>
                </a:cxn>
                <a:cxn ang="0">
                  <a:pos x="656" y="178"/>
                </a:cxn>
                <a:cxn ang="0">
                  <a:pos x="239" y="258"/>
                </a:cxn>
                <a:cxn ang="0">
                  <a:pos x="536" y="255"/>
                </a:cxn>
                <a:cxn ang="0">
                  <a:pos x="663" y="454"/>
                </a:cxn>
                <a:cxn ang="0">
                  <a:pos x="900" y="474"/>
                </a:cxn>
                <a:cxn ang="0">
                  <a:pos x="922" y="511"/>
                </a:cxn>
                <a:cxn ang="0">
                  <a:pos x="908" y="527"/>
                </a:cxn>
                <a:cxn ang="0">
                  <a:pos x="895" y="533"/>
                </a:cxn>
                <a:cxn ang="0">
                  <a:pos x="1040" y="559"/>
                </a:cxn>
                <a:cxn ang="0">
                  <a:pos x="1319" y="1342"/>
                </a:cxn>
                <a:cxn ang="0">
                  <a:pos x="1320" y="1379"/>
                </a:cxn>
                <a:cxn ang="0">
                  <a:pos x="576" y="31"/>
                </a:cxn>
                <a:cxn ang="0">
                  <a:pos x="469" y="123"/>
                </a:cxn>
                <a:cxn ang="0">
                  <a:pos x="676" y="54"/>
                </a:cxn>
                <a:cxn ang="0">
                  <a:pos x="618" y="4"/>
                </a:cxn>
                <a:cxn ang="0">
                  <a:pos x="595" y="5"/>
                </a:cxn>
                <a:cxn ang="0">
                  <a:pos x="513" y="46"/>
                </a:cxn>
                <a:cxn ang="0">
                  <a:pos x="422" y="75"/>
                </a:cxn>
                <a:cxn ang="0">
                  <a:pos x="459" y="67"/>
                </a:cxn>
                <a:cxn ang="0">
                  <a:pos x="1681" y="642"/>
                </a:cxn>
                <a:cxn ang="0">
                  <a:pos x="1077" y="36"/>
                </a:cxn>
                <a:cxn ang="0">
                  <a:pos x="1098" y="110"/>
                </a:cxn>
                <a:cxn ang="0">
                  <a:pos x="979" y="117"/>
                </a:cxn>
                <a:cxn ang="0">
                  <a:pos x="948" y="122"/>
                </a:cxn>
                <a:cxn ang="0">
                  <a:pos x="820" y="97"/>
                </a:cxn>
                <a:cxn ang="0">
                  <a:pos x="698" y="200"/>
                </a:cxn>
                <a:cxn ang="0">
                  <a:pos x="828" y="182"/>
                </a:cxn>
                <a:cxn ang="0">
                  <a:pos x="734" y="228"/>
                </a:cxn>
                <a:cxn ang="0">
                  <a:pos x="635" y="272"/>
                </a:cxn>
                <a:cxn ang="0">
                  <a:pos x="593" y="234"/>
                </a:cxn>
                <a:cxn ang="0">
                  <a:pos x="621" y="295"/>
                </a:cxn>
                <a:cxn ang="0">
                  <a:pos x="441" y="441"/>
                </a:cxn>
                <a:cxn ang="0">
                  <a:pos x="621" y="411"/>
                </a:cxn>
                <a:cxn ang="0">
                  <a:pos x="709" y="512"/>
                </a:cxn>
                <a:cxn ang="0">
                  <a:pos x="740" y="381"/>
                </a:cxn>
                <a:cxn ang="0">
                  <a:pos x="870" y="536"/>
                </a:cxn>
                <a:cxn ang="0">
                  <a:pos x="911" y="470"/>
                </a:cxn>
                <a:cxn ang="0">
                  <a:pos x="1059" y="616"/>
                </a:cxn>
                <a:cxn ang="0">
                  <a:pos x="834" y="603"/>
                </a:cxn>
                <a:cxn ang="0">
                  <a:pos x="677" y="539"/>
                </a:cxn>
                <a:cxn ang="0">
                  <a:pos x="369" y="587"/>
                </a:cxn>
                <a:cxn ang="0">
                  <a:pos x="215" y="834"/>
                </a:cxn>
                <a:cxn ang="0">
                  <a:pos x="317" y="1065"/>
                </a:cxn>
                <a:cxn ang="0">
                  <a:pos x="592" y="1115"/>
                </a:cxn>
                <a:cxn ang="0">
                  <a:pos x="681" y="1291"/>
                </a:cxn>
                <a:cxn ang="0">
                  <a:pos x="733" y="1503"/>
                </a:cxn>
                <a:cxn ang="0">
                  <a:pos x="1016" y="1556"/>
                </a:cxn>
                <a:cxn ang="0">
                  <a:pos x="1197" y="1373"/>
                </a:cxn>
                <a:cxn ang="0">
                  <a:pos x="1271" y="1154"/>
                </a:cxn>
                <a:cxn ang="0">
                  <a:pos x="1311" y="967"/>
                </a:cxn>
                <a:cxn ang="0">
                  <a:pos x="1135" y="797"/>
                </a:cxn>
                <a:cxn ang="0">
                  <a:pos x="1197" y="810"/>
                </a:cxn>
                <a:cxn ang="0">
                  <a:pos x="1447" y="788"/>
                </a:cxn>
                <a:cxn ang="0">
                  <a:pos x="1277" y="635"/>
                </a:cxn>
                <a:cxn ang="0">
                  <a:pos x="1531" y="652"/>
                </a:cxn>
                <a:cxn ang="0">
                  <a:pos x="1658" y="862"/>
                </a:cxn>
                <a:cxn ang="0">
                  <a:pos x="1038" y="440"/>
                </a:cxn>
                <a:cxn ang="0">
                  <a:pos x="991" y="389"/>
                </a:cxn>
                <a:cxn ang="0">
                  <a:pos x="1099" y="418"/>
                </a:cxn>
                <a:cxn ang="0">
                  <a:pos x="287" y="206"/>
                </a:cxn>
                <a:cxn ang="0">
                  <a:pos x="50" y="1063"/>
                </a:cxn>
              </a:cxnLst>
              <a:rect l="0" t="0" r="r" b="b"/>
              <a:pathLst>
                <a:path w="1683" h="1609">
                  <a:moveTo>
                    <a:pt x="1008" y="20"/>
                  </a:moveTo>
                  <a:cubicBezTo>
                    <a:pt x="1021" y="27"/>
                    <a:pt x="1028" y="27"/>
                    <a:pt x="1045" y="29"/>
                  </a:cubicBezTo>
                  <a:cubicBezTo>
                    <a:pt x="1035" y="22"/>
                    <a:pt x="1023" y="21"/>
                    <a:pt x="1008" y="20"/>
                  </a:cubicBezTo>
                  <a:close/>
                  <a:moveTo>
                    <a:pt x="1146" y="26"/>
                  </a:moveTo>
                  <a:cubicBezTo>
                    <a:pt x="1143" y="26"/>
                    <a:pt x="1143" y="22"/>
                    <a:pt x="1141" y="21"/>
                  </a:cubicBezTo>
                  <a:cubicBezTo>
                    <a:pt x="1142" y="21"/>
                    <a:pt x="1146" y="24"/>
                    <a:pt x="1147" y="21"/>
                  </a:cubicBezTo>
                  <a:cubicBezTo>
                    <a:pt x="1138" y="19"/>
                    <a:pt x="1136" y="20"/>
                    <a:pt x="1128" y="22"/>
                  </a:cubicBezTo>
                  <a:cubicBezTo>
                    <a:pt x="1134" y="24"/>
                    <a:pt x="1139" y="27"/>
                    <a:pt x="1146" y="26"/>
                  </a:cubicBezTo>
                  <a:close/>
                  <a:moveTo>
                    <a:pt x="1063" y="27"/>
                  </a:moveTo>
                  <a:cubicBezTo>
                    <a:pt x="1057" y="27"/>
                    <a:pt x="1049" y="23"/>
                    <a:pt x="1045" y="25"/>
                  </a:cubicBezTo>
                  <a:cubicBezTo>
                    <a:pt x="1050" y="26"/>
                    <a:pt x="1053" y="31"/>
                    <a:pt x="1059" y="32"/>
                  </a:cubicBezTo>
                  <a:cubicBezTo>
                    <a:pt x="1060" y="30"/>
                    <a:pt x="1063" y="30"/>
                    <a:pt x="1063" y="27"/>
                  </a:cubicBezTo>
                  <a:close/>
                  <a:moveTo>
                    <a:pt x="1157" y="29"/>
                  </a:moveTo>
                  <a:cubicBezTo>
                    <a:pt x="1159" y="30"/>
                    <a:pt x="1161" y="30"/>
                    <a:pt x="1163" y="31"/>
                  </a:cubicBezTo>
                  <a:cubicBezTo>
                    <a:pt x="1163" y="28"/>
                    <a:pt x="1158" y="27"/>
                    <a:pt x="1157" y="29"/>
                  </a:cubicBezTo>
                  <a:close/>
                  <a:moveTo>
                    <a:pt x="966" y="79"/>
                  </a:moveTo>
                  <a:cubicBezTo>
                    <a:pt x="979" y="79"/>
                    <a:pt x="987" y="91"/>
                    <a:pt x="1000" y="85"/>
                  </a:cubicBezTo>
                  <a:cubicBezTo>
                    <a:pt x="983" y="83"/>
                    <a:pt x="971" y="65"/>
                    <a:pt x="984" y="55"/>
                  </a:cubicBezTo>
                  <a:cubicBezTo>
                    <a:pt x="988" y="52"/>
                    <a:pt x="993" y="54"/>
                    <a:pt x="996" y="49"/>
                  </a:cubicBezTo>
                  <a:cubicBezTo>
                    <a:pt x="992" y="41"/>
                    <a:pt x="983" y="46"/>
                    <a:pt x="978" y="50"/>
                  </a:cubicBezTo>
                  <a:cubicBezTo>
                    <a:pt x="970" y="49"/>
                    <a:pt x="966" y="53"/>
                    <a:pt x="962" y="58"/>
                  </a:cubicBezTo>
                  <a:cubicBezTo>
                    <a:pt x="969" y="61"/>
                    <a:pt x="963" y="73"/>
                    <a:pt x="966" y="79"/>
                  </a:cubicBezTo>
                  <a:close/>
                  <a:moveTo>
                    <a:pt x="1026" y="63"/>
                  </a:moveTo>
                  <a:cubicBezTo>
                    <a:pt x="1029" y="64"/>
                    <a:pt x="1031" y="68"/>
                    <a:pt x="1033" y="64"/>
                  </a:cubicBezTo>
                  <a:cubicBezTo>
                    <a:pt x="1032" y="63"/>
                    <a:pt x="1028" y="61"/>
                    <a:pt x="1026" y="63"/>
                  </a:cubicBezTo>
                  <a:close/>
                  <a:moveTo>
                    <a:pt x="1025" y="92"/>
                  </a:moveTo>
                  <a:cubicBezTo>
                    <a:pt x="1021" y="90"/>
                    <a:pt x="1015" y="86"/>
                    <a:pt x="1011" y="88"/>
                  </a:cubicBezTo>
                  <a:cubicBezTo>
                    <a:pt x="1014" y="90"/>
                    <a:pt x="1020" y="94"/>
                    <a:pt x="1025" y="92"/>
                  </a:cubicBezTo>
                  <a:close/>
                  <a:moveTo>
                    <a:pt x="618" y="123"/>
                  </a:moveTo>
                  <a:cubicBezTo>
                    <a:pt x="612" y="123"/>
                    <a:pt x="617" y="119"/>
                    <a:pt x="617" y="117"/>
                  </a:cubicBezTo>
                  <a:cubicBezTo>
                    <a:pt x="614" y="117"/>
                    <a:pt x="614" y="116"/>
                    <a:pt x="614" y="114"/>
                  </a:cubicBezTo>
                  <a:cubicBezTo>
                    <a:pt x="605" y="120"/>
                    <a:pt x="599" y="113"/>
                    <a:pt x="590" y="118"/>
                  </a:cubicBezTo>
                  <a:cubicBezTo>
                    <a:pt x="590" y="117"/>
                    <a:pt x="590" y="115"/>
                    <a:pt x="589" y="115"/>
                  </a:cubicBezTo>
                  <a:cubicBezTo>
                    <a:pt x="588" y="118"/>
                    <a:pt x="582" y="120"/>
                    <a:pt x="580" y="119"/>
                  </a:cubicBezTo>
                  <a:cubicBezTo>
                    <a:pt x="582" y="117"/>
                    <a:pt x="585" y="116"/>
                    <a:pt x="584" y="111"/>
                  </a:cubicBezTo>
                  <a:cubicBezTo>
                    <a:pt x="577" y="113"/>
                    <a:pt x="569" y="115"/>
                    <a:pt x="565" y="119"/>
                  </a:cubicBezTo>
                  <a:cubicBezTo>
                    <a:pt x="568" y="121"/>
                    <a:pt x="572" y="116"/>
                    <a:pt x="574" y="119"/>
                  </a:cubicBezTo>
                  <a:cubicBezTo>
                    <a:pt x="573" y="125"/>
                    <a:pt x="562" y="121"/>
                    <a:pt x="559" y="125"/>
                  </a:cubicBezTo>
                  <a:cubicBezTo>
                    <a:pt x="563" y="124"/>
                    <a:pt x="564" y="126"/>
                    <a:pt x="566" y="129"/>
                  </a:cubicBezTo>
                  <a:cubicBezTo>
                    <a:pt x="563" y="133"/>
                    <a:pt x="556" y="128"/>
                    <a:pt x="555" y="134"/>
                  </a:cubicBezTo>
                  <a:cubicBezTo>
                    <a:pt x="559" y="135"/>
                    <a:pt x="561" y="134"/>
                    <a:pt x="564" y="133"/>
                  </a:cubicBezTo>
                  <a:cubicBezTo>
                    <a:pt x="564" y="137"/>
                    <a:pt x="567" y="137"/>
                    <a:pt x="568" y="140"/>
                  </a:cubicBezTo>
                  <a:cubicBezTo>
                    <a:pt x="584" y="136"/>
                    <a:pt x="608" y="137"/>
                    <a:pt x="618" y="123"/>
                  </a:cubicBezTo>
                  <a:close/>
                  <a:moveTo>
                    <a:pt x="651" y="184"/>
                  </a:moveTo>
                  <a:cubicBezTo>
                    <a:pt x="654" y="184"/>
                    <a:pt x="656" y="182"/>
                    <a:pt x="656" y="178"/>
                  </a:cubicBezTo>
                  <a:cubicBezTo>
                    <a:pt x="653" y="178"/>
                    <a:pt x="651" y="180"/>
                    <a:pt x="651" y="184"/>
                  </a:cubicBezTo>
                  <a:close/>
                  <a:moveTo>
                    <a:pt x="635" y="196"/>
                  </a:moveTo>
                  <a:cubicBezTo>
                    <a:pt x="634" y="194"/>
                    <a:pt x="634" y="192"/>
                    <a:pt x="633" y="191"/>
                  </a:cubicBezTo>
                  <a:cubicBezTo>
                    <a:pt x="631" y="192"/>
                    <a:pt x="631" y="196"/>
                    <a:pt x="635" y="196"/>
                  </a:cubicBezTo>
                  <a:close/>
                  <a:moveTo>
                    <a:pt x="604" y="197"/>
                  </a:moveTo>
                  <a:cubicBezTo>
                    <a:pt x="601" y="200"/>
                    <a:pt x="595" y="199"/>
                    <a:pt x="595" y="204"/>
                  </a:cubicBezTo>
                  <a:cubicBezTo>
                    <a:pt x="601" y="205"/>
                    <a:pt x="606" y="201"/>
                    <a:pt x="604" y="197"/>
                  </a:cubicBezTo>
                  <a:close/>
                  <a:moveTo>
                    <a:pt x="595" y="213"/>
                  </a:moveTo>
                  <a:cubicBezTo>
                    <a:pt x="599" y="213"/>
                    <a:pt x="599" y="210"/>
                    <a:pt x="599" y="207"/>
                  </a:cubicBezTo>
                  <a:cubicBezTo>
                    <a:pt x="595" y="207"/>
                    <a:pt x="593" y="211"/>
                    <a:pt x="595" y="213"/>
                  </a:cubicBezTo>
                  <a:close/>
                  <a:moveTo>
                    <a:pt x="280" y="210"/>
                  </a:moveTo>
                  <a:cubicBezTo>
                    <a:pt x="262" y="220"/>
                    <a:pt x="248" y="231"/>
                    <a:pt x="232" y="242"/>
                  </a:cubicBezTo>
                  <a:cubicBezTo>
                    <a:pt x="234" y="251"/>
                    <a:pt x="231" y="253"/>
                    <a:pt x="227" y="259"/>
                  </a:cubicBezTo>
                  <a:cubicBezTo>
                    <a:pt x="232" y="260"/>
                    <a:pt x="226" y="264"/>
                    <a:pt x="227" y="266"/>
                  </a:cubicBezTo>
                  <a:cubicBezTo>
                    <a:pt x="232" y="265"/>
                    <a:pt x="235" y="261"/>
                    <a:pt x="239" y="258"/>
                  </a:cubicBezTo>
                  <a:cubicBezTo>
                    <a:pt x="241" y="246"/>
                    <a:pt x="254" y="245"/>
                    <a:pt x="258" y="235"/>
                  </a:cubicBezTo>
                  <a:cubicBezTo>
                    <a:pt x="257" y="234"/>
                    <a:pt x="255" y="238"/>
                    <a:pt x="255" y="235"/>
                  </a:cubicBezTo>
                  <a:cubicBezTo>
                    <a:pt x="261" y="225"/>
                    <a:pt x="272" y="219"/>
                    <a:pt x="280" y="210"/>
                  </a:cubicBezTo>
                  <a:close/>
                  <a:moveTo>
                    <a:pt x="252" y="214"/>
                  </a:moveTo>
                  <a:cubicBezTo>
                    <a:pt x="250" y="216"/>
                    <a:pt x="245" y="220"/>
                    <a:pt x="248" y="224"/>
                  </a:cubicBezTo>
                  <a:cubicBezTo>
                    <a:pt x="250" y="221"/>
                    <a:pt x="254" y="217"/>
                    <a:pt x="252" y="214"/>
                  </a:cubicBezTo>
                  <a:close/>
                  <a:moveTo>
                    <a:pt x="520" y="272"/>
                  </a:moveTo>
                  <a:cubicBezTo>
                    <a:pt x="521" y="276"/>
                    <a:pt x="521" y="277"/>
                    <a:pt x="522" y="280"/>
                  </a:cubicBezTo>
                  <a:cubicBezTo>
                    <a:pt x="540" y="274"/>
                    <a:pt x="569" y="277"/>
                    <a:pt x="570" y="252"/>
                  </a:cubicBezTo>
                  <a:cubicBezTo>
                    <a:pt x="576" y="249"/>
                    <a:pt x="586" y="246"/>
                    <a:pt x="582" y="235"/>
                  </a:cubicBezTo>
                  <a:cubicBezTo>
                    <a:pt x="572" y="230"/>
                    <a:pt x="564" y="233"/>
                    <a:pt x="556" y="239"/>
                  </a:cubicBezTo>
                  <a:cubicBezTo>
                    <a:pt x="556" y="241"/>
                    <a:pt x="557" y="241"/>
                    <a:pt x="557" y="243"/>
                  </a:cubicBezTo>
                  <a:cubicBezTo>
                    <a:pt x="554" y="243"/>
                    <a:pt x="554" y="245"/>
                    <a:pt x="551" y="245"/>
                  </a:cubicBezTo>
                  <a:cubicBezTo>
                    <a:pt x="549" y="244"/>
                    <a:pt x="549" y="241"/>
                    <a:pt x="546" y="242"/>
                  </a:cubicBezTo>
                  <a:cubicBezTo>
                    <a:pt x="542" y="246"/>
                    <a:pt x="538" y="250"/>
                    <a:pt x="536" y="255"/>
                  </a:cubicBezTo>
                  <a:cubicBezTo>
                    <a:pt x="536" y="258"/>
                    <a:pt x="540" y="256"/>
                    <a:pt x="540" y="259"/>
                  </a:cubicBezTo>
                  <a:cubicBezTo>
                    <a:pt x="532" y="263"/>
                    <a:pt x="527" y="268"/>
                    <a:pt x="520" y="272"/>
                  </a:cubicBezTo>
                  <a:close/>
                  <a:moveTo>
                    <a:pt x="591" y="247"/>
                  </a:moveTo>
                  <a:cubicBezTo>
                    <a:pt x="588" y="244"/>
                    <a:pt x="585" y="248"/>
                    <a:pt x="585" y="251"/>
                  </a:cubicBezTo>
                  <a:cubicBezTo>
                    <a:pt x="588" y="251"/>
                    <a:pt x="589" y="249"/>
                    <a:pt x="591" y="247"/>
                  </a:cubicBezTo>
                  <a:close/>
                  <a:moveTo>
                    <a:pt x="212" y="259"/>
                  </a:moveTo>
                  <a:cubicBezTo>
                    <a:pt x="216" y="258"/>
                    <a:pt x="220" y="253"/>
                    <a:pt x="219" y="251"/>
                  </a:cubicBezTo>
                  <a:cubicBezTo>
                    <a:pt x="218" y="254"/>
                    <a:pt x="213" y="255"/>
                    <a:pt x="212" y="259"/>
                  </a:cubicBezTo>
                  <a:close/>
                  <a:moveTo>
                    <a:pt x="673" y="447"/>
                  </a:moveTo>
                  <a:cubicBezTo>
                    <a:pt x="678" y="442"/>
                    <a:pt x="685" y="428"/>
                    <a:pt x="678" y="420"/>
                  </a:cubicBezTo>
                  <a:cubicBezTo>
                    <a:pt x="670" y="427"/>
                    <a:pt x="664" y="431"/>
                    <a:pt x="666" y="444"/>
                  </a:cubicBezTo>
                  <a:cubicBezTo>
                    <a:pt x="669" y="445"/>
                    <a:pt x="669" y="448"/>
                    <a:pt x="673" y="447"/>
                  </a:cubicBezTo>
                  <a:close/>
                  <a:moveTo>
                    <a:pt x="654" y="488"/>
                  </a:moveTo>
                  <a:cubicBezTo>
                    <a:pt x="663" y="487"/>
                    <a:pt x="664" y="483"/>
                    <a:pt x="671" y="485"/>
                  </a:cubicBezTo>
                  <a:cubicBezTo>
                    <a:pt x="677" y="471"/>
                    <a:pt x="685" y="438"/>
                    <a:pt x="663" y="454"/>
                  </a:cubicBezTo>
                  <a:cubicBezTo>
                    <a:pt x="660" y="453"/>
                    <a:pt x="658" y="450"/>
                    <a:pt x="656" y="452"/>
                  </a:cubicBezTo>
                  <a:cubicBezTo>
                    <a:pt x="654" y="456"/>
                    <a:pt x="658" y="457"/>
                    <a:pt x="658" y="461"/>
                  </a:cubicBezTo>
                  <a:cubicBezTo>
                    <a:pt x="658" y="469"/>
                    <a:pt x="651" y="479"/>
                    <a:pt x="654" y="488"/>
                  </a:cubicBezTo>
                  <a:close/>
                  <a:moveTo>
                    <a:pt x="602" y="468"/>
                  </a:moveTo>
                  <a:cubicBezTo>
                    <a:pt x="603" y="464"/>
                    <a:pt x="597" y="462"/>
                    <a:pt x="594" y="465"/>
                  </a:cubicBezTo>
                  <a:cubicBezTo>
                    <a:pt x="595" y="468"/>
                    <a:pt x="599" y="471"/>
                    <a:pt x="602" y="468"/>
                  </a:cubicBezTo>
                  <a:close/>
                  <a:moveTo>
                    <a:pt x="590" y="468"/>
                  </a:moveTo>
                  <a:cubicBezTo>
                    <a:pt x="587" y="463"/>
                    <a:pt x="577" y="465"/>
                    <a:pt x="575" y="470"/>
                  </a:cubicBezTo>
                  <a:cubicBezTo>
                    <a:pt x="578" y="477"/>
                    <a:pt x="590" y="478"/>
                    <a:pt x="590" y="468"/>
                  </a:cubicBezTo>
                  <a:close/>
                  <a:moveTo>
                    <a:pt x="880" y="468"/>
                  </a:moveTo>
                  <a:cubicBezTo>
                    <a:pt x="879" y="472"/>
                    <a:pt x="883" y="470"/>
                    <a:pt x="884" y="470"/>
                  </a:cubicBezTo>
                  <a:cubicBezTo>
                    <a:pt x="885" y="468"/>
                    <a:pt x="881" y="467"/>
                    <a:pt x="880" y="468"/>
                  </a:cubicBezTo>
                  <a:close/>
                  <a:moveTo>
                    <a:pt x="900" y="474"/>
                  </a:moveTo>
                  <a:cubicBezTo>
                    <a:pt x="898" y="473"/>
                    <a:pt x="894" y="473"/>
                    <a:pt x="893" y="474"/>
                  </a:cubicBezTo>
                  <a:cubicBezTo>
                    <a:pt x="892" y="480"/>
                    <a:pt x="900" y="479"/>
                    <a:pt x="900" y="474"/>
                  </a:cubicBezTo>
                  <a:close/>
                  <a:moveTo>
                    <a:pt x="563" y="477"/>
                  </a:moveTo>
                  <a:cubicBezTo>
                    <a:pt x="561" y="477"/>
                    <a:pt x="560" y="477"/>
                    <a:pt x="559" y="476"/>
                  </a:cubicBezTo>
                  <a:cubicBezTo>
                    <a:pt x="558" y="478"/>
                    <a:pt x="555" y="480"/>
                    <a:pt x="557" y="483"/>
                  </a:cubicBezTo>
                  <a:cubicBezTo>
                    <a:pt x="560" y="482"/>
                    <a:pt x="563" y="481"/>
                    <a:pt x="563" y="477"/>
                  </a:cubicBezTo>
                  <a:close/>
                  <a:moveTo>
                    <a:pt x="826" y="506"/>
                  </a:moveTo>
                  <a:cubicBezTo>
                    <a:pt x="828" y="507"/>
                    <a:pt x="832" y="508"/>
                    <a:pt x="834" y="506"/>
                  </a:cubicBezTo>
                  <a:cubicBezTo>
                    <a:pt x="834" y="501"/>
                    <a:pt x="825" y="499"/>
                    <a:pt x="826" y="506"/>
                  </a:cubicBezTo>
                  <a:close/>
                  <a:moveTo>
                    <a:pt x="830" y="510"/>
                  </a:moveTo>
                  <a:cubicBezTo>
                    <a:pt x="830" y="515"/>
                    <a:pt x="830" y="515"/>
                    <a:pt x="830" y="515"/>
                  </a:cubicBezTo>
                  <a:cubicBezTo>
                    <a:pt x="835" y="519"/>
                    <a:pt x="836" y="510"/>
                    <a:pt x="832" y="509"/>
                  </a:cubicBezTo>
                  <a:cubicBezTo>
                    <a:pt x="831" y="510"/>
                    <a:pt x="831" y="510"/>
                    <a:pt x="830" y="510"/>
                  </a:cubicBezTo>
                  <a:close/>
                  <a:moveTo>
                    <a:pt x="892" y="511"/>
                  </a:moveTo>
                  <a:cubicBezTo>
                    <a:pt x="895" y="513"/>
                    <a:pt x="895" y="518"/>
                    <a:pt x="899" y="515"/>
                  </a:cubicBezTo>
                  <a:cubicBezTo>
                    <a:pt x="900" y="511"/>
                    <a:pt x="893" y="507"/>
                    <a:pt x="892" y="511"/>
                  </a:cubicBezTo>
                  <a:close/>
                  <a:moveTo>
                    <a:pt x="922" y="511"/>
                  </a:moveTo>
                  <a:cubicBezTo>
                    <a:pt x="922" y="512"/>
                    <a:pt x="920" y="513"/>
                    <a:pt x="921" y="515"/>
                  </a:cubicBezTo>
                  <a:cubicBezTo>
                    <a:pt x="922" y="516"/>
                    <a:pt x="925" y="516"/>
                    <a:pt x="927" y="515"/>
                  </a:cubicBezTo>
                  <a:cubicBezTo>
                    <a:pt x="926" y="512"/>
                    <a:pt x="925" y="510"/>
                    <a:pt x="922" y="511"/>
                  </a:cubicBezTo>
                  <a:close/>
                  <a:moveTo>
                    <a:pt x="915" y="515"/>
                  </a:moveTo>
                  <a:cubicBezTo>
                    <a:pt x="912" y="514"/>
                    <a:pt x="911" y="515"/>
                    <a:pt x="911" y="518"/>
                  </a:cubicBezTo>
                  <a:cubicBezTo>
                    <a:pt x="915" y="518"/>
                    <a:pt x="915" y="518"/>
                    <a:pt x="915" y="518"/>
                  </a:cubicBezTo>
                  <a:lnTo>
                    <a:pt x="915" y="515"/>
                  </a:lnTo>
                  <a:close/>
                  <a:moveTo>
                    <a:pt x="890" y="517"/>
                  </a:moveTo>
                  <a:cubicBezTo>
                    <a:pt x="889" y="516"/>
                    <a:pt x="886" y="514"/>
                    <a:pt x="884" y="516"/>
                  </a:cubicBezTo>
                  <a:cubicBezTo>
                    <a:pt x="884" y="518"/>
                    <a:pt x="885" y="519"/>
                    <a:pt x="885" y="519"/>
                  </a:cubicBezTo>
                  <a:cubicBezTo>
                    <a:pt x="888" y="519"/>
                    <a:pt x="889" y="519"/>
                    <a:pt x="890" y="517"/>
                  </a:cubicBezTo>
                  <a:close/>
                  <a:moveTo>
                    <a:pt x="923" y="522"/>
                  </a:moveTo>
                  <a:cubicBezTo>
                    <a:pt x="925" y="522"/>
                    <a:pt x="927" y="522"/>
                    <a:pt x="927" y="519"/>
                  </a:cubicBezTo>
                  <a:cubicBezTo>
                    <a:pt x="924" y="519"/>
                    <a:pt x="923" y="520"/>
                    <a:pt x="923" y="522"/>
                  </a:cubicBezTo>
                  <a:close/>
                  <a:moveTo>
                    <a:pt x="908" y="527"/>
                  </a:moveTo>
                  <a:cubicBezTo>
                    <a:pt x="910" y="522"/>
                    <a:pt x="906" y="522"/>
                    <a:pt x="903" y="521"/>
                  </a:cubicBezTo>
                  <a:cubicBezTo>
                    <a:pt x="901" y="523"/>
                    <a:pt x="902" y="526"/>
                    <a:pt x="903" y="528"/>
                  </a:cubicBezTo>
                  <a:cubicBezTo>
                    <a:pt x="905" y="528"/>
                    <a:pt x="907" y="528"/>
                    <a:pt x="908" y="527"/>
                  </a:cubicBezTo>
                  <a:close/>
                  <a:moveTo>
                    <a:pt x="929" y="531"/>
                  </a:moveTo>
                  <a:cubicBezTo>
                    <a:pt x="933" y="531"/>
                    <a:pt x="936" y="529"/>
                    <a:pt x="936" y="524"/>
                  </a:cubicBezTo>
                  <a:cubicBezTo>
                    <a:pt x="931" y="524"/>
                    <a:pt x="928" y="525"/>
                    <a:pt x="929" y="531"/>
                  </a:cubicBezTo>
                  <a:close/>
                  <a:moveTo>
                    <a:pt x="916" y="534"/>
                  </a:moveTo>
                  <a:cubicBezTo>
                    <a:pt x="920" y="537"/>
                    <a:pt x="926" y="533"/>
                    <a:pt x="920" y="531"/>
                  </a:cubicBezTo>
                  <a:cubicBezTo>
                    <a:pt x="920" y="533"/>
                    <a:pt x="916" y="531"/>
                    <a:pt x="916" y="534"/>
                  </a:cubicBezTo>
                  <a:close/>
                  <a:moveTo>
                    <a:pt x="898" y="536"/>
                  </a:moveTo>
                  <a:cubicBezTo>
                    <a:pt x="898" y="535"/>
                    <a:pt x="898" y="535"/>
                    <a:pt x="899" y="535"/>
                  </a:cubicBezTo>
                  <a:cubicBezTo>
                    <a:pt x="899" y="533"/>
                    <a:pt x="899" y="533"/>
                    <a:pt x="899" y="533"/>
                  </a:cubicBezTo>
                  <a:cubicBezTo>
                    <a:pt x="898" y="533"/>
                    <a:pt x="898" y="533"/>
                    <a:pt x="898" y="532"/>
                  </a:cubicBezTo>
                  <a:cubicBezTo>
                    <a:pt x="896" y="532"/>
                    <a:pt x="896" y="532"/>
                    <a:pt x="896" y="532"/>
                  </a:cubicBezTo>
                  <a:cubicBezTo>
                    <a:pt x="896" y="532"/>
                    <a:pt x="896" y="533"/>
                    <a:pt x="895" y="533"/>
                  </a:cubicBezTo>
                  <a:cubicBezTo>
                    <a:pt x="895" y="535"/>
                    <a:pt x="895" y="535"/>
                    <a:pt x="895" y="535"/>
                  </a:cubicBezTo>
                  <a:cubicBezTo>
                    <a:pt x="896" y="535"/>
                    <a:pt x="896" y="535"/>
                    <a:pt x="896" y="536"/>
                  </a:cubicBezTo>
                  <a:lnTo>
                    <a:pt x="898" y="536"/>
                  </a:lnTo>
                  <a:close/>
                  <a:moveTo>
                    <a:pt x="948" y="535"/>
                  </a:moveTo>
                  <a:cubicBezTo>
                    <a:pt x="942" y="531"/>
                    <a:pt x="937" y="543"/>
                    <a:pt x="943" y="545"/>
                  </a:cubicBezTo>
                  <a:cubicBezTo>
                    <a:pt x="945" y="542"/>
                    <a:pt x="948" y="540"/>
                    <a:pt x="948" y="535"/>
                  </a:cubicBezTo>
                  <a:close/>
                  <a:moveTo>
                    <a:pt x="738" y="546"/>
                  </a:moveTo>
                  <a:cubicBezTo>
                    <a:pt x="742" y="530"/>
                    <a:pt x="721" y="544"/>
                    <a:pt x="738" y="546"/>
                  </a:cubicBezTo>
                  <a:close/>
                  <a:moveTo>
                    <a:pt x="871" y="540"/>
                  </a:moveTo>
                  <a:cubicBezTo>
                    <a:pt x="870" y="538"/>
                    <a:pt x="866" y="538"/>
                    <a:pt x="864" y="539"/>
                  </a:cubicBezTo>
                  <a:cubicBezTo>
                    <a:pt x="863" y="543"/>
                    <a:pt x="871" y="543"/>
                    <a:pt x="871" y="540"/>
                  </a:cubicBezTo>
                  <a:close/>
                  <a:moveTo>
                    <a:pt x="931" y="546"/>
                  </a:moveTo>
                  <a:cubicBezTo>
                    <a:pt x="931" y="549"/>
                    <a:pt x="928" y="555"/>
                    <a:pt x="933" y="555"/>
                  </a:cubicBezTo>
                  <a:cubicBezTo>
                    <a:pt x="937" y="554"/>
                    <a:pt x="935" y="546"/>
                    <a:pt x="931" y="546"/>
                  </a:cubicBezTo>
                  <a:close/>
                  <a:moveTo>
                    <a:pt x="1040" y="559"/>
                  </a:moveTo>
                  <a:cubicBezTo>
                    <a:pt x="1041" y="555"/>
                    <a:pt x="1041" y="550"/>
                    <a:pt x="1043" y="546"/>
                  </a:cubicBezTo>
                  <a:cubicBezTo>
                    <a:pt x="1033" y="551"/>
                    <a:pt x="1019" y="551"/>
                    <a:pt x="1011" y="557"/>
                  </a:cubicBezTo>
                  <a:cubicBezTo>
                    <a:pt x="1017" y="570"/>
                    <a:pt x="1029" y="563"/>
                    <a:pt x="1040" y="559"/>
                  </a:cubicBezTo>
                  <a:close/>
                  <a:moveTo>
                    <a:pt x="879" y="557"/>
                  </a:moveTo>
                  <a:cubicBezTo>
                    <a:pt x="888" y="556"/>
                    <a:pt x="895" y="564"/>
                    <a:pt x="901" y="564"/>
                  </a:cubicBezTo>
                  <a:cubicBezTo>
                    <a:pt x="907" y="565"/>
                    <a:pt x="915" y="562"/>
                    <a:pt x="921" y="560"/>
                  </a:cubicBezTo>
                  <a:cubicBezTo>
                    <a:pt x="921" y="557"/>
                    <a:pt x="921" y="557"/>
                    <a:pt x="921" y="557"/>
                  </a:cubicBezTo>
                  <a:cubicBezTo>
                    <a:pt x="909" y="556"/>
                    <a:pt x="890" y="552"/>
                    <a:pt x="880" y="550"/>
                  </a:cubicBezTo>
                  <a:cubicBezTo>
                    <a:pt x="877" y="551"/>
                    <a:pt x="878" y="554"/>
                    <a:pt x="879" y="557"/>
                  </a:cubicBezTo>
                  <a:close/>
                  <a:moveTo>
                    <a:pt x="1674" y="879"/>
                  </a:moveTo>
                  <a:cubicBezTo>
                    <a:pt x="1683" y="865"/>
                    <a:pt x="1681" y="833"/>
                    <a:pt x="1670" y="822"/>
                  </a:cubicBezTo>
                  <a:cubicBezTo>
                    <a:pt x="1671" y="839"/>
                    <a:pt x="1667" y="864"/>
                    <a:pt x="1674" y="879"/>
                  </a:cubicBezTo>
                  <a:close/>
                  <a:moveTo>
                    <a:pt x="1346" y="1324"/>
                  </a:moveTo>
                  <a:cubicBezTo>
                    <a:pt x="1340" y="1316"/>
                    <a:pt x="1334" y="1319"/>
                    <a:pt x="1330" y="1326"/>
                  </a:cubicBezTo>
                  <a:cubicBezTo>
                    <a:pt x="1326" y="1332"/>
                    <a:pt x="1326" y="1337"/>
                    <a:pt x="1319" y="1342"/>
                  </a:cubicBezTo>
                  <a:cubicBezTo>
                    <a:pt x="1316" y="1344"/>
                    <a:pt x="1314" y="1344"/>
                    <a:pt x="1311" y="1347"/>
                  </a:cubicBezTo>
                  <a:cubicBezTo>
                    <a:pt x="1310" y="1350"/>
                    <a:pt x="1310" y="1355"/>
                    <a:pt x="1307" y="1357"/>
                  </a:cubicBezTo>
                  <a:cubicBezTo>
                    <a:pt x="1299" y="1352"/>
                    <a:pt x="1299" y="1365"/>
                    <a:pt x="1294" y="1369"/>
                  </a:cubicBezTo>
                  <a:cubicBezTo>
                    <a:pt x="1293" y="1369"/>
                    <a:pt x="1294" y="1366"/>
                    <a:pt x="1290" y="1367"/>
                  </a:cubicBezTo>
                  <a:cubicBezTo>
                    <a:pt x="1290" y="1370"/>
                    <a:pt x="1289" y="1373"/>
                    <a:pt x="1288" y="1375"/>
                  </a:cubicBezTo>
                  <a:cubicBezTo>
                    <a:pt x="1274" y="1380"/>
                    <a:pt x="1261" y="1387"/>
                    <a:pt x="1246" y="1392"/>
                  </a:cubicBezTo>
                  <a:cubicBezTo>
                    <a:pt x="1245" y="1399"/>
                    <a:pt x="1239" y="1403"/>
                    <a:pt x="1234" y="1406"/>
                  </a:cubicBezTo>
                  <a:cubicBezTo>
                    <a:pt x="1229" y="1419"/>
                    <a:pt x="1234" y="1431"/>
                    <a:pt x="1228" y="1440"/>
                  </a:cubicBezTo>
                  <a:cubicBezTo>
                    <a:pt x="1222" y="1449"/>
                    <a:pt x="1206" y="1451"/>
                    <a:pt x="1200" y="1461"/>
                  </a:cubicBezTo>
                  <a:cubicBezTo>
                    <a:pt x="1196" y="1468"/>
                    <a:pt x="1195" y="1479"/>
                    <a:pt x="1200" y="1486"/>
                  </a:cubicBezTo>
                  <a:cubicBezTo>
                    <a:pt x="1199" y="1488"/>
                    <a:pt x="1197" y="1489"/>
                    <a:pt x="1196" y="1492"/>
                  </a:cubicBezTo>
                  <a:cubicBezTo>
                    <a:pt x="1210" y="1500"/>
                    <a:pt x="1225" y="1491"/>
                    <a:pt x="1237" y="1484"/>
                  </a:cubicBezTo>
                  <a:cubicBezTo>
                    <a:pt x="1249" y="1477"/>
                    <a:pt x="1252" y="1470"/>
                    <a:pt x="1258" y="1461"/>
                  </a:cubicBezTo>
                  <a:cubicBezTo>
                    <a:pt x="1266" y="1449"/>
                    <a:pt x="1279" y="1438"/>
                    <a:pt x="1290" y="1426"/>
                  </a:cubicBezTo>
                  <a:cubicBezTo>
                    <a:pt x="1303" y="1412"/>
                    <a:pt x="1321" y="1396"/>
                    <a:pt x="1320" y="1379"/>
                  </a:cubicBezTo>
                  <a:cubicBezTo>
                    <a:pt x="1329" y="1372"/>
                    <a:pt x="1331" y="1358"/>
                    <a:pt x="1346" y="1357"/>
                  </a:cubicBezTo>
                  <a:cubicBezTo>
                    <a:pt x="1347" y="1353"/>
                    <a:pt x="1345" y="1350"/>
                    <a:pt x="1343" y="1348"/>
                  </a:cubicBezTo>
                  <a:cubicBezTo>
                    <a:pt x="1345" y="1344"/>
                    <a:pt x="1348" y="1342"/>
                    <a:pt x="1349" y="1337"/>
                  </a:cubicBezTo>
                  <a:cubicBezTo>
                    <a:pt x="1346" y="1333"/>
                    <a:pt x="1345" y="1330"/>
                    <a:pt x="1346" y="1324"/>
                  </a:cubicBezTo>
                  <a:close/>
                  <a:moveTo>
                    <a:pt x="543" y="30"/>
                  </a:moveTo>
                  <a:cubicBezTo>
                    <a:pt x="549" y="31"/>
                    <a:pt x="558" y="29"/>
                    <a:pt x="561" y="24"/>
                  </a:cubicBezTo>
                  <a:cubicBezTo>
                    <a:pt x="559" y="23"/>
                    <a:pt x="555" y="25"/>
                    <a:pt x="555" y="23"/>
                  </a:cubicBezTo>
                  <a:cubicBezTo>
                    <a:pt x="557" y="20"/>
                    <a:pt x="562" y="20"/>
                    <a:pt x="565" y="18"/>
                  </a:cubicBezTo>
                  <a:cubicBezTo>
                    <a:pt x="566" y="22"/>
                    <a:pt x="567" y="23"/>
                    <a:pt x="567" y="25"/>
                  </a:cubicBezTo>
                  <a:cubicBezTo>
                    <a:pt x="591" y="20"/>
                    <a:pt x="609" y="13"/>
                    <a:pt x="635" y="14"/>
                  </a:cubicBezTo>
                  <a:cubicBezTo>
                    <a:pt x="628" y="14"/>
                    <a:pt x="628" y="14"/>
                    <a:pt x="628" y="14"/>
                  </a:cubicBezTo>
                  <a:cubicBezTo>
                    <a:pt x="619" y="24"/>
                    <a:pt x="601" y="16"/>
                    <a:pt x="593" y="22"/>
                  </a:cubicBezTo>
                  <a:cubicBezTo>
                    <a:pt x="592" y="24"/>
                    <a:pt x="595" y="25"/>
                    <a:pt x="593" y="26"/>
                  </a:cubicBezTo>
                  <a:cubicBezTo>
                    <a:pt x="591" y="26"/>
                    <a:pt x="590" y="24"/>
                    <a:pt x="589" y="23"/>
                  </a:cubicBezTo>
                  <a:cubicBezTo>
                    <a:pt x="584" y="25"/>
                    <a:pt x="579" y="26"/>
                    <a:pt x="576" y="31"/>
                  </a:cubicBezTo>
                  <a:cubicBezTo>
                    <a:pt x="580" y="32"/>
                    <a:pt x="584" y="29"/>
                    <a:pt x="586" y="34"/>
                  </a:cubicBezTo>
                  <a:cubicBezTo>
                    <a:pt x="573" y="46"/>
                    <a:pt x="553" y="51"/>
                    <a:pt x="537" y="59"/>
                  </a:cubicBezTo>
                  <a:cubicBezTo>
                    <a:pt x="541" y="61"/>
                    <a:pt x="545" y="57"/>
                    <a:pt x="546" y="59"/>
                  </a:cubicBezTo>
                  <a:cubicBezTo>
                    <a:pt x="542" y="61"/>
                    <a:pt x="540" y="65"/>
                    <a:pt x="534" y="66"/>
                  </a:cubicBezTo>
                  <a:cubicBezTo>
                    <a:pt x="534" y="62"/>
                    <a:pt x="534" y="62"/>
                    <a:pt x="534" y="62"/>
                  </a:cubicBezTo>
                  <a:cubicBezTo>
                    <a:pt x="528" y="61"/>
                    <a:pt x="525" y="67"/>
                    <a:pt x="527" y="71"/>
                  </a:cubicBezTo>
                  <a:cubicBezTo>
                    <a:pt x="521" y="74"/>
                    <a:pt x="515" y="77"/>
                    <a:pt x="508" y="79"/>
                  </a:cubicBezTo>
                  <a:cubicBezTo>
                    <a:pt x="508" y="77"/>
                    <a:pt x="510" y="77"/>
                    <a:pt x="507" y="77"/>
                  </a:cubicBezTo>
                  <a:cubicBezTo>
                    <a:pt x="503" y="77"/>
                    <a:pt x="503" y="80"/>
                    <a:pt x="499" y="81"/>
                  </a:cubicBezTo>
                  <a:cubicBezTo>
                    <a:pt x="479" y="84"/>
                    <a:pt x="469" y="99"/>
                    <a:pt x="452" y="107"/>
                  </a:cubicBezTo>
                  <a:cubicBezTo>
                    <a:pt x="456" y="107"/>
                    <a:pt x="458" y="102"/>
                    <a:pt x="461" y="106"/>
                  </a:cubicBezTo>
                  <a:cubicBezTo>
                    <a:pt x="441" y="111"/>
                    <a:pt x="429" y="123"/>
                    <a:pt x="419" y="138"/>
                  </a:cubicBezTo>
                  <a:cubicBezTo>
                    <a:pt x="422" y="140"/>
                    <a:pt x="423" y="138"/>
                    <a:pt x="426" y="137"/>
                  </a:cubicBezTo>
                  <a:cubicBezTo>
                    <a:pt x="423" y="141"/>
                    <a:pt x="417" y="144"/>
                    <a:pt x="418" y="149"/>
                  </a:cubicBezTo>
                  <a:cubicBezTo>
                    <a:pt x="438" y="144"/>
                    <a:pt x="451" y="129"/>
                    <a:pt x="469" y="123"/>
                  </a:cubicBezTo>
                  <a:cubicBezTo>
                    <a:pt x="476" y="120"/>
                    <a:pt x="483" y="118"/>
                    <a:pt x="490" y="114"/>
                  </a:cubicBezTo>
                  <a:cubicBezTo>
                    <a:pt x="490" y="112"/>
                    <a:pt x="492" y="111"/>
                    <a:pt x="494" y="110"/>
                  </a:cubicBezTo>
                  <a:cubicBezTo>
                    <a:pt x="515" y="109"/>
                    <a:pt x="539" y="103"/>
                    <a:pt x="564" y="92"/>
                  </a:cubicBezTo>
                  <a:cubicBezTo>
                    <a:pt x="562" y="94"/>
                    <a:pt x="564" y="93"/>
                    <a:pt x="565" y="95"/>
                  </a:cubicBezTo>
                  <a:cubicBezTo>
                    <a:pt x="585" y="94"/>
                    <a:pt x="601" y="89"/>
                    <a:pt x="619" y="85"/>
                  </a:cubicBezTo>
                  <a:cubicBezTo>
                    <a:pt x="618" y="82"/>
                    <a:pt x="614" y="82"/>
                    <a:pt x="612" y="80"/>
                  </a:cubicBezTo>
                  <a:cubicBezTo>
                    <a:pt x="616" y="79"/>
                    <a:pt x="616" y="74"/>
                    <a:pt x="622" y="75"/>
                  </a:cubicBezTo>
                  <a:cubicBezTo>
                    <a:pt x="622" y="77"/>
                    <a:pt x="619" y="77"/>
                    <a:pt x="618" y="80"/>
                  </a:cubicBezTo>
                  <a:cubicBezTo>
                    <a:pt x="627" y="89"/>
                    <a:pt x="641" y="68"/>
                    <a:pt x="631" y="63"/>
                  </a:cubicBezTo>
                  <a:cubicBezTo>
                    <a:pt x="634" y="62"/>
                    <a:pt x="637" y="64"/>
                    <a:pt x="641" y="62"/>
                  </a:cubicBezTo>
                  <a:cubicBezTo>
                    <a:pt x="643" y="63"/>
                    <a:pt x="642" y="67"/>
                    <a:pt x="645" y="67"/>
                  </a:cubicBezTo>
                  <a:cubicBezTo>
                    <a:pt x="648" y="62"/>
                    <a:pt x="652" y="64"/>
                    <a:pt x="659" y="63"/>
                  </a:cubicBezTo>
                  <a:cubicBezTo>
                    <a:pt x="660" y="56"/>
                    <a:pt x="669" y="62"/>
                    <a:pt x="672" y="57"/>
                  </a:cubicBezTo>
                  <a:cubicBezTo>
                    <a:pt x="671" y="56"/>
                    <a:pt x="669" y="56"/>
                    <a:pt x="669" y="54"/>
                  </a:cubicBezTo>
                  <a:cubicBezTo>
                    <a:pt x="672" y="51"/>
                    <a:pt x="673" y="53"/>
                    <a:pt x="676" y="54"/>
                  </a:cubicBezTo>
                  <a:cubicBezTo>
                    <a:pt x="678" y="52"/>
                    <a:pt x="679" y="51"/>
                    <a:pt x="681" y="50"/>
                  </a:cubicBezTo>
                  <a:cubicBezTo>
                    <a:pt x="682" y="46"/>
                    <a:pt x="678" y="47"/>
                    <a:pt x="679" y="44"/>
                  </a:cubicBezTo>
                  <a:cubicBezTo>
                    <a:pt x="687" y="44"/>
                    <a:pt x="691" y="46"/>
                    <a:pt x="696" y="43"/>
                  </a:cubicBezTo>
                  <a:cubicBezTo>
                    <a:pt x="698" y="40"/>
                    <a:pt x="693" y="43"/>
                    <a:pt x="693" y="40"/>
                  </a:cubicBezTo>
                  <a:cubicBezTo>
                    <a:pt x="704" y="32"/>
                    <a:pt x="724" y="28"/>
                    <a:pt x="740" y="25"/>
                  </a:cubicBezTo>
                  <a:cubicBezTo>
                    <a:pt x="736" y="19"/>
                    <a:pt x="724" y="24"/>
                    <a:pt x="718" y="23"/>
                  </a:cubicBezTo>
                  <a:cubicBezTo>
                    <a:pt x="718" y="19"/>
                    <a:pt x="724" y="21"/>
                    <a:pt x="725" y="18"/>
                  </a:cubicBezTo>
                  <a:cubicBezTo>
                    <a:pt x="713" y="13"/>
                    <a:pt x="688" y="10"/>
                    <a:pt x="674" y="16"/>
                  </a:cubicBezTo>
                  <a:cubicBezTo>
                    <a:pt x="674" y="13"/>
                    <a:pt x="674" y="13"/>
                    <a:pt x="674" y="13"/>
                  </a:cubicBezTo>
                  <a:cubicBezTo>
                    <a:pt x="666" y="16"/>
                    <a:pt x="660" y="11"/>
                    <a:pt x="653" y="12"/>
                  </a:cubicBezTo>
                  <a:cubicBezTo>
                    <a:pt x="653" y="10"/>
                    <a:pt x="655" y="10"/>
                    <a:pt x="656" y="9"/>
                  </a:cubicBezTo>
                  <a:cubicBezTo>
                    <a:pt x="645" y="5"/>
                    <a:pt x="629" y="0"/>
                    <a:pt x="616" y="7"/>
                  </a:cubicBezTo>
                  <a:cubicBezTo>
                    <a:pt x="617" y="7"/>
                    <a:pt x="619" y="6"/>
                    <a:pt x="619" y="8"/>
                  </a:cubicBezTo>
                  <a:cubicBezTo>
                    <a:pt x="613" y="8"/>
                    <a:pt x="615" y="9"/>
                    <a:pt x="611" y="11"/>
                  </a:cubicBezTo>
                  <a:cubicBezTo>
                    <a:pt x="608" y="7"/>
                    <a:pt x="615" y="6"/>
                    <a:pt x="618" y="4"/>
                  </a:cubicBezTo>
                  <a:cubicBezTo>
                    <a:pt x="604" y="5"/>
                    <a:pt x="594" y="9"/>
                    <a:pt x="584" y="13"/>
                  </a:cubicBezTo>
                  <a:cubicBezTo>
                    <a:pt x="585" y="14"/>
                    <a:pt x="585" y="15"/>
                    <a:pt x="585" y="16"/>
                  </a:cubicBezTo>
                  <a:cubicBezTo>
                    <a:pt x="582" y="18"/>
                    <a:pt x="575" y="13"/>
                    <a:pt x="576" y="17"/>
                  </a:cubicBezTo>
                  <a:cubicBezTo>
                    <a:pt x="572" y="17"/>
                    <a:pt x="570" y="19"/>
                    <a:pt x="566" y="18"/>
                  </a:cubicBezTo>
                  <a:cubicBezTo>
                    <a:pt x="566" y="16"/>
                    <a:pt x="570" y="16"/>
                    <a:pt x="570" y="14"/>
                  </a:cubicBezTo>
                  <a:cubicBezTo>
                    <a:pt x="563" y="14"/>
                    <a:pt x="559" y="22"/>
                    <a:pt x="553" y="20"/>
                  </a:cubicBezTo>
                  <a:cubicBezTo>
                    <a:pt x="554" y="20"/>
                    <a:pt x="554" y="19"/>
                    <a:pt x="553" y="18"/>
                  </a:cubicBezTo>
                  <a:cubicBezTo>
                    <a:pt x="558" y="18"/>
                    <a:pt x="560" y="16"/>
                    <a:pt x="565" y="15"/>
                  </a:cubicBezTo>
                  <a:cubicBezTo>
                    <a:pt x="561" y="11"/>
                    <a:pt x="571" y="11"/>
                    <a:pt x="570" y="8"/>
                  </a:cubicBezTo>
                  <a:cubicBezTo>
                    <a:pt x="563" y="10"/>
                    <a:pt x="556" y="12"/>
                    <a:pt x="550" y="15"/>
                  </a:cubicBezTo>
                  <a:cubicBezTo>
                    <a:pt x="553" y="17"/>
                    <a:pt x="554" y="14"/>
                    <a:pt x="556" y="16"/>
                  </a:cubicBezTo>
                  <a:cubicBezTo>
                    <a:pt x="552" y="17"/>
                    <a:pt x="550" y="19"/>
                    <a:pt x="550" y="20"/>
                  </a:cubicBezTo>
                  <a:cubicBezTo>
                    <a:pt x="547" y="18"/>
                    <a:pt x="548" y="22"/>
                    <a:pt x="545" y="23"/>
                  </a:cubicBezTo>
                  <a:cubicBezTo>
                    <a:pt x="549" y="23"/>
                    <a:pt x="541" y="26"/>
                    <a:pt x="543" y="30"/>
                  </a:cubicBezTo>
                  <a:close/>
                  <a:moveTo>
                    <a:pt x="595" y="5"/>
                  </a:moveTo>
                  <a:cubicBezTo>
                    <a:pt x="588" y="5"/>
                    <a:pt x="580" y="11"/>
                    <a:pt x="577" y="13"/>
                  </a:cubicBezTo>
                  <a:cubicBezTo>
                    <a:pt x="580" y="13"/>
                    <a:pt x="582" y="12"/>
                    <a:pt x="586" y="11"/>
                  </a:cubicBezTo>
                  <a:cubicBezTo>
                    <a:pt x="585" y="7"/>
                    <a:pt x="592" y="9"/>
                    <a:pt x="595" y="5"/>
                  </a:cubicBezTo>
                  <a:close/>
                  <a:moveTo>
                    <a:pt x="397" y="110"/>
                  </a:moveTo>
                  <a:cubicBezTo>
                    <a:pt x="404" y="109"/>
                    <a:pt x="408" y="99"/>
                    <a:pt x="414" y="99"/>
                  </a:cubicBezTo>
                  <a:cubicBezTo>
                    <a:pt x="414" y="102"/>
                    <a:pt x="410" y="102"/>
                    <a:pt x="409" y="105"/>
                  </a:cubicBezTo>
                  <a:cubicBezTo>
                    <a:pt x="428" y="100"/>
                    <a:pt x="438" y="84"/>
                    <a:pt x="454" y="80"/>
                  </a:cubicBezTo>
                  <a:cubicBezTo>
                    <a:pt x="451" y="85"/>
                    <a:pt x="443" y="87"/>
                    <a:pt x="439" y="92"/>
                  </a:cubicBezTo>
                  <a:cubicBezTo>
                    <a:pt x="448" y="87"/>
                    <a:pt x="457" y="87"/>
                    <a:pt x="467" y="82"/>
                  </a:cubicBezTo>
                  <a:cubicBezTo>
                    <a:pt x="467" y="78"/>
                    <a:pt x="467" y="78"/>
                    <a:pt x="467" y="78"/>
                  </a:cubicBezTo>
                  <a:cubicBezTo>
                    <a:pt x="469" y="76"/>
                    <a:pt x="472" y="75"/>
                    <a:pt x="474" y="74"/>
                  </a:cubicBezTo>
                  <a:cubicBezTo>
                    <a:pt x="478" y="62"/>
                    <a:pt x="492" y="66"/>
                    <a:pt x="499" y="59"/>
                  </a:cubicBezTo>
                  <a:cubicBezTo>
                    <a:pt x="499" y="58"/>
                    <a:pt x="498" y="59"/>
                    <a:pt x="498" y="58"/>
                  </a:cubicBezTo>
                  <a:cubicBezTo>
                    <a:pt x="504" y="58"/>
                    <a:pt x="509" y="55"/>
                    <a:pt x="507" y="51"/>
                  </a:cubicBezTo>
                  <a:cubicBezTo>
                    <a:pt x="510" y="52"/>
                    <a:pt x="517" y="49"/>
                    <a:pt x="513" y="46"/>
                  </a:cubicBezTo>
                  <a:cubicBezTo>
                    <a:pt x="518" y="44"/>
                    <a:pt x="525" y="44"/>
                    <a:pt x="526" y="38"/>
                  </a:cubicBezTo>
                  <a:cubicBezTo>
                    <a:pt x="530" y="40"/>
                    <a:pt x="536" y="38"/>
                    <a:pt x="536" y="34"/>
                  </a:cubicBezTo>
                  <a:cubicBezTo>
                    <a:pt x="532" y="32"/>
                    <a:pt x="532" y="33"/>
                    <a:pt x="535" y="30"/>
                  </a:cubicBezTo>
                  <a:cubicBezTo>
                    <a:pt x="505" y="33"/>
                    <a:pt x="487" y="53"/>
                    <a:pt x="461" y="57"/>
                  </a:cubicBezTo>
                  <a:cubicBezTo>
                    <a:pt x="484" y="51"/>
                    <a:pt x="499" y="35"/>
                    <a:pt x="520" y="31"/>
                  </a:cubicBezTo>
                  <a:cubicBezTo>
                    <a:pt x="523" y="30"/>
                    <a:pt x="536" y="31"/>
                    <a:pt x="540" y="24"/>
                  </a:cubicBezTo>
                  <a:cubicBezTo>
                    <a:pt x="538" y="23"/>
                    <a:pt x="537" y="27"/>
                    <a:pt x="536" y="24"/>
                  </a:cubicBezTo>
                  <a:cubicBezTo>
                    <a:pt x="538" y="24"/>
                    <a:pt x="540" y="24"/>
                    <a:pt x="540" y="21"/>
                  </a:cubicBezTo>
                  <a:cubicBezTo>
                    <a:pt x="536" y="21"/>
                    <a:pt x="537" y="21"/>
                    <a:pt x="531" y="21"/>
                  </a:cubicBezTo>
                  <a:cubicBezTo>
                    <a:pt x="531" y="23"/>
                    <a:pt x="531" y="23"/>
                    <a:pt x="530" y="24"/>
                  </a:cubicBezTo>
                  <a:cubicBezTo>
                    <a:pt x="520" y="31"/>
                    <a:pt x="502" y="35"/>
                    <a:pt x="492" y="39"/>
                  </a:cubicBezTo>
                  <a:cubicBezTo>
                    <a:pt x="509" y="31"/>
                    <a:pt x="495" y="38"/>
                    <a:pt x="485" y="41"/>
                  </a:cubicBezTo>
                  <a:cubicBezTo>
                    <a:pt x="483" y="43"/>
                    <a:pt x="484" y="44"/>
                    <a:pt x="483" y="45"/>
                  </a:cubicBezTo>
                  <a:cubicBezTo>
                    <a:pt x="481" y="45"/>
                    <a:pt x="479" y="45"/>
                    <a:pt x="478" y="47"/>
                  </a:cubicBezTo>
                  <a:cubicBezTo>
                    <a:pt x="459" y="52"/>
                    <a:pt x="439" y="65"/>
                    <a:pt x="422" y="75"/>
                  </a:cubicBezTo>
                  <a:cubicBezTo>
                    <a:pt x="423" y="75"/>
                    <a:pt x="424" y="75"/>
                    <a:pt x="425" y="76"/>
                  </a:cubicBezTo>
                  <a:cubicBezTo>
                    <a:pt x="421" y="77"/>
                    <a:pt x="420" y="77"/>
                    <a:pt x="420" y="75"/>
                  </a:cubicBezTo>
                  <a:cubicBezTo>
                    <a:pt x="422" y="78"/>
                    <a:pt x="410" y="83"/>
                    <a:pt x="412" y="83"/>
                  </a:cubicBezTo>
                  <a:cubicBezTo>
                    <a:pt x="414" y="83"/>
                    <a:pt x="415" y="81"/>
                    <a:pt x="415" y="83"/>
                  </a:cubicBezTo>
                  <a:cubicBezTo>
                    <a:pt x="413" y="84"/>
                    <a:pt x="411" y="85"/>
                    <a:pt x="409" y="87"/>
                  </a:cubicBezTo>
                  <a:cubicBezTo>
                    <a:pt x="411" y="87"/>
                    <a:pt x="411" y="89"/>
                    <a:pt x="412" y="89"/>
                  </a:cubicBezTo>
                  <a:cubicBezTo>
                    <a:pt x="411" y="83"/>
                    <a:pt x="438" y="72"/>
                    <a:pt x="445" y="66"/>
                  </a:cubicBezTo>
                  <a:cubicBezTo>
                    <a:pt x="445" y="67"/>
                    <a:pt x="445" y="68"/>
                    <a:pt x="446" y="68"/>
                  </a:cubicBezTo>
                  <a:cubicBezTo>
                    <a:pt x="461" y="62"/>
                    <a:pt x="476" y="54"/>
                    <a:pt x="492" y="49"/>
                  </a:cubicBezTo>
                  <a:cubicBezTo>
                    <a:pt x="489" y="52"/>
                    <a:pt x="491" y="51"/>
                    <a:pt x="493" y="52"/>
                  </a:cubicBezTo>
                  <a:cubicBezTo>
                    <a:pt x="489" y="56"/>
                    <a:pt x="481" y="56"/>
                    <a:pt x="481" y="57"/>
                  </a:cubicBezTo>
                  <a:cubicBezTo>
                    <a:pt x="481" y="60"/>
                    <a:pt x="484" y="54"/>
                    <a:pt x="484" y="58"/>
                  </a:cubicBezTo>
                  <a:cubicBezTo>
                    <a:pt x="474" y="60"/>
                    <a:pt x="475" y="66"/>
                    <a:pt x="467" y="64"/>
                  </a:cubicBezTo>
                  <a:cubicBezTo>
                    <a:pt x="468" y="64"/>
                    <a:pt x="469" y="64"/>
                    <a:pt x="470" y="62"/>
                  </a:cubicBezTo>
                  <a:cubicBezTo>
                    <a:pt x="465" y="63"/>
                    <a:pt x="461" y="63"/>
                    <a:pt x="459" y="67"/>
                  </a:cubicBezTo>
                  <a:cubicBezTo>
                    <a:pt x="462" y="67"/>
                    <a:pt x="466" y="64"/>
                    <a:pt x="468" y="67"/>
                  </a:cubicBezTo>
                  <a:cubicBezTo>
                    <a:pt x="457" y="71"/>
                    <a:pt x="446" y="75"/>
                    <a:pt x="436" y="80"/>
                  </a:cubicBezTo>
                  <a:cubicBezTo>
                    <a:pt x="435" y="79"/>
                    <a:pt x="435" y="79"/>
                    <a:pt x="435" y="78"/>
                  </a:cubicBezTo>
                  <a:cubicBezTo>
                    <a:pt x="430" y="79"/>
                    <a:pt x="424" y="81"/>
                    <a:pt x="421" y="84"/>
                  </a:cubicBezTo>
                  <a:cubicBezTo>
                    <a:pt x="424" y="85"/>
                    <a:pt x="425" y="84"/>
                    <a:pt x="426" y="85"/>
                  </a:cubicBezTo>
                  <a:cubicBezTo>
                    <a:pt x="420" y="91"/>
                    <a:pt x="401" y="99"/>
                    <a:pt x="403" y="103"/>
                  </a:cubicBezTo>
                  <a:cubicBezTo>
                    <a:pt x="399" y="103"/>
                    <a:pt x="400" y="108"/>
                    <a:pt x="397" y="110"/>
                  </a:cubicBezTo>
                  <a:close/>
                  <a:moveTo>
                    <a:pt x="1664" y="783"/>
                  </a:moveTo>
                  <a:cubicBezTo>
                    <a:pt x="1662" y="757"/>
                    <a:pt x="1654" y="739"/>
                    <a:pt x="1657" y="715"/>
                  </a:cubicBezTo>
                  <a:cubicBezTo>
                    <a:pt x="1657" y="713"/>
                    <a:pt x="1660" y="711"/>
                    <a:pt x="1660" y="709"/>
                  </a:cubicBezTo>
                  <a:cubicBezTo>
                    <a:pt x="1661" y="704"/>
                    <a:pt x="1658" y="695"/>
                    <a:pt x="1659" y="688"/>
                  </a:cubicBezTo>
                  <a:cubicBezTo>
                    <a:pt x="1663" y="662"/>
                    <a:pt x="1657" y="631"/>
                    <a:pt x="1654" y="604"/>
                  </a:cubicBezTo>
                  <a:cubicBezTo>
                    <a:pt x="1657" y="604"/>
                    <a:pt x="1656" y="608"/>
                    <a:pt x="1658" y="609"/>
                  </a:cubicBezTo>
                  <a:cubicBezTo>
                    <a:pt x="1657" y="596"/>
                    <a:pt x="1656" y="594"/>
                    <a:pt x="1660" y="586"/>
                  </a:cubicBezTo>
                  <a:cubicBezTo>
                    <a:pt x="1665" y="605"/>
                    <a:pt x="1677" y="623"/>
                    <a:pt x="1681" y="642"/>
                  </a:cubicBezTo>
                  <a:cubicBezTo>
                    <a:pt x="1653" y="494"/>
                    <a:pt x="1586" y="373"/>
                    <a:pt x="1504" y="271"/>
                  </a:cubicBezTo>
                  <a:cubicBezTo>
                    <a:pt x="1433" y="183"/>
                    <a:pt x="1339" y="108"/>
                    <a:pt x="1233" y="55"/>
                  </a:cubicBezTo>
                  <a:cubicBezTo>
                    <a:pt x="1211" y="44"/>
                    <a:pt x="1193" y="32"/>
                    <a:pt x="1170" y="30"/>
                  </a:cubicBezTo>
                  <a:cubicBezTo>
                    <a:pt x="1169" y="38"/>
                    <a:pt x="1191" y="35"/>
                    <a:pt x="1181" y="42"/>
                  </a:cubicBezTo>
                  <a:cubicBezTo>
                    <a:pt x="1185" y="42"/>
                    <a:pt x="1187" y="44"/>
                    <a:pt x="1190" y="46"/>
                  </a:cubicBezTo>
                  <a:cubicBezTo>
                    <a:pt x="1176" y="44"/>
                    <a:pt x="1163" y="34"/>
                    <a:pt x="1149" y="38"/>
                  </a:cubicBezTo>
                  <a:cubicBezTo>
                    <a:pt x="1153" y="40"/>
                    <a:pt x="1156" y="40"/>
                    <a:pt x="1159" y="42"/>
                  </a:cubicBezTo>
                  <a:cubicBezTo>
                    <a:pt x="1149" y="43"/>
                    <a:pt x="1137" y="42"/>
                    <a:pt x="1133" y="43"/>
                  </a:cubicBezTo>
                  <a:cubicBezTo>
                    <a:pt x="1134" y="43"/>
                    <a:pt x="1134" y="43"/>
                    <a:pt x="1134" y="44"/>
                  </a:cubicBezTo>
                  <a:cubicBezTo>
                    <a:pt x="1129" y="45"/>
                    <a:pt x="1128" y="38"/>
                    <a:pt x="1123" y="41"/>
                  </a:cubicBezTo>
                  <a:cubicBezTo>
                    <a:pt x="1128" y="43"/>
                    <a:pt x="1130" y="44"/>
                    <a:pt x="1134" y="48"/>
                  </a:cubicBezTo>
                  <a:cubicBezTo>
                    <a:pt x="1134" y="49"/>
                    <a:pt x="1133" y="50"/>
                    <a:pt x="1132" y="51"/>
                  </a:cubicBezTo>
                  <a:cubicBezTo>
                    <a:pt x="1122" y="41"/>
                    <a:pt x="1110" y="28"/>
                    <a:pt x="1092" y="32"/>
                  </a:cubicBezTo>
                  <a:cubicBezTo>
                    <a:pt x="1084" y="33"/>
                    <a:pt x="1075" y="30"/>
                    <a:pt x="1069" y="33"/>
                  </a:cubicBezTo>
                  <a:cubicBezTo>
                    <a:pt x="1071" y="34"/>
                    <a:pt x="1075" y="34"/>
                    <a:pt x="1077" y="36"/>
                  </a:cubicBezTo>
                  <a:cubicBezTo>
                    <a:pt x="1073" y="36"/>
                    <a:pt x="1080" y="39"/>
                    <a:pt x="1076" y="41"/>
                  </a:cubicBezTo>
                  <a:cubicBezTo>
                    <a:pt x="1073" y="41"/>
                    <a:pt x="1073" y="39"/>
                    <a:pt x="1069" y="39"/>
                  </a:cubicBezTo>
                  <a:cubicBezTo>
                    <a:pt x="1069" y="44"/>
                    <a:pt x="1063" y="43"/>
                    <a:pt x="1064" y="47"/>
                  </a:cubicBezTo>
                  <a:cubicBezTo>
                    <a:pt x="1065" y="53"/>
                    <a:pt x="1072" y="50"/>
                    <a:pt x="1074" y="57"/>
                  </a:cubicBezTo>
                  <a:cubicBezTo>
                    <a:pt x="1068" y="57"/>
                    <a:pt x="1065" y="56"/>
                    <a:pt x="1062" y="59"/>
                  </a:cubicBezTo>
                  <a:cubicBezTo>
                    <a:pt x="1067" y="66"/>
                    <a:pt x="1081" y="64"/>
                    <a:pt x="1088" y="69"/>
                  </a:cubicBezTo>
                  <a:cubicBezTo>
                    <a:pt x="1080" y="69"/>
                    <a:pt x="1076" y="66"/>
                    <a:pt x="1068" y="66"/>
                  </a:cubicBezTo>
                  <a:cubicBezTo>
                    <a:pt x="1070" y="70"/>
                    <a:pt x="1066" y="68"/>
                    <a:pt x="1065" y="70"/>
                  </a:cubicBezTo>
                  <a:cubicBezTo>
                    <a:pt x="1066" y="72"/>
                    <a:pt x="1072" y="73"/>
                    <a:pt x="1070" y="74"/>
                  </a:cubicBezTo>
                  <a:cubicBezTo>
                    <a:pt x="1063" y="73"/>
                    <a:pt x="1059" y="64"/>
                    <a:pt x="1052" y="66"/>
                  </a:cubicBezTo>
                  <a:cubicBezTo>
                    <a:pt x="1056" y="67"/>
                    <a:pt x="1057" y="70"/>
                    <a:pt x="1058" y="74"/>
                  </a:cubicBezTo>
                  <a:cubicBezTo>
                    <a:pt x="1073" y="77"/>
                    <a:pt x="1082" y="94"/>
                    <a:pt x="1098" y="88"/>
                  </a:cubicBezTo>
                  <a:cubicBezTo>
                    <a:pt x="1098" y="91"/>
                    <a:pt x="1095" y="90"/>
                    <a:pt x="1096" y="93"/>
                  </a:cubicBezTo>
                  <a:cubicBezTo>
                    <a:pt x="1104" y="97"/>
                    <a:pt x="1113" y="103"/>
                    <a:pt x="1113" y="112"/>
                  </a:cubicBezTo>
                  <a:cubicBezTo>
                    <a:pt x="1108" y="111"/>
                    <a:pt x="1100" y="114"/>
                    <a:pt x="1098" y="110"/>
                  </a:cubicBezTo>
                  <a:cubicBezTo>
                    <a:pt x="1101" y="110"/>
                    <a:pt x="1103" y="108"/>
                    <a:pt x="1105" y="107"/>
                  </a:cubicBezTo>
                  <a:cubicBezTo>
                    <a:pt x="1101" y="101"/>
                    <a:pt x="1099" y="93"/>
                    <a:pt x="1087" y="94"/>
                  </a:cubicBezTo>
                  <a:cubicBezTo>
                    <a:pt x="1083" y="92"/>
                    <a:pt x="1081" y="89"/>
                    <a:pt x="1077" y="86"/>
                  </a:cubicBezTo>
                  <a:cubicBezTo>
                    <a:pt x="1071" y="83"/>
                    <a:pt x="1063" y="81"/>
                    <a:pt x="1057" y="77"/>
                  </a:cubicBezTo>
                  <a:cubicBezTo>
                    <a:pt x="1050" y="72"/>
                    <a:pt x="1045" y="64"/>
                    <a:pt x="1031" y="66"/>
                  </a:cubicBezTo>
                  <a:cubicBezTo>
                    <a:pt x="1031" y="71"/>
                    <a:pt x="1040" y="73"/>
                    <a:pt x="1038" y="81"/>
                  </a:cubicBezTo>
                  <a:cubicBezTo>
                    <a:pt x="1046" y="82"/>
                    <a:pt x="1050" y="87"/>
                    <a:pt x="1055" y="91"/>
                  </a:cubicBezTo>
                  <a:cubicBezTo>
                    <a:pt x="1061" y="91"/>
                    <a:pt x="1070" y="92"/>
                    <a:pt x="1073" y="98"/>
                  </a:cubicBezTo>
                  <a:cubicBezTo>
                    <a:pt x="1055" y="95"/>
                    <a:pt x="1045" y="90"/>
                    <a:pt x="1026" y="91"/>
                  </a:cubicBezTo>
                  <a:cubicBezTo>
                    <a:pt x="1025" y="96"/>
                    <a:pt x="1033" y="94"/>
                    <a:pt x="1033" y="99"/>
                  </a:cubicBezTo>
                  <a:cubicBezTo>
                    <a:pt x="1030" y="99"/>
                    <a:pt x="1036" y="102"/>
                    <a:pt x="1032" y="102"/>
                  </a:cubicBezTo>
                  <a:cubicBezTo>
                    <a:pt x="1028" y="102"/>
                    <a:pt x="1030" y="96"/>
                    <a:pt x="1025" y="97"/>
                  </a:cubicBezTo>
                  <a:cubicBezTo>
                    <a:pt x="1022" y="104"/>
                    <a:pt x="1011" y="98"/>
                    <a:pt x="1008" y="106"/>
                  </a:cubicBezTo>
                  <a:cubicBezTo>
                    <a:pt x="1001" y="107"/>
                    <a:pt x="1004" y="99"/>
                    <a:pt x="999" y="99"/>
                  </a:cubicBezTo>
                  <a:cubicBezTo>
                    <a:pt x="994" y="105"/>
                    <a:pt x="978" y="105"/>
                    <a:pt x="979" y="117"/>
                  </a:cubicBezTo>
                  <a:cubicBezTo>
                    <a:pt x="974" y="119"/>
                    <a:pt x="964" y="118"/>
                    <a:pt x="964" y="111"/>
                  </a:cubicBezTo>
                  <a:cubicBezTo>
                    <a:pt x="971" y="111"/>
                    <a:pt x="971" y="111"/>
                    <a:pt x="971" y="111"/>
                  </a:cubicBezTo>
                  <a:cubicBezTo>
                    <a:pt x="968" y="105"/>
                    <a:pt x="960" y="104"/>
                    <a:pt x="950" y="105"/>
                  </a:cubicBezTo>
                  <a:cubicBezTo>
                    <a:pt x="953" y="108"/>
                    <a:pt x="958" y="109"/>
                    <a:pt x="956" y="116"/>
                  </a:cubicBezTo>
                  <a:cubicBezTo>
                    <a:pt x="959" y="119"/>
                    <a:pt x="967" y="118"/>
                    <a:pt x="966" y="125"/>
                  </a:cubicBezTo>
                  <a:cubicBezTo>
                    <a:pt x="961" y="127"/>
                    <a:pt x="959" y="121"/>
                    <a:pt x="953" y="122"/>
                  </a:cubicBezTo>
                  <a:cubicBezTo>
                    <a:pt x="951" y="127"/>
                    <a:pt x="945" y="128"/>
                    <a:pt x="943" y="133"/>
                  </a:cubicBezTo>
                  <a:cubicBezTo>
                    <a:pt x="945" y="136"/>
                    <a:pt x="951" y="136"/>
                    <a:pt x="952" y="141"/>
                  </a:cubicBezTo>
                  <a:cubicBezTo>
                    <a:pt x="942" y="142"/>
                    <a:pt x="937" y="138"/>
                    <a:pt x="930" y="135"/>
                  </a:cubicBezTo>
                  <a:cubicBezTo>
                    <a:pt x="929" y="136"/>
                    <a:pt x="928" y="138"/>
                    <a:pt x="926" y="138"/>
                  </a:cubicBezTo>
                  <a:cubicBezTo>
                    <a:pt x="927" y="144"/>
                    <a:pt x="935" y="143"/>
                    <a:pt x="939" y="146"/>
                  </a:cubicBezTo>
                  <a:cubicBezTo>
                    <a:pt x="932" y="152"/>
                    <a:pt x="927" y="141"/>
                    <a:pt x="917" y="144"/>
                  </a:cubicBezTo>
                  <a:cubicBezTo>
                    <a:pt x="916" y="138"/>
                    <a:pt x="912" y="137"/>
                    <a:pt x="914" y="131"/>
                  </a:cubicBezTo>
                  <a:cubicBezTo>
                    <a:pt x="908" y="127"/>
                    <a:pt x="897" y="126"/>
                    <a:pt x="894" y="119"/>
                  </a:cubicBezTo>
                  <a:cubicBezTo>
                    <a:pt x="908" y="124"/>
                    <a:pt x="935" y="135"/>
                    <a:pt x="948" y="122"/>
                  </a:cubicBezTo>
                  <a:cubicBezTo>
                    <a:pt x="937" y="105"/>
                    <a:pt x="911" y="105"/>
                    <a:pt x="888" y="100"/>
                  </a:cubicBezTo>
                  <a:cubicBezTo>
                    <a:pt x="888" y="98"/>
                    <a:pt x="889" y="98"/>
                    <a:pt x="889" y="96"/>
                  </a:cubicBezTo>
                  <a:cubicBezTo>
                    <a:pt x="886" y="97"/>
                    <a:pt x="885" y="94"/>
                    <a:pt x="882" y="95"/>
                  </a:cubicBezTo>
                  <a:cubicBezTo>
                    <a:pt x="882" y="98"/>
                    <a:pt x="874" y="99"/>
                    <a:pt x="872" y="97"/>
                  </a:cubicBezTo>
                  <a:cubicBezTo>
                    <a:pt x="873" y="95"/>
                    <a:pt x="876" y="96"/>
                    <a:pt x="877" y="93"/>
                  </a:cubicBezTo>
                  <a:cubicBezTo>
                    <a:pt x="874" y="91"/>
                    <a:pt x="870" y="90"/>
                    <a:pt x="866" y="89"/>
                  </a:cubicBezTo>
                  <a:cubicBezTo>
                    <a:pt x="864" y="89"/>
                    <a:pt x="865" y="93"/>
                    <a:pt x="862" y="93"/>
                  </a:cubicBezTo>
                  <a:cubicBezTo>
                    <a:pt x="864" y="90"/>
                    <a:pt x="862" y="88"/>
                    <a:pt x="858" y="87"/>
                  </a:cubicBezTo>
                  <a:cubicBezTo>
                    <a:pt x="855" y="88"/>
                    <a:pt x="858" y="94"/>
                    <a:pt x="854" y="93"/>
                  </a:cubicBezTo>
                  <a:cubicBezTo>
                    <a:pt x="852" y="93"/>
                    <a:pt x="853" y="90"/>
                    <a:pt x="852" y="90"/>
                  </a:cubicBezTo>
                  <a:cubicBezTo>
                    <a:pt x="851" y="92"/>
                    <a:pt x="848" y="96"/>
                    <a:pt x="847" y="94"/>
                  </a:cubicBezTo>
                  <a:cubicBezTo>
                    <a:pt x="847" y="91"/>
                    <a:pt x="851" y="91"/>
                    <a:pt x="851" y="87"/>
                  </a:cubicBezTo>
                  <a:cubicBezTo>
                    <a:pt x="844" y="88"/>
                    <a:pt x="840" y="91"/>
                    <a:pt x="836" y="94"/>
                  </a:cubicBezTo>
                  <a:cubicBezTo>
                    <a:pt x="828" y="94"/>
                    <a:pt x="826" y="96"/>
                    <a:pt x="821" y="100"/>
                  </a:cubicBezTo>
                  <a:cubicBezTo>
                    <a:pt x="820" y="100"/>
                    <a:pt x="820" y="98"/>
                    <a:pt x="820" y="97"/>
                  </a:cubicBezTo>
                  <a:cubicBezTo>
                    <a:pt x="816" y="96"/>
                    <a:pt x="816" y="100"/>
                    <a:pt x="813" y="101"/>
                  </a:cubicBezTo>
                  <a:cubicBezTo>
                    <a:pt x="814" y="98"/>
                    <a:pt x="816" y="97"/>
                    <a:pt x="812" y="95"/>
                  </a:cubicBezTo>
                  <a:cubicBezTo>
                    <a:pt x="808" y="104"/>
                    <a:pt x="800" y="109"/>
                    <a:pt x="790" y="111"/>
                  </a:cubicBezTo>
                  <a:cubicBezTo>
                    <a:pt x="789" y="114"/>
                    <a:pt x="793" y="115"/>
                    <a:pt x="790" y="115"/>
                  </a:cubicBezTo>
                  <a:cubicBezTo>
                    <a:pt x="779" y="120"/>
                    <a:pt x="771" y="128"/>
                    <a:pt x="766" y="139"/>
                  </a:cubicBezTo>
                  <a:cubicBezTo>
                    <a:pt x="759" y="142"/>
                    <a:pt x="752" y="144"/>
                    <a:pt x="747" y="150"/>
                  </a:cubicBezTo>
                  <a:cubicBezTo>
                    <a:pt x="735" y="145"/>
                    <a:pt x="734" y="160"/>
                    <a:pt x="722" y="159"/>
                  </a:cubicBezTo>
                  <a:cubicBezTo>
                    <a:pt x="721" y="162"/>
                    <a:pt x="726" y="162"/>
                    <a:pt x="723" y="163"/>
                  </a:cubicBezTo>
                  <a:cubicBezTo>
                    <a:pt x="715" y="161"/>
                    <a:pt x="709" y="166"/>
                    <a:pt x="708" y="174"/>
                  </a:cubicBezTo>
                  <a:cubicBezTo>
                    <a:pt x="708" y="176"/>
                    <a:pt x="713" y="173"/>
                    <a:pt x="714" y="176"/>
                  </a:cubicBezTo>
                  <a:cubicBezTo>
                    <a:pt x="705" y="176"/>
                    <a:pt x="705" y="176"/>
                    <a:pt x="705" y="176"/>
                  </a:cubicBezTo>
                  <a:cubicBezTo>
                    <a:pt x="707" y="179"/>
                    <a:pt x="704" y="183"/>
                    <a:pt x="706" y="186"/>
                  </a:cubicBezTo>
                  <a:cubicBezTo>
                    <a:pt x="704" y="189"/>
                    <a:pt x="700" y="189"/>
                    <a:pt x="699" y="193"/>
                  </a:cubicBezTo>
                  <a:cubicBezTo>
                    <a:pt x="702" y="193"/>
                    <a:pt x="705" y="193"/>
                    <a:pt x="705" y="196"/>
                  </a:cubicBezTo>
                  <a:cubicBezTo>
                    <a:pt x="705" y="199"/>
                    <a:pt x="698" y="196"/>
                    <a:pt x="698" y="200"/>
                  </a:cubicBezTo>
                  <a:cubicBezTo>
                    <a:pt x="707" y="222"/>
                    <a:pt x="728" y="200"/>
                    <a:pt x="741" y="196"/>
                  </a:cubicBezTo>
                  <a:cubicBezTo>
                    <a:pt x="749" y="204"/>
                    <a:pt x="742" y="220"/>
                    <a:pt x="752" y="229"/>
                  </a:cubicBezTo>
                  <a:cubicBezTo>
                    <a:pt x="747" y="233"/>
                    <a:pt x="752" y="236"/>
                    <a:pt x="751" y="243"/>
                  </a:cubicBezTo>
                  <a:cubicBezTo>
                    <a:pt x="754" y="244"/>
                    <a:pt x="759" y="244"/>
                    <a:pt x="763" y="244"/>
                  </a:cubicBezTo>
                  <a:cubicBezTo>
                    <a:pt x="765" y="235"/>
                    <a:pt x="771" y="232"/>
                    <a:pt x="781" y="235"/>
                  </a:cubicBezTo>
                  <a:cubicBezTo>
                    <a:pt x="785" y="227"/>
                    <a:pt x="791" y="216"/>
                    <a:pt x="790" y="206"/>
                  </a:cubicBezTo>
                  <a:cubicBezTo>
                    <a:pt x="799" y="203"/>
                    <a:pt x="805" y="201"/>
                    <a:pt x="810" y="192"/>
                  </a:cubicBezTo>
                  <a:cubicBezTo>
                    <a:pt x="807" y="187"/>
                    <a:pt x="804" y="183"/>
                    <a:pt x="797" y="182"/>
                  </a:cubicBezTo>
                  <a:cubicBezTo>
                    <a:pt x="794" y="175"/>
                    <a:pt x="798" y="173"/>
                    <a:pt x="800" y="170"/>
                  </a:cubicBezTo>
                  <a:cubicBezTo>
                    <a:pt x="802" y="166"/>
                    <a:pt x="800" y="162"/>
                    <a:pt x="803" y="159"/>
                  </a:cubicBezTo>
                  <a:cubicBezTo>
                    <a:pt x="807" y="155"/>
                    <a:pt x="816" y="157"/>
                    <a:pt x="822" y="153"/>
                  </a:cubicBezTo>
                  <a:cubicBezTo>
                    <a:pt x="828" y="148"/>
                    <a:pt x="827" y="141"/>
                    <a:pt x="830" y="133"/>
                  </a:cubicBezTo>
                  <a:cubicBezTo>
                    <a:pt x="838" y="131"/>
                    <a:pt x="850" y="130"/>
                    <a:pt x="852" y="138"/>
                  </a:cubicBezTo>
                  <a:cubicBezTo>
                    <a:pt x="844" y="146"/>
                    <a:pt x="835" y="152"/>
                    <a:pt x="827" y="158"/>
                  </a:cubicBezTo>
                  <a:cubicBezTo>
                    <a:pt x="825" y="167"/>
                    <a:pt x="830" y="173"/>
                    <a:pt x="828" y="182"/>
                  </a:cubicBezTo>
                  <a:cubicBezTo>
                    <a:pt x="841" y="199"/>
                    <a:pt x="865" y="184"/>
                    <a:pt x="883" y="183"/>
                  </a:cubicBezTo>
                  <a:cubicBezTo>
                    <a:pt x="886" y="185"/>
                    <a:pt x="888" y="187"/>
                    <a:pt x="891" y="189"/>
                  </a:cubicBezTo>
                  <a:cubicBezTo>
                    <a:pt x="889" y="192"/>
                    <a:pt x="883" y="192"/>
                    <a:pt x="882" y="196"/>
                  </a:cubicBezTo>
                  <a:cubicBezTo>
                    <a:pt x="869" y="188"/>
                    <a:pt x="830" y="199"/>
                    <a:pt x="854" y="209"/>
                  </a:cubicBezTo>
                  <a:cubicBezTo>
                    <a:pt x="852" y="215"/>
                    <a:pt x="855" y="217"/>
                    <a:pt x="855" y="224"/>
                  </a:cubicBezTo>
                  <a:cubicBezTo>
                    <a:pt x="844" y="226"/>
                    <a:pt x="846" y="216"/>
                    <a:pt x="840" y="215"/>
                  </a:cubicBezTo>
                  <a:cubicBezTo>
                    <a:pt x="827" y="212"/>
                    <a:pt x="823" y="237"/>
                    <a:pt x="829" y="248"/>
                  </a:cubicBezTo>
                  <a:cubicBezTo>
                    <a:pt x="826" y="251"/>
                    <a:pt x="821" y="247"/>
                    <a:pt x="816" y="250"/>
                  </a:cubicBezTo>
                  <a:cubicBezTo>
                    <a:pt x="814" y="251"/>
                    <a:pt x="818" y="256"/>
                    <a:pt x="814" y="256"/>
                  </a:cubicBezTo>
                  <a:cubicBezTo>
                    <a:pt x="807" y="258"/>
                    <a:pt x="806" y="253"/>
                    <a:pt x="802" y="251"/>
                  </a:cubicBezTo>
                  <a:cubicBezTo>
                    <a:pt x="785" y="249"/>
                    <a:pt x="782" y="260"/>
                    <a:pt x="766" y="259"/>
                  </a:cubicBezTo>
                  <a:cubicBezTo>
                    <a:pt x="765" y="261"/>
                    <a:pt x="762" y="262"/>
                    <a:pt x="761" y="265"/>
                  </a:cubicBezTo>
                  <a:cubicBezTo>
                    <a:pt x="754" y="254"/>
                    <a:pt x="741" y="255"/>
                    <a:pt x="729" y="260"/>
                  </a:cubicBezTo>
                  <a:cubicBezTo>
                    <a:pt x="728" y="257"/>
                    <a:pt x="733" y="255"/>
                    <a:pt x="730" y="253"/>
                  </a:cubicBezTo>
                  <a:cubicBezTo>
                    <a:pt x="710" y="255"/>
                    <a:pt x="726" y="232"/>
                    <a:pt x="734" y="228"/>
                  </a:cubicBezTo>
                  <a:cubicBezTo>
                    <a:pt x="734" y="226"/>
                    <a:pt x="728" y="229"/>
                    <a:pt x="730" y="226"/>
                  </a:cubicBezTo>
                  <a:cubicBezTo>
                    <a:pt x="731" y="221"/>
                    <a:pt x="736" y="220"/>
                    <a:pt x="734" y="215"/>
                  </a:cubicBezTo>
                  <a:cubicBezTo>
                    <a:pt x="726" y="214"/>
                    <a:pt x="726" y="222"/>
                    <a:pt x="720" y="223"/>
                  </a:cubicBezTo>
                  <a:cubicBezTo>
                    <a:pt x="721" y="221"/>
                    <a:pt x="720" y="219"/>
                    <a:pt x="718" y="219"/>
                  </a:cubicBezTo>
                  <a:cubicBezTo>
                    <a:pt x="717" y="220"/>
                    <a:pt x="715" y="222"/>
                    <a:pt x="714" y="223"/>
                  </a:cubicBezTo>
                  <a:cubicBezTo>
                    <a:pt x="713" y="226"/>
                    <a:pt x="717" y="224"/>
                    <a:pt x="715" y="227"/>
                  </a:cubicBezTo>
                  <a:cubicBezTo>
                    <a:pt x="712" y="226"/>
                    <a:pt x="709" y="229"/>
                    <a:pt x="708" y="231"/>
                  </a:cubicBezTo>
                  <a:cubicBezTo>
                    <a:pt x="708" y="231"/>
                    <a:pt x="708" y="247"/>
                    <a:pt x="708" y="247"/>
                  </a:cubicBezTo>
                  <a:cubicBezTo>
                    <a:pt x="708" y="250"/>
                    <a:pt x="711" y="251"/>
                    <a:pt x="711" y="253"/>
                  </a:cubicBezTo>
                  <a:cubicBezTo>
                    <a:pt x="710" y="260"/>
                    <a:pt x="706" y="261"/>
                    <a:pt x="701" y="266"/>
                  </a:cubicBezTo>
                  <a:cubicBezTo>
                    <a:pt x="699" y="264"/>
                    <a:pt x="697" y="261"/>
                    <a:pt x="692" y="262"/>
                  </a:cubicBezTo>
                  <a:cubicBezTo>
                    <a:pt x="690" y="263"/>
                    <a:pt x="691" y="267"/>
                    <a:pt x="689" y="267"/>
                  </a:cubicBezTo>
                  <a:cubicBezTo>
                    <a:pt x="658" y="260"/>
                    <a:pt x="655" y="300"/>
                    <a:pt x="622" y="295"/>
                  </a:cubicBezTo>
                  <a:cubicBezTo>
                    <a:pt x="624" y="289"/>
                    <a:pt x="622" y="290"/>
                    <a:pt x="619" y="287"/>
                  </a:cubicBezTo>
                  <a:cubicBezTo>
                    <a:pt x="624" y="281"/>
                    <a:pt x="635" y="282"/>
                    <a:pt x="635" y="272"/>
                  </a:cubicBezTo>
                  <a:cubicBezTo>
                    <a:pt x="632" y="268"/>
                    <a:pt x="626" y="267"/>
                    <a:pt x="621" y="270"/>
                  </a:cubicBezTo>
                  <a:cubicBezTo>
                    <a:pt x="626" y="261"/>
                    <a:pt x="625" y="249"/>
                    <a:pt x="618" y="242"/>
                  </a:cubicBezTo>
                  <a:cubicBezTo>
                    <a:pt x="620" y="240"/>
                    <a:pt x="621" y="236"/>
                    <a:pt x="622" y="234"/>
                  </a:cubicBezTo>
                  <a:cubicBezTo>
                    <a:pt x="621" y="231"/>
                    <a:pt x="619" y="228"/>
                    <a:pt x="616" y="227"/>
                  </a:cubicBezTo>
                  <a:cubicBezTo>
                    <a:pt x="622" y="221"/>
                    <a:pt x="630" y="217"/>
                    <a:pt x="634" y="209"/>
                  </a:cubicBezTo>
                  <a:cubicBezTo>
                    <a:pt x="629" y="208"/>
                    <a:pt x="623" y="208"/>
                    <a:pt x="618" y="206"/>
                  </a:cubicBezTo>
                  <a:cubicBezTo>
                    <a:pt x="622" y="203"/>
                    <a:pt x="629" y="203"/>
                    <a:pt x="629" y="197"/>
                  </a:cubicBezTo>
                  <a:cubicBezTo>
                    <a:pt x="623" y="197"/>
                    <a:pt x="620" y="198"/>
                    <a:pt x="615" y="197"/>
                  </a:cubicBezTo>
                  <a:cubicBezTo>
                    <a:pt x="610" y="200"/>
                    <a:pt x="608" y="205"/>
                    <a:pt x="602" y="206"/>
                  </a:cubicBezTo>
                  <a:cubicBezTo>
                    <a:pt x="604" y="217"/>
                    <a:pt x="593" y="215"/>
                    <a:pt x="591" y="222"/>
                  </a:cubicBezTo>
                  <a:cubicBezTo>
                    <a:pt x="592" y="225"/>
                    <a:pt x="595" y="217"/>
                    <a:pt x="596" y="221"/>
                  </a:cubicBezTo>
                  <a:cubicBezTo>
                    <a:pt x="592" y="222"/>
                    <a:pt x="592" y="228"/>
                    <a:pt x="589" y="230"/>
                  </a:cubicBezTo>
                  <a:cubicBezTo>
                    <a:pt x="589" y="227"/>
                    <a:pt x="587" y="226"/>
                    <a:pt x="583" y="228"/>
                  </a:cubicBezTo>
                  <a:cubicBezTo>
                    <a:pt x="586" y="231"/>
                    <a:pt x="586" y="232"/>
                    <a:pt x="586" y="235"/>
                  </a:cubicBezTo>
                  <a:cubicBezTo>
                    <a:pt x="588" y="233"/>
                    <a:pt x="590" y="232"/>
                    <a:pt x="593" y="234"/>
                  </a:cubicBezTo>
                  <a:cubicBezTo>
                    <a:pt x="591" y="237"/>
                    <a:pt x="587" y="237"/>
                    <a:pt x="587" y="242"/>
                  </a:cubicBezTo>
                  <a:cubicBezTo>
                    <a:pt x="590" y="244"/>
                    <a:pt x="600" y="240"/>
                    <a:pt x="602" y="241"/>
                  </a:cubicBezTo>
                  <a:cubicBezTo>
                    <a:pt x="601" y="243"/>
                    <a:pt x="597" y="243"/>
                    <a:pt x="597" y="248"/>
                  </a:cubicBezTo>
                  <a:cubicBezTo>
                    <a:pt x="597" y="250"/>
                    <a:pt x="601" y="249"/>
                    <a:pt x="601" y="252"/>
                  </a:cubicBezTo>
                  <a:cubicBezTo>
                    <a:pt x="598" y="255"/>
                    <a:pt x="597" y="260"/>
                    <a:pt x="593" y="262"/>
                  </a:cubicBezTo>
                  <a:cubicBezTo>
                    <a:pt x="589" y="260"/>
                    <a:pt x="585" y="259"/>
                    <a:pt x="580" y="259"/>
                  </a:cubicBezTo>
                  <a:cubicBezTo>
                    <a:pt x="580" y="262"/>
                    <a:pt x="578" y="263"/>
                    <a:pt x="576" y="266"/>
                  </a:cubicBezTo>
                  <a:cubicBezTo>
                    <a:pt x="578" y="266"/>
                    <a:pt x="580" y="266"/>
                    <a:pt x="581" y="268"/>
                  </a:cubicBezTo>
                  <a:cubicBezTo>
                    <a:pt x="579" y="276"/>
                    <a:pt x="565" y="272"/>
                    <a:pt x="565" y="282"/>
                  </a:cubicBezTo>
                  <a:cubicBezTo>
                    <a:pt x="572" y="279"/>
                    <a:pt x="575" y="286"/>
                    <a:pt x="581" y="287"/>
                  </a:cubicBezTo>
                  <a:cubicBezTo>
                    <a:pt x="565" y="287"/>
                    <a:pt x="557" y="295"/>
                    <a:pt x="547" y="303"/>
                  </a:cubicBezTo>
                  <a:cubicBezTo>
                    <a:pt x="554" y="307"/>
                    <a:pt x="560" y="294"/>
                    <a:pt x="567" y="302"/>
                  </a:cubicBezTo>
                  <a:cubicBezTo>
                    <a:pt x="571" y="301"/>
                    <a:pt x="573" y="297"/>
                    <a:pt x="577" y="296"/>
                  </a:cubicBezTo>
                  <a:cubicBezTo>
                    <a:pt x="580" y="295"/>
                    <a:pt x="578" y="299"/>
                    <a:pt x="581" y="299"/>
                  </a:cubicBezTo>
                  <a:cubicBezTo>
                    <a:pt x="594" y="297"/>
                    <a:pt x="607" y="300"/>
                    <a:pt x="621" y="295"/>
                  </a:cubicBezTo>
                  <a:cubicBezTo>
                    <a:pt x="626" y="312"/>
                    <a:pt x="603" y="306"/>
                    <a:pt x="599" y="317"/>
                  </a:cubicBezTo>
                  <a:cubicBezTo>
                    <a:pt x="595" y="317"/>
                    <a:pt x="591" y="317"/>
                    <a:pt x="589" y="316"/>
                  </a:cubicBezTo>
                  <a:cubicBezTo>
                    <a:pt x="589" y="312"/>
                    <a:pt x="588" y="309"/>
                    <a:pt x="583" y="310"/>
                  </a:cubicBezTo>
                  <a:cubicBezTo>
                    <a:pt x="588" y="324"/>
                    <a:pt x="570" y="328"/>
                    <a:pt x="562" y="320"/>
                  </a:cubicBezTo>
                  <a:cubicBezTo>
                    <a:pt x="558" y="323"/>
                    <a:pt x="549" y="320"/>
                    <a:pt x="546" y="323"/>
                  </a:cubicBezTo>
                  <a:cubicBezTo>
                    <a:pt x="549" y="328"/>
                    <a:pt x="541" y="328"/>
                    <a:pt x="542" y="332"/>
                  </a:cubicBezTo>
                  <a:cubicBezTo>
                    <a:pt x="549" y="336"/>
                    <a:pt x="557" y="338"/>
                    <a:pt x="562" y="345"/>
                  </a:cubicBezTo>
                  <a:cubicBezTo>
                    <a:pt x="559" y="351"/>
                    <a:pt x="563" y="357"/>
                    <a:pt x="567" y="361"/>
                  </a:cubicBezTo>
                  <a:cubicBezTo>
                    <a:pt x="564" y="378"/>
                    <a:pt x="554" y="391"/>
                    <a:pt x="545" y="403"/>
                  </a:cubicBezTo>
                  <a:cubicBezTo>
                    <a:pt x="534" y="401"/>
                    <a:pt x="525" y="401"/>
                    <a:pt x="516" y="400"/>
                  </a:cubicBezTo>
                  <a:cubicBezTo>
                    <a:pt x="510" y="400"/>
                    <a:pt x="509" y="396"/>
                    <a:pt x="504" y="395"/>
                  </a:cubicBezTo>
                  <a:cubicBezTo>
                    <a:pt x="493" y="391"/>
                    <a:pt x="483" y="396"/>
                    <a:pt x="479" y="389"/>
                  </a:cubicBezTo>
                  <a:cubicBezTo>
                    <a:pt x="474" y="395"/>
                    <a:pt x="462" y="393"/>
                    <a:pt x="457" y="398"/>
                  </a:cubicBezTo>
                  <a:cubicBezTo>
                    <a:pt x="460" y="407"/>
                    <a:pt x="456" y="410"/>
                    <a:pt x="454" y="414"/>
                  </a:cubicBezTo>
                  <a:cubicBezTo>
                    <a:pt x="451" y="422"/>
                    <a:pt x="449" y="431"/>
                    <a:pt x="441" y="441"/>
                  </a:cubicBezTo>
                  <a:cubicBezTo>
                    <a:pt x="435" y="448"/>
                    <a:pt x="425" y="458"/>
                    <a:pt x="425" y="465"/>
                  </a:cubicBezTo>
                  <a:cubicBezTo>
                    <a:pt x="424" y="467"/>
                    <a:pt x="427" y="471"/>
                    <a:pt x="427" y="472"/>
                  </a:cubicBezTo>
                  <a:cubicBezTo>
                    <a:pt x="428" y="481"/>
                    <a:pt x="421" y="484"/>
                    <a:pt x="418" y="493"/>
                  </a:cubicBezTo>
                  <a:cubicBezTo>
                    <a:pt x="421" y="496"/>
                    <a:pt x="427" y="495"/>
                    <a:pt x="429" y="498"/>
                  </a:cubicBezTo>
                  <a:cubicBezTo>
                    <a:pt x="433" y="497"/>
                    <a:pt x="436" y="495"/>
                    <a:pt x="441" y="495"/>
                  </a:cubicBezTo>
                  <a:cubicBezTo>
                    <a:pt x="446" y="500"/>
                    <a:pt x="447" y="504"/>
                    <a:pt x="446" y="514"/>
                  </a:cubicBezTo>
                  <a:cubicBezTo>
                    <a:pt x="451" y="521"/>
                    <a:pt x="455" y="514"/>
                    <a:pt x="462" y="512"/>
                  </a:cubicBezTo>
                  <a:cubicBezTo>
                    <a:pt x="476" y="506"/>
                    <a:pt x="489" y="512"/>
                    <a:pt x="501" y="513"/>
                  </a:cubicBezTo>
                  <a:cubicBezTo>
                    <a:pt x="508" y="507"/>
                    <a:pt x="510" y="498"/>
                    <a:pt x="523" y="499"/>
                  </a:cubicBezTo>
                  <a:cubicBezTo>
                    <a:pt x="527" y="491"/>
                    <a:pt x="532" y="485"/>
                    <a:pt x="542" y="483"/>
                  </a:cubicBezTo>
                  <a:cubicBezTo>
                    <a:pt x="543" y="476"/>
                    <a:pt x="538" y="477"/>
                    <a:pt x="538" y="471"/>
                  </a:cubicBezTo>
                  <a:cubicBezTo>
                    <a:pt x="543" y="459"/>
                    <a:pt x="557" y="456"/>
                    <a:pt x="564" y="445"/>
                  </a:cubicBezTo>
                  <a:cubicBezTo>
                    <a:pt x="578" y="441"/>
                    <a:pt x="602" y="440"/>
                    <a:pt x="596" y="421"/>
                  </a:cubicBezTo>
                  <a:cubicBezTo>
                    <a:pt x="602" y="415"/>
                    <a:pt x="607" y="408"/>
                    <a:pt x="615" y="408"/>
                  </a:cubicBezTo>
                  <a:cubicBezTo>
                    <a:pt x="616" y="408"/>
                    <a:pt x="618" y="410"/>
                    <a:pt x="621" y="411"/>
                  </a:cubicBezTo>
                  <a:cubicBezTo>
                    <a:pt x="632" y="413"/>
                    <a:pt x="631" y="419"/>
                    <a:pt x="644" y="418"/>
                  </a:cubicBezTo>
                  <a:cubicBezTo>
                    <a:pt x="645" y="409"/>
                    <a:pt x="656" y="410"/>
                    <a:pt x="664" y="407"/>
                  </a:cubicBezTo>
                  <a:cubicBezTo>
                    <a:pt x="670" y="404"/>
                    <a:pt x="672" y="399"/>
                    <a:pt x="676" y="398"/>
                  </a:cubicBezTo>
                  <a:cubicBezTo>
                    <a:pt x="687" y="398"/>
                    <a:pt x="695" y="409"/>
                    <a:pt x="692" y="422"/>
                  </a:cubicBezTo>
                  <a:cubicBezTo>
                    <a:pt x="703" y="432"/>
                    <a:pt x="715" y="440"/>
                    <a:pt x="723" y="453"/>
                  </a:cubicBezTo>
                  <a:cubicBezTo>
                    <a:pt x="731" y="453"/>
                    <a:pt x="731" y="453"/>
                    <a:pt x="731" y="453"/>
                  </a:cubicBezTo>
                  <a:cubicBezTo>
                    <a:pt x="732" y="462"/>
                    <a:pt x="745" y="458"/>
                    <a:pt x="749" y="464"/>
                  </a:cubicBezTo>
                  <a:cubicBezTo>
                    <a:pt x="748" y="468"/>
                    <a:pt x="750" y="469"/>
                    <a:pt x="751" y="472"/>
                  </a:cubicBezTo>
                  <a:cubicBezTo>
                    <a:pt x="753" y="473"/>
                    <a:pt x="757" y="473"/>
                    <a:pt x="759" y="475"/>
                  </a:cubicBezTo>
                  <a:cubicBezTo>
                    <a:pt x="760" y="481"/>
                    <a:pt x="762" y="487"/>
                    <a:pt x="764" y="491"/>
                  </a:cubicBezTo>
                  <a:cubicBezTo>
                    <a:pt x="760" y="496"/>
                    <a:pt x="760" y="503"/>
                    <a:pt x="753" y="505"/>
                  </a:cubicBezTo>
                  <a:cubicBezTo>
                    <a:pt x="751" y="505"/>
                    <a:pt x="747" y="504"/>
                    <a:pt x="743" y="504"/>
                  </a:cubicBezTo>
                  <a:cubicBezTo>
                    <a:pt x="733" y="505"/>
                    <a:pt x="728" y="509"/>
                    <a:pt x="722" y="503"/>
                  </a:cubicBezTo>
                  <a:cubicBezTo>
                    <a:pt x="718" y="506"/>
                    <a:pt x="716" y="504"/>
                    <a:pt x="710" y="504"/>
                  </a:cubicBezTo>
                  <a:cubicBezTo>
                    <a:pt x="709" y="507"/>
                    <a:pt x="707" y="508"/>
                    <a:pt x="709" y="512"/>
                  </a:cubicBezTo>
                  <a:cubicBezTo>
                    <a:pt x="717" y="512"/>
                    <a:pt x="720" y="521"/>
                    <a:pt x="727" y="524"/>
                  </a:cubicBezTo>
                  <a:cubicBezTo>
                    <a:pt x="729" y="525"/>
                    <a:pt x="732" y="523"/>
                    <a:pt x="734" y="524"/>
                  </a:cubicBezTo>
                  <a:cubicBezTo>
                    <a:pt x="738" y="526"/>
                    <a:pt x="742" y="535"/>
                    <a:pt x="748" y="530"/>
                  </a:cubicBezTo>
                  <a:cubicBezTo>
                    <a:pt x="750" y="523"/>
                    <a:pt x="746" y="512"/>
                    <a:pt x="754" y="510"/>
                  </a:cubicBezTo>
                  <a:cubicBezTo>
                    <a:pt x="768" y="513"/>
                    <a:pt x="768" y="494"/>
                    <a:pt x="780" y="492"/>
                  </a:cubicBezTo>
                  <a:cubicBezTo>
                    <a:pt x="781" y="483"/>
                    <a:pt x="773" y="483"/>
                    <a:pt x="771" y="477"/>
                  </a:cubicBezTo>
                  <a:cubicBezTo>
                    <a:pt x="774" y="474"/>
                    <a:pt x="774" y="468"/>
                    <a:pt x="779" y="467"/>
                  </a:cubicBezTo>
                  <a:cubicBezTo>
                    <a:pt x="788" y="467"/>
                    <a:pt x="791" y="482"/>
                    <a:pt x="800" y="475"/>
                  </a:cubicBezTo>
                  <a:cubicBezTo>
                    <a:pt x="796" y="458"/>
                    <a:pt x="776" y="458"/>
                    <a:pt x="764" y="449"/>
                  </a:cubicBezTo>
                  <a:cubicBezTo>
                    <a:pt x="766" y="447"/>
                    <a:pt x="768" y="446"/>
                    <a:pt x="767" y="442"/>
                  </a:cubicBezTo>
                  <a:cubicBezTo>
                    <a:pt x="757" y="440"/>
                    <a:pt x="749" y="439"/>
                    <a:pt x="743" y="433"/>
                  </a:cubicBezTo>
                  <a:cubicBezTo>
                    <a:pt x="739" y="428"/>
                    <a:pt x="739" y="420"/>
                    <a:pt x="736" y="414"/>
                  </a:cubicBezTo>
                  <a:cubicBezTo>
                    <a:pt x="731" y="406"/>
                    <a:pt x="720" y="405"/>
                    <a:pt x="720" y="395"/>
                  </a:cubicBezTo>
                  <a:cubicBezTo>
                    <a:pt x="724" y="394"/>
                    <a:pt x="725" y="389"/>
                    <a:pt x="722" y="386"/>
                  </a:cubicBezTo>
                  <a:cubicBezTo>
                    <a:pt x="726" y="383"/>
                    <a:pt x="734" y="378"/>
                    <a:pt x="740" y="381"/>
                  </a:cubicBezTo>
                  <a:cubicBezTo>
                    <a:pt x="740" y="386"/>
                    <a:pt x="736" y="388"/>
                    <a:pt x="738" y="394"/>
                  </a:cubicBezTo>
                  <a:cubicBezTo>
                    <a:pt x="744" y="394"/>
                    <a:pt x="742" y="388"/>
                    <a:pt x="748" y="390"/>
                  </a:cubicBezTo>
                  <a:cubicBezTo>
                    <a:pt x="751" y="402"/>
                    <a:pt x="761" y="406"/>
                    <a:pt x="765" y="417"/>
                  </a:cubicBezTo>
                  <a:cubicBezTo>
                    <a:pt x="770" y="416"/>
                    <a:pt x="773" y="418"/>
                    <a:pt x="777" y="418"/>
                  </a:cubicBezTo>
                  <a:cubicBezTo>
                    <a:pt x="778" y="420"/>
                    <a:pt x="778" y="423"/>
                    <a:pt x="780" y="424"/>
                  </a:cubicBezTo>
                  <a:cubicBezTo>
                    <a:pt x="795" y="428"/>
                    <a:pt x="801" y="441"/>
                    <a:pt x="814" y="446"/>
                  </a:cubicBezTo>
                  <a:cubicBezTo>
                    <a:pt x="813" y="455"/>
                    <a:pt x="811" y="463"/>
                    <a:pt x="809" y="469"/>
                  </a:cubicBezTo>
                  <a:cubicBezTo>
                    <a:pt x="811" y="473"/>
                    <a:pt x="818" y="473"/>
                    <a:pt x="817" y="481"/>
                  </a:cubicBezTo>
                  <a:cubicBezTo>
                    <a:pt x="827" y="485"/>
                    <a:pt x="831" y="496"/>
                    <a:pt x="838" y="503"/>
                  </a:cubicBezTo>
                  <a:cubicBezTo>
                    <a:pt x="841" y="504"/>
                    <a:pt x="847" y="501"/>
                    <a:pt x="847" y="505"/>
                  </a:cubicBezTo>
                  <a:cubicBezTo>
                    <a:pt x="845" y="507"/>
                    <a:pt x="840" y="506"/>
                    <a:pt x="839" y="510"/>
                  </a:cubicBezTo>
                  <a:cubicBezTo>
                    <a:pt x="843" y="516"/>
                    <a:pt x="846" y="518"/>
                    <a:pt x="844" y="529"/>
                  </a:cubicBezTo>
                  <a:cubicBezTo>
                    <a:pt x="848" y="531"/>
                    <a:pt x="851" y="529"/>
                    <a:pt x="856" y="529"/>
                  </a:cubicBezTo>
                  <a:cubicBezTo>
                    <a:pt x="856" y="531"/>
                    <a:pt x="857" y="532"/>
                    <a:pt x="858" y="535"/>
                  </a:cubicBezTo>
                  <a:cubicBezTo>
                    <a:pt x="863" y="530"/>
                    <a:pt x="865" y="538"/>
                    <a:pt x="870" y="536"/>
                  </a:cubicBezTo>
                  <a:cubicBezTo>
                    <a:pt x="870" y="528"/>
                    <a:pt x="864" y="521"/>
                    <a:pt x="864" y="516"/>
                  </a:cubicBezTo>
                  <a:cubicBezTo>
                    <a:pt x="869" y="516"/>
                    <a:pt x="868" y="521"/>
                    <a:pt x="874" y="519"/>
                  </a:cubicBezTo>
                  <a:cubicBezTo>
                    <a:pt x="873" y="511"/>
                    <a:pt x="857" y="510"/>
                    <a:pt x="852" y="503"/>
                  </a:cubicBezTo>
                  <a:cubicBezTo>
                    <a:pt x="863" y="501"/>
                    <a:pt x="870" y="511"/>
                    <a:pt x="881" y="513"/>
                  </a:cubicBezTo>
                  <a:cubicBezTo>
                    <a:pt x="883" y="510"/>
                    <a:pt x="881" y="506"/>
                    <a:pt x="880" y="504"/>
                  </a:cubicBezTo>
                  <a:cubicBezTo>
                    <a:pt x="883" y="503"/>
                    <a:pt x="886" y="502"/>
                    <a:pt x="885" y="496"/>
                  </a:cubicBezTo>
                  <a:cubicBezTo>
                    <a:pt x="881" y="496"/>
                    <a:pt x="876" y="496"/>
                    <a:pt x="873" y="493"/>
                  </a:cubicBezTo>
                  <a:cubicBezTo>
                    <a:pt x="867" y="489"/>
                    <a:pt x="860" y="474"/>
                    <a:pt x="858" y="467"/>
                  </a:cubicBezTo>
                  <a:cubicBezTo>
                    <a:pt x="864" y="469"/>
                    <a:pt x="866" y="474"/>
                    <a:pt x="872" y="476"/>
                  </a:cubicBezTo>
                  <a:cubicBezTo>
                    <a:pt x="878" y="473"/>
                    <a:pt x="872" y="463"/>
                    <a:pt x="880" y="461"/>
                  </a:cubicBezTo>
                  <a:cubicBezTo>
                    <a:pt x="884" y="461"/>
                    <a:pt x="884" y="464"/>
                    <a:pt x="887" y="465"/>
                  </a:cubicBezTo>
                  <a:cubicBezTo>
                    <a:pt x="891" y="463"/>
                    <a:pt x="891" y="459"/>
                    <a:pt x="895" y="459"/>
                  </a:cubicBezTo>
                  <a:cubicBezTo>
                    <a:pt x="900" y="461"/>
                    <a:pt x="908" y="461"/>
                    <a:pt x="908" y="467"/>
                  </a:cubicBezTo>
                  <a:cubicBezTo>
                    <a:pt x="906" y="469"/>
                    <a:pt x="900" y="468"/>
                    <a:pt x="902" y="473"/>
                  </a:cubicBezTo>
                  <a:cubicBezTo>
                    <a:pt x="906" y="477"/>
                    <a:pt x="907" y="470"/>
                    <a:pt x="911" y="470"/>
                  </a:cubicBezTo>
                  <a:cubicBezTo>
                    <a:pt x="910" y="479"/>
                    <a:pt x="910" y="484"/>
                    <a:pt x="906" y="490"/>
                  </a:cubicBezTo>
                  <a:cubicBezTo>
                    <a:pt x="910" y="490"/>
                    <a:pt x="912" y="492"/>
                    <a:pt x="916" y="492"/>
                  </a:cubicBezTo>
                  <a:cubicBezTo>
                    <a:pt x="920" y="487"/>
                    <a:pt x="914" y="487"/>
                    <a:pt x="912" y="484"/>
                  </a:cubicBezTo>
                  <a:cubicBezTo>
                    <a:pt x="922" y="483"/>
                    <a:pt x="922" y="498"/>
                    <a:pt x="923" y="502"/>
                  </a:cubicBezTo>
                  <a:cubicBezTo>
                    <a:pt x="919" y="497"/>
                    <a:pt x="915" y="497"/>
                    <a:pt x="907" y="498"/>
                  </a:cubicBezTo>
                  <a:cubicBezTo>
                    <a:pt x="907" y="504"/>
                    <a:pt x="907" y="504"/>
                    <a:pt x="907" y="504"/>
                  </a:cubicBezTo>
                  <a:cubicBezTo>
                    <a:pt x="918" y="505"/>
                    <a:pt x="933" y="506"/>
                    <a:pt x="930" y="519"/>
                  </a:cubicBezTo>
                  <a:cubicBezTo>
                    <a:pt x="936" y="523"/>
                    <a:pt x="943" y="525"/>
                    <a:pt x="946" y="531"/>
                  </a:cubicBezTo>
                  <a:cubicBezTo>
                    <a:pt x="957" y="529"/>
                    <a:pt x="965" y="543"/>
                    <a:pt x="980" y="537"/>
                  </a:cubicBezTo>
                  <a:cubicBezTo>
                    <a:pt x="978" y="524"/>
                    <a:pt x="995" y="524"/>
                    <a:pt x="1003" y="530"/>
                  </a:cubicBezTo>
                  <a:cubicBezTo>
                    <a:pt x="1006" y="532"/>
                    <a:pt x="1006" y="537"/>
                    <a:pt x="1010" y="539"/>
                  </a:cubicBezTo>
                  <a:cubicBezTo>
                    <a:pt x="1030" y="545"/>
                    <a:pt x="1038" y="516"/>
                    <a:pt x="1055" y="528"/>
                  </a:cubicBezTo>
                  <a:cubicBezTo>
                    <a:pt x="1059" y="527"/>
                    <a:pt x="1058" y="522"/>
                    <a:pt x="1063" y="522"/>
                  </a:cubicBezTo>
                  <a:cubicBezTo>
                    <a:pt x="1064" y="533"/>
                    <a:pt x="1056" y="553"/>
                    <a:pt x="1068" y="561"/>
                  </a:cubicBezTo>
                  <a:cubicBezTo>
                    <a:pt x="1054" y="576"/>
                    <a:pt x="1068" y="603"/>
                    <a:pt x="1059" y="616"/>
                  </a:cubicBezTo>
                  <a:cubicBezTo>
                    <a:pt x="1054" y="616"/>
                    <a:pt x="1054" y="616"/>
                    <a:pt x="1054" y="616"/>
                  </a:cubicBezTo>
                  <a:cubicBezTo>
                    <a:pt x="1052" y="630"/>
                    <a:pt x="1039" y="623"/>
                    <a:pt x="1027" y="625"/>
                  </a:cubicBezTo>
                  <a:cubicBezTo>
                    <a:pt x="1022" y="616"/>
                    <a:pt x="1015" y="621"/>
                    <a:pt x="1005" y="622"/>
                  </a:cubicBezTo>
                  <a:cubicBezTo>
                    <a:pt x="1002" y="622"/>
                    <a:pt x="1000" y="621"/>
                    <a:pt x="999" y="621"/>
                  </a:cubicBezTo>
                  <a:cubicBezTo>
                    <a:pt x="990" y="623"/>
                    <a:pt x="983" y="633"/>
                    <a:pt x="977" y="634"/>
                  </a:cubicBezTo>
                  <a:cubicBezTo>
                    <a:pt x="970" y="628"/>
                    <a:pt x="960" y="632"/>
                    <a:pt x="952" y="630"/>
                  </a:cubicBezTo>
                  <a:cubicBezTo>
                    <a:pt x="949" y="629"/>
                    <a:pt x="947" y="626"/>
                    <a:pt x="944" y="625"/>
                  </a:cubicBezTo>
                  <a:cubicBezTo>
                    <a:pt x="942" y="624"/>
                    <a:pt x="938" y="626"/>
                    <a:pt x="934" y="625"/>
                  </a:cubicBezTo>
                  <a:cubicBezTo>
                    <a:pt x="925" y="624"/>
                    <a:pt x="920" y="619"/>
                    <a:pt x="913" y="624"/>
                  </a:cubicBezTo>
                  <a:cubicBezTo>
                    <a:pt x="911" y="622"/>
                    <a:pt x="908" y="621"/>
                    <a:pt x="908" y="616"/>
                  </a:cubicBezTo>
                  <a:cubicBezTo>
                    <a:pt x="895" y="618"/>
                    <a:pt x="893" y="610"/>
                    <a:pt x="879" y="612"/>
                  </a:cubicBezTo>
                  <a:cubicBezTo>
                    <a:pt x="875" y="611"/>
                    <a:pt x="874" y="606"/>
                    <a:pt x="872" y="603"/>
                  </a:cubicBezTo>
                  <a:cubicBezTo>
                    <a:pt x="866" y="605"/>
                    <a:pt x="862" y="600"/>
                    <a:pt x="857" y="600"/>
                  </a:cubicBezTo>
                  <a:cubicBezTo>
                    <a:pt x="850" y="599"/>
                    <a:pt x="847" y="602"/>
                    <a:pt x="843" y="603"/>
                  </a:cubicBezTo>
                  <a:cubicBezTo>
                    <a:pt x="839" y="604"/>
                    <a:pt x="834" y="602"/>
                    <a:pt x="834" y="603"/>
                  </a:cubicBezTo>
                  <a:cubicBezTo>
                    <a:pt x="831" y="604"/>
                    <a:pt x="822" y="612"/>
                    <a:pt x="821" y="615"/>
                  </a:cubicBezTo>
                  <a:cubicBezTo>
                    <a:pt x="819" y="622"/>
                    <a:pt x="827" y="628"/>
                    <a:pt x="826" y="635"/>
                  </a:cubicBezTo>
                  <a:cubicBezTo>
                    <a:pt x="825" y="641"/>
                    <a:pt x="818" y="646"/>
                    <a:pt x="813" y="647"/>
                  </a:cubicBezTo>
                  <a:cubicBezTo>
                    <a:pt x="803" y="649"/>
                    <a:pt x="802" y="644"/>
                    <a:pt x="797" y="640"/>
                  </a:cubicBezTo>
                  <a:cubicBezTo>
                    <a:pt x="792" y="636"/>
                    <a:pt x="782" y="631"/>
                    <a:pt x="778" y="630"/>
                  </a:cubicBezTo>
                  <a:cubicBezTo>
                    <a:pt x="768" y="628"/>
                    <a:pt x="760" y="632"/>
                    <a:pt x="754" y="628"/>
                  </a:cubicBezTo>
                  <a:cubicBezTo>
                    <a:pt x="748" y="624"/>
                    <a:pt x="751" y="613"/>
                    <a:pt x="744" y="608"/>
                  </a:cubicBezTo>
                  <a:cubicBezTo>
                    <a:pt x="743" y="606"/>
                    <a:pt x="738" y="606"/>
                    <a:pt x="735" y="605"/>
                  </a:cubicBezTo>
                  <a:cubicBezTo>
                    <a:pt x="731" y="603"/>
                    <a:pt x="729" y="600"/>
                    <a:pt x="727" y="599"/>
                  </a:cubicBezTo>
                  <a:cubicBezTo>
                    <a:pt x="718" y="596"/>
                    <a:pt x="709" y="601"/>
                    <a:pt x="701" y="599"/>
                  </a:cubicBezTo>
                  <a:cubicBezTo>
                    <a:pt x="693" y="597"/>
                    <a:pt x="691" y="590"/>
                    <a:pt x="683" y="588"/>
                  </a:cubicBezTo>
                  <a:cubicBezTo>
                    <a:pt x="682" y="586"/>
                    <a:pt x="681" y="584"/>
                    <a:pt x="680" y="582"/>
                  </a:cubicBezTo>
                  <a:cubicBezTo>
                    <a:pt x="672" y="582"/>
                    <a:pt x="667" y="579"/>
                    <a:pt x="666" y="573"/>
                  </a:cubicBezTo>
                  <a:cubicBezTo>
                    <a:pt x="673" y="563"/>
                    <a:pt x="687" y="562"/>
                    <a:pt x="685" y="550"/>
                  </a:cubicBezTo>
                  <a:cubicBezTo>
                    <a:pt x="684" y="546"/>
                    <a:pt x="677" y="544"/>
                    <a:pt x="677" y="539"/>
                  </a:cubicBezTo>
                  <a:cubicBezTo>
                    <a:pt x="676" y="531"/>
                    <a:pt x="690" y="530"/>
                    <a:pt x="687" y="521"/>
                  </a:cubicBezTo>
                  <a:cubicBezTo>
                    <a:pt x="680" y="521"/>
                    <a:pt x="678" y="529"/>
                    <a:pt x="673" y="527"/>
                  </a:cubicBezTo>
                  <a:cubicBezTo>
                    <a:pt x="672" y="522"/>
                    <a:pt x="677" y="521"/>
                    <a:pt x="674" y="516"/>
                  </a:cubicBezTo>
                  <a:cubicBezTo>
                    <a:pt x="663" y="512"/>
                    <a:pt x="646" y="528"/>
                    <a:pt x="635" y="516"/>
                  </a:cubicBezTo>
                  <a:cubicBezTo>
                    <a:pt x="631" y="521"/>
                    <a:pt x="623" y="519"/>
                    <a:pt x="619" y="515"/>
                  </a:cubicBezTo>
                  <a:cubicBezTo>
                    <a:pt x="615" y="521"/>
                    <a:pt x="608" y="518"/>
                    <a:pt x="602" y="522"/>
                  </a:cubicBezTo>
                  <a:cubicBezTo>
                    <a:pt x="590" y="516"/>
                    <a:pt x="573" y="518"/>
                    <a:pt x="559" y="518"/>
                  </a:cubicBezTo>
                  <a:cubicBezTo>
                    <a:pt x="545" y="519"/>
                    <a:pt x="529" y="519"/>
                    <a:pt x="523" y="529"/>
                  </a:cubicBezTo>
                  <a:cubicBezTo>
                    <a:pt x="505" y="526"/>
                    <a:pt x="499" y="548"/>
                    <a:pt x="484" y="534"/>
                  </a:cubicBezTo>
                  <a:cubicBezTo>
                    <a:pt x="475" y="537"/>
                    <a:pt x="470" y="529"/>
                    <a:pt x="462" y="534"/>
                  </a:cubicBezTo>
                  <a:cubicBezTo>
                    <a:pt x="457" y="531"/>
                    <a:pt x="455" y="526"/>
                    <a:pt x="452" y="520"/>
                  </a:cubicBezTo>
                  <a:cubicBezTo>
                    <a:pt x="446" y="520"/>
                    <a:pt x="446" y="520"/>
                    <a:pt x="446" y="520"/>
                  </a:cubicBezTo>
                  <a:cubicBezTo>
                    <a:pt x="436" y="536"/>
                    <a:pt x="428" y="552"/>
                    <a:pt x="406" y="555"/>
                  </a:cubicBezTo>
                  <a:cubicBezTo>
                    <a:pt x="394" y="554"/>
                    <a:pt x="392" y="564"/>
                    <a:pt x="383" y="567"/>
                  </a:cubicBezTo>
                  <a:cubicBezTo>
                    <a:pt x="382" y="577"/>
                    <a:pt x="373" y="580"/>
                    <a:pt x="369" y="587"/>
                  </a:cubicBezTo>
                  <a:cubicBezTo>
                    <a:pt x="370" y="593"/>
                    <a:pt x="367" y="596"/>
                    <a:pt x="365" y="598"/>
                  </a:cubicBezTo>
                  <a:cubicBezTo>
                    <a:pt x="367" y="603"/>
                    <a:pt x="365" y="608"/>
                    <a:pt x="363" y="611"/>
                  </a:cubicBezTo>
                  <a:cubicBezTo>
                    <a:pt x="353" y="614"/>
                    <a:pt x="353" y="626"/>
                    <a:pt x="340" y="626"/>
                  </a:cubicBezTo>
                  <a:cubicBezTo>
                    <a:pt x="336" y="635"/>
                    <a:pt x="323" y="638"/>
                    <a:pt x="311" y="636"/>
                  </a:cubicBezTo>
                  <a:cubicBezTo>
                    <a:pt x="303" y="642"/>
                    <a:pt x="302" y="655"/>
                    <a:pt x="292" y="659"/>
                  </a:cubicBezTo>
                  <a:cubicBezTo>
                    <a:pt x="287" y="658"/>
                    <a:pt x="286" y="658"/>
                    <a:pt x="282" y="659"/>
                  </a:cubicBezTo>
                  <a:cubicBezTo>
                    <a:pt x="282" y="667"/>
                    <a:pt x="277" y="670"/>
                    <a:pt x="273" y="674"/>
                  </a:cubicBezTo>
                  <a:cubicBezTo>
                    <a:pt x="273" y="684"/>
                    <a:pt x="273" y="684"/>
                    <a:pt x="273" y="684"/>
                  </a:cubicBezTo>
                  <a:cubicBezTo>
                    <a:pt x="267" y="688"/>
                    <a:pt x="263" y="695"/>
                    <a:pt x="255" y="696"/>
                  </a:cubicBezTo>
                  <a:cubicBezTo>
                    <a:pt x="252" y="705"/>
                    <a:pt x="246" y="711"/>
                    <a:pt x="242" y="719"/>
                  </a:cubicBezTo>
                  <a:cubicBezTo>
                    <a:pt x="233" y="723"/>
                    <a:pt x="230" y="729"/>
                    <a:pt x="230" y="738"/>
                  </a:cubicBezTo>
                  <a:cubicBezTo>
                    <a:pt x="229" y="745"/>
                    <a:pt x="233" y="751"/>
                    <a:pt x="234" y="755"/>
                  </a:cubicBezTo>
                  <a:cubicBezTo>
                    <a:pt x="234" y="761"/>
                    <a:pt x="229" y="767"/>
                    <a:pt x="228" y="773"/>
                  </a:cubicBezTo>
                  <a:cubicBezTo>
                    <a:pt x="227" y="779"/>
                    <a:pt x="230" y="785"/>
                    <a:pt x="230" y="791"/>
                  </a:cubicBezTo>
                  <a:cubicBezTo>
                    <a:pt x="228" y="807"/>
                    <a:pt x="214" y="817"/>
                    <a:pt x="215" y="834"/>
                  </a:cubicBezTo>
                  <a:cubicBezTo>
                    <a:pt x="213" y="838"/>
                    <a:pt x="204" y="841"/>
                    <a:pt x="203" y="848"/>
                  </a:cubicBezTo>
                  <a:cubicBezTo>
                    <a:pt x="202" y="853"/>
                    <a:pt x="209" y="862"/>
                    <a:pt x="208" y="872"/>
                  </a:cubicBezTo>
                  <a:cubicBezTo>
                    <a:pt x="207" y="878"/>
                    <a:pt x="202" y="883"/>
                    <a:pt x="203" y="887"/>
                  </a:cubicBezTo>
                  <a:cubicBezTo>
                    <a:pt x="203" y="892"/>
                    <a:pt x="208" y="895"/>
                    <a:pt x="210" y="897"/>
                  </a:cubicBezTo>
                  <a:cubicBezTo>
                    <a:pt x="209" y="899"/>
                    <a:pt x="209" y="901"/>
                    <a:pt x="210" y="903"/>
                  </a:cubicBezTo>
                  <a:cubicBezTo>
                    <a:pt x="212" y="905"/>
                    <a:pt x="215" y="902"/>
                    <a:pt x="217" y="905"/>
                  </a:cubicBezTo>
                  <a:cubicBezTo>
                    <a:pt x="217" y="917"/>
                    <a:pt x="222" y="924"/>
                    <a:pt x="228" y="929"/>
                  </a:cubicBezTo>
                  <a:cubicBezTo>
                    <a:pt x="228" y="943"/>
                    <a:pt x="249" y="953"/>
                    <a:pt x="242" y="971"/>
                  </a:cubicBezTo>
                  <a:cubicBezTo>
                    <a:pt x="246" y="980"/>
                    <a:pt x="248" y="990"/>
                    <a:pt x="253" y="997"/>
                  </a:cubicBezTo>
                  <a:cubicBezTo>
                    <a:pt x="255" y="999"/>
                    <a:pt x="258" y="999"/>
                    <a:pt x="259" y="1000"/>
                  </a:cubicBezTo>
                  <a:cubicBezTo>
                    <a:pt x="265" y="1005"/>
                    <a:pt x="269" y="1015"/>
                    <a:pt x="276" y="1021"/>
                  </a:cubicBezTo>
                  <a:cubicBezTo>
                    <a:pt x="279" y="1024"/>
                    <a:pt x="281" y="1024"/>
                    <a:pt x="283" y="1027"/>
                  </a:cubicBezTo>
                  <a:cubicBezTo>
                    <a:pt x="287" y="1032"/>
                    <a:pt x="289" y="1039"/>
                    <a:pt x="293" y="1044"/>
                  </a:cubicBezTo>
                  <a:cubicBezTo>
                    <a:pt x="297" y="1048"/>
                    <a:pt x="304" y="1051"/>
                    <a:pt x="308" y="1055"/>
                  </a:cubicBezTo>
                  <a:cubicBezTo>
                    <a:pt x="312" y="1058"/>
                    <a:pt x="314" y="1062"/>
                    <a:pt x="317" y="1065"/>
                  </a:cubicBezTo>
                  <a:cubicBezTo>
                    <a:pt x="325" y="1070"/>
                    <a:pt x="331" y="1063"/>
                    <a:pt x="343" y="1062"/>
                  </a:cubicBezTo>
                  <a:cubicBezTo>
                    <a:pt x="350" y="1061"/>
                    <a:pt x="357" y="1063"/>
                    <a:pt x="363" y="1064"/>
                  </a:cubicBezTo>
                  <a:cubicBezTo>
                    <a:pt x="374" y="1064"/>
                    <a:pt x="378" y="1062"/>
                    <a:pt x="384" y="1068"/>
                  </a:cubicBezTo>
                  <a:cubicBezTo>
                    <a:pt x="387" y="1069"/>
                    <a:pt x="389" y="1068"/>
                    <a:pt x="391" y="1067"/>
                  </a:cubicBezTo>
                  <a:cubicBezTo>
                    <a:pt x="394" y="1075"/>
                    <a:pt x="405" y="1075"/>
                    <a:pt x="409" y="1082"/>
                  </a:cubicBezTo>
                  <a:cubicBezTo>
                    <a:pt x="425" y="1078"/>
                    <a:pt x="440" y="1078"/>
                    <a:pt x="452" y="1070"/>
                  </a:cubicBezTo>
                  <a:cubicBezTo>
                    <a:pt x="460" y="1078"/>
                    <a:pt x="467" y="1068"/>
                    <a:pt x="474" y="1067"/>
                  </a:cubicBezTo>
                  <a:cubicBezTo>
                    <a:pt x="477" y="1067"/>
                    <a:pt x="481" y="1070"/>
                    <a:pt x="486" y="1069"/>
                  </a:cubicBezTo>
                  <a:cubicBezTo>
                    <a:pt x="489" y="1069"/>
                    <a:pt x="491" y="1067"/>
                    <a:pt x="493" y="1067"/>
                  </a:cubicBezTo>
                  <a:cubicBezTo>
                    <a:pt x="496" y="1068"/>
                    <a:pt x="498" y="1071"/>
                    <a:pt x="501" y="1071"/>
                  </a:cubicBezTo>
                  <a:cubicBezTo>
                    <a:pt x="504" y="1072"/>
                    <a:pt x="507" y="1070"/>
                    <a:pt x="509" y="1069"/>
                  </a:cubicBezTo>
                  <a:cubicBezTo>
                    <a:pt x="525" y="1069"/>
                    <a:pt x="539" y="1084"/>
                    <a:pt x="543" y="1095"/>
                  </a:cubicBezTo>
                  <a:cubicBezTo>
                    <a:pt x="547" y="1108"/>
                    <a:pt x="548" y="1115"/>
                    <a:pt x="568" y="1113"/>
                  </a:cubicBezTo>
                  <a:cubicBezTo>
                    <a:pt x="569" y="1112"/>
                    <a:pt x="568" y="1109"/>
                    <a:pt x="571" y="1110"/>
                  </a:cubicBezTo>
                  <a:cubicBezTo>
                    <a:pt x="580" y="1109"/>
                    <a:pt x="585" y="1116"/>
                    <a:pt x="592" y="1115"/>
                  </a:cubicBezTo>
                  <a:cubicBezTo>
                    <a:pt x="597" y="1115"/>
                    <a:pt x="604" y="1108"/>
                    <a:pt x="609" y="1115"/>
                  </a:cubicBezTo>
                  <a:cubicBezTo>
                    <a:pt x="610" y="1128"/>
                    <a:pt x="627" y="1131"/>
                    <a:pt x="629" y="1141"/>
                  </a:cubicBezTo>
                  <a:cubicBezTo>
                    <a:pt x="631" y="1149"/>
                    <a:pt x="623" y="1151"/>
                    <a:pt x="625" y="1162"/>
                  </a:cubicBezTo>
                  <a:cubicBezTo>
                    <a:pt x="623" y="1165"/>
                    <a:pt x="619" y="1166"/>
                    <a:pt x="617" y="1169"/>
                  </a:cubicBezTo>
                  <a:cubicBezTo>
                    <a:pt x="618" y="1175"/>
                    <a:pt x="623" y="1177"/>
                    <a:pt x="623" y="1184"/>
                  </a:cubicBezTo>
                  <a:cubicBezTo>
                    <a:pt x="622" y="1185"/>
                    <a:pt x="619" y="1184"/>
                    <a:pt x="618" y="1186"/>
                  </a:cubicBezTo>
                  <a:cubicBezTo>
                    <a:pt x="619" y="1196"/>
                    <a:pt x="616" y="1203"/>
                    <a:pt x="607" y="1203"/>
                  </a:cubicBezTo>
                  <a:cubicBezTo>
                    <a:pt x="608" y="1210"/>
                    <a:pt x="613" y="1213"/>
                    <a:pt x="618" y="1216"/>
                  </a:cubicBezTo>
                  <a:cubicBezTo>
                    <a:pt x="619" y="1219"/>
                    <a:pt x="617" y="1219"/>
                    <a:pt x="618" y="1222"/>
                  </a:cubicBezTo>
                  <a:cubicBezTo>
                    <a:pt x="622" y="1224"/>
                    <a:pt x="625" y="1227"/>
                    <a:pt x="626" y="1233"/>
                  </a:cubicBezTo>
                  <a:cubicBezTo>
                    <a:pt x="633" y="1233"/>
                    <a:pt x="632" y="1237"/>
                    <a:pt x="635" y="1240"/>
                  </a:cubicBezTo>
                  <a:cubicBezTo>
                    <a:pt x="637" y="1243"/>
                    <a:pt x="642" y="1244"/>
                    <a:pt x="643" y="1246"/>
                  </a:cubicBezTo>
                  <a:cubicBezTo>
                    <a:pt x="646" y="1249"/>
                    <a:pt x="646" y="1252"/>
                    <a:pt x="648" y="1255"/>
                  </a:cubicBezTo>
                  <a:cubicBezTo>
                    <a:pt x="653" y="1260"/>
                    <a:pt x="661" y="1262"/>
                    <a:pt x="666" y="1267"/>
                  </a:cubicBezTo>
                  <a:cubicBezTo>
                    <a:pt x="673" y="1274"/>
                    <a:pt x="674" y="1284"/>
                    <a:pt x="681" y="1291"/>
                  </a:cubicBezTo>
                  <a:cubicBezTo>
                    <a:pt x="681" y="1294"/>
                    <a:pt x="678" y="1293"/>
                    <a:pt x="679" y="1297"/>
                  </a:cubicBezTo>
                  <a:cubicBezTo>
                    <a:pt x="682" y="1301"/>
                    <a:pt x="688" y="1303"/>
                    <a:pt x="688" y="1311"/>
                  </a:cubicBezTo>
                  <a:cubicBezTo>
                    <a:pt x="693" y="1317"/>
                    <a:pt x="701" y="1320"/>
                    <a:pt x="700" y="1331"/>
                  </a:cubicBezTo>
                  <a:cubicBezTo>
                    <a:pt x="699" y="1335"/>
                    <a:pt x="695" y="1335"/>
                    <a:pt x="694" y="1339"/>
                  </a:cubicBezTo>
                  <a:cubicBezTo>
                    <a:pt x="696" y="1352"/>
                    <a:pt x="713" y="1360"/>
                    <a:pt x="712" y="1373"/>
                  </a:cubicBezTo>
                  <a:cubicBezTo>
                    <a:pt x="711" y="1378"/>
                    <a:pt x="705" y="1379"/>
                    <a:pt x="707" y="1385"/>
                  </a:cubicBezTo>
                  <a:cubicBezTo>
                    <a:pt x="697" y="1384"/>
                    <a:pt x="698" y="1394"/>
                    <a:pt x="689" y="1393"/>
                  </a:cubicBezTo>
                  <a:cubicBezTo>
                    <a:pt x="689" y="1403"/>
                    <a:pt x="684" y="1405"/>
                    <a:pt x="687" y="1415"/>
                  </a:cubicBezTo>
                  <a:cubicBezTo>
                    <a:pt x="680" y="1417"/>
                    <a:pt x="683" y="1423"/>
                    <a:pt x="677" y="1427"/>
                  </a:cubicBezTo>
                  <a:cubicBezTo>
                    <a:pt x="679" y="1436"/>
                    <a:pt x="676" y="1443"/>
                    <a:pt x="679" y="1451"/>
                  </a:cubicBezTo>
                  <a:cubicBezTo>
                    <a:pt x="683" y="1459"/>
                    <a:pt x="695" y="1464"/>
                    <a:pt x="704" y="1475"/>
                  </a:cubicBezTo>
                  <a:cubicBezTo>
                    <a:pt x="706" y="1477"/>
                    <a:pt x="706" y="1479"/>
                    <a:pt x="708" y="1481"/>
                  </a:cubicBezTo>
                  <a:cubicBezTo>
                    <a:pt x="712" y="1487"/>
                    <a:pt x="718" y="1489"/>
                    <a:pt x="721" y="1493"/>
                  </a:cubicBezTo>
                  <a:cubicBezTo>
                    <a:pt x="722" y="1494"/>
                    <a:pt x="721" y="1496"/>
                    <a:pt x="722" y="1497"/>
                  </a:cubicBezTo>
                  <a:cubicBezTo>
                    <a:pt x="726" y="1500"/>
                    <a:pt x="731" y="1499"/>
                    <a:pt x="733" y="1503"/>
                  </a:cubicBezTo>
                  <a:cubicBezTo>
                    <a:pt x="735" y="1508"/>
                    <a:pt x="733" y="1515"/>
                    <a:pt x="735" y="1521"/>
                  </a:cubicBezTo>
                  <a:cubicBezTo>
                    <a:pt x="736" y="1524"/>
                    <a:pt x="740" y="1527"/>
                    <a:pt x="741" y="1529"/>
                  </a:cubicBezTo>
                  <a:cubicBezTo>
                    <a:pt x="742" y="1530"/>
                    <a:pt x="740" y="1533"/>
                    <a:pt x="740" y="1534"/>
                  </a:cubicBezTo>
                  <a:cubicBezTo>
                    <a:pt x="741" y="1535"/>
                    <a:pt x="744" y="1541"/>
                    <a:pt x="744" y="1542"/>
                  </a:cubicBezTo>
                  <a:cubicBezTo>
                    <a:pt x="746" y="1545"/>
                    <a:pt x="751" y="1550"/>
                    <a:pt x="753" y="1552"/>
                  </a:cubicBezTo>
                  <a:cubicBezTo>
                    <a:pt x="762" y="1563"/>
                    <a:pt x="783" y="1564"/>
                    <a:pt x="783" y="1578"/>
                  </a:cubicBezTo>
                  <a:cubicBezTo>
                    <a:pt x="788" y="1583"/>
                    <a:pt x="799" y="1582"/>
                    <a:pt x="800" y="1592"/>
                  </a:cubicBezTo>
                  <a:cubicBezTo>
                    <a:pt x="800" y="1594"/>
                    <a:pt x="797" y="1594"/>
                    <a:pt x="794" y="1594"/>
                  </a:cubicBezTo>
                  <a:cubicBezTo>
                    <a:pt x="794" y="1599"/>
                    <a:pt x="800" y="1599"/>
                    <a:pt x="801" y="1604"/>
                  </a:cubicBezTo>
                  <a:cubicBezTo>
                    <a:pt x="808" y="1602"/>
                    <a:pt x="813" y="1607"/>
                    <a:pt x="820" y="1608"/>
                  </a:cubicBezTo>
                  <a:cubicBezTo>
                    <a:pt x="833" y="1609"/>
                    <a:pt x="848" y="1604"/>
                    <a:pt x="860" y="1603"/>
                  </a:cubicBezTo>
                  <a:cubicBezTo>
                    <a:pt x="881" y="1601"/>
                    <a:pt x="902" y="1604"/>
                    <a:pt x="921" y="1600"/>
                  </a:cubicBezTo>
                  <a:cubicBezTo>
                    <a:pt x="940" y="1597"/>
                    <a:pt x="954" y="1584"/>
                    <a:pt x="970" y="1580"/>
                  </a:cubicBezTo>
                  <a:cubicBezTo>
                    <a:pt x="984" y="1576"/>
                    <a:pt x="990" y="1567"/>
                    <a:pt x="1000" y="1562"/>
                  </a:cubicBezTo>
                  <a:cubicBezTo>
                    <a:pt x="1004" y="1559"/>
                    <a:pt x="1011" y="1559"/>
                    <a:pt x="1016" y="1556"/>
                  </a:cubicBezTo>
                  <a:cubicBezTo>
                    <a:pt x="1024" y="1552"/>
                    <a:pt x="1029" y="1542"/>
                    <a:pt x="1033" y="1535"/>
                  </a:cubicBezTo>
                  <a:cubicBezTo>
                    <a:pt x="1034" y="1532"/>
                    <a:pt x="1029" y="1534"/>
                    <a:pt x="1030" y="1530"/>
                  </a:cubicBezTo>
                  <a:cubicBezTo>
                    <a:pt x="1046" y="1521"/>
                    <a:pt x="1066" y="1516"/>
                    <a:pt x="1082" y="1507"/>
                  </a:cubicBezTo>
                  <a:cubicBezTo>
                    <a:pt x="1083" y="1504"/>
                    <a:pt x="1080" y="1504"/>
                    <a:pt x="1080" y="1501"/>
                  </a:cubicBezTo>
                  <a:cubicBezTo>
                    <a:pt x="1086" y="1499"/>
                    <a:pt x="1087" y="1493"/>
                    <a:pt x="1089" y="1487"/>
                  </a:cubicBezTo>
                  <a:cubicBezTo>
                    <a:pt x="1085" y="1486"/>
                    <a:pt x="1085" y="1482"/>
                    <a:pt x="1082" y="1479"/>
                  </a:cubicBezTo>
                  <a:cubicBezTo>
                    <a:pt x="1084" y="1478"/>
                    <a:pt x="1085" y="1476"/>
                    <a:pt x="1085" y="1474"/>
                  </a:cubicBezTo>
                  <a:cubicBezTo>
                    <a:pt x="1084" y="1472"/>
                    <a:pt x="1081" y="1472"/>
                    <a:pt x="1079" y="1471"/>
                  </a:cubicBezTo>
                  <a:cubicBezTo>
                    <a:pt x="1081" y="1463"/>
                    <a:pt x="1089" y="1464"/>
                    <a:pt x="1095" y="1460"/>
                  </a:cubicBezTo>
                  <a:cubicBezTo>
                    <a:pt x="1098" y="1458"/>
                    <a:pt x="1100" y="1454"/>
                    <a:pt x="1103" y="1451"/>
                  </a:cubicBezTo>
                  <a:cubicBezTo>
                    <a:pt x="1108" y="1449"/>
                    <a:pt x="1114" y="1448"/>
                    <a:pt x="1119" y="1445"/>
                  </a:cubicBezTo>
                  <a:cubicBezTo>
                    <a:pt x="1122" y="1442"/>
                    <a:pt x="1124" y="1437"/>
                    <a:pt x="1127" y="1434"/>
                  </a:cubicBezTo>
                  <a:cubicBezTo>
                    <a:pt x="1142" y="1423"/>
                    <a:pt x="1160" y="1422"/>
                    <a:pt x="1174" y="1412"/>
                  </a:cubicBezTo>
                  <a:cubicBezTo>
                    <a:pt x="1179" y="1409"/>
                    <a:pt x="1188" y="1400"/>
                    <a:pt x="1193" y="1395"/>
                  </a:cubicBezTo>
                  <a:cubicBezTo>
                    <a:pt x="1200" y="1387"/>
                    <a:pt x="1197" y="1383"/>
                    <a:pt x="1197" y="1373"/>
                  </a:cubicBezTo>
                  <a:cubicBezTo>
                    <a:pt x="1197" y="1369"/>
                    <a:pt x="1198" y="1363"/>
                    <a:pt x="1199" y="1360"/>
                  </a:cubicBezTo>
                  <a:cubicBezTo>
                    <a:pt x="1202" y="1350"/>
                    <a:pt x="1203" y="1342"/>
                    <a:pt x="1208" y="1331"/>
                  </a:cubicBezTo>
                  <a:cubicBezTo>
                    <a:pt x="1207" y="1325"/>
                    <a:pt x="1197" y="1327"/>
                    <a:pt x="1194" y="1323"/>
                  </a:cubicBezTo>
                  <a:cubicBezTo>
                    <a:pt x="1197" y="1312"/>
                    <a:pt x="1186" y="1305"/>
                    <a:pt x="1194" y="1299"/>
                  </a:cubicBezTo>
                  <a:cubicBezTo>
                    <a:pt x="1188" y="1292"/>
                    <a:pt x="1199" y="1289"/>
                    <a:pt x="1197" y="1281"/>
                  </a:cubicBezTo>
                  <a:cubicBezTo>
                    <a:pt x="1194" y="1279"/>
                    <a:pt x="1187" y="1280"/>
                    <a:pt x="1186" y="1276"/>
                  </a:cubicBezTo>
                  <a:cubicBezTo>
                    <a:pt x="1190" y="1267"/>
                    <a:pt x="1190" y="1259"/>
                    <a:pt x="1194" y="1251"/>
                  </a:cubicBezTo>
                  <a:cubicBezTo>
                    <a:pt x="1198" y="1245"/>
                    <a:pt x="1210" y="1240"/>
                    <a:pt x="1208" y="1230"/>
                  </a:cubicBezTo>
                  <a:cubicBezTo>
                    <a:pt x="1210" y="1227"/>
                    <a:pt x="1213" y="1224"/>
                    <a:pt x="1216" y="1222"/>
                  </a:cubicBezTo>
                  <a:cubicBezTo>
                    <a:pt x="1216" y="1219"/>
                    <a:pt x="1215" y="1219"/>
                    <a:pt x="1215" y="1216"/>
                  </a:cubicBezTo>
                  <a:cubicBezTo>
                    <a:pt x="1221" y="1213"/>
                    <a:pt x="1226" y="1209"/>
                    <a:pt x="1228" y="1202"/>
                  </a:cubicBezTo>
                  <a:cubicBezTo>
                    <a:pt x="1231" y="1202"/>
                    <a:pt x="1232" y="1200"/>
                    <a:pt x="1236" y="1200"/>
                  </a:cubicBezTo>
                  <a:cubicBezTo>
                    <a:pt x="1244" y="1193"/>
                    <a:pt x="1246" y="1183"/>
                    <a:pt x="1253" y="1175"/>
                  </a:cubicBezTo>
                  <a:cubicBezTo>
                    <a:pt x="1257" y="1170"/>
                    <a:pt x="1264" y="1167"/>
                    <a:pt x="1267" y="1163"/>
                  </a:cubicBezTo>
                  <a:cubicBezTo>
                    <a:pt x="1269" y="1160"/>
                    <a:pt x="1269" y="1157"/>
                    <a:pt x="1271" y="1154"/>
                  </a:cubicBezTo>
                  <a:cubicBezTo>
                    <a:pt x="1273" y="1152"/>
                    <a:pt x="1276" y="1151"/>
                    <a:pt x="1278" y="1149"/>
                  </a:cubicBezTo>
                  <a:cubicBezTo>
                    <a:pt x="1304" y="1121"/>
                    <a:pt x="1338" y="1099"/>
                    <a:pt x="1353" y="1061"/>
                  </a:cubicBezTo>
                  <a:cubicBezTo>
                    <a:pt x="1355" y="1054"/>
                    <a:pt x="1362" y="1049"/>
                    <a:pt x="1365" y="1042"/>
                  </a:cubicBezTo>
                  <a:cubicBezTo>
                    <a:pt x="1368" y="1037"/>
                    <a:pt x="1367" y="1031"/>
                    <a:pt x="1368" y="1025"/>
                  </a:cubicBezTo>
                  <a:cubicBezTo>
                    <a:pt x="1369" y="1021"/>
                    <a:pt x="1376" y="1015"/>
                    <a:pt x="1378" y="1007"/>
                  </a:cubicBezTo>
                  <a:cubicBezTo>
                    <a:pt x="1381" y="995"/>
                    <a:pt x="1382" y="986"/>
                    <a:pt x="1388" y="981"/>
                  </a:cubicBezTo>
                  <a:cubicBezTo>
                    <a:pt x="1388" y="974"/>
                    <a:pt x="1389" y="967"/>
                    <a:pt x="1387" y="961"/>
                  </a:cubicBezTo>
                  <a:cubicBezTo>
                    <a:pt x="1388" y="958"/>
                    <a:pt x="1391" y="958"/>
                    <a:pt x="1391" y="954"/>
                  </a:cubicBezTo>
                  <a:cubicBezTo>
                    <a:pt x="1390" y="946"/>
                    <a:pt x="1389" y="937"/>
                    <a:pt x="1392" y="931"/>
                  </a:cubicBezTo>
                  <a:cubicBezTo>
                    <a:pt x="1391" y="931"/>
                    <a:pt x="1390" y="930"/>
                    <a:pt x="1389" y="928"/>
                  </a:cubicBezTo>
                  <a:cubicBezTo>
                    <a:pt x="1386" y="928"/>
                    <a:pt x="1385" y="929"/>
                    <a:pt x="1382" y="929"/>
                  </a:cubicBezTo>
                  <a:cubicBezTo>
                    <a:pt x="1378" y="948"/>
                    <a:pt x="1351" y="944"/>
                    <a:pt x="1341" y="956"/>
                  </a:cubicBezTo>
                  <a:cubicBezTo>
                    <a:pt x="1338" y="957"/>
                    <a:pt x="1339" y="954"/>
                    <a:pt x="1336" y="954"/>
                  </a:cubicBezTo>
                  <a:cubicBezTo>
                    <a:pt x="1329" y="958"/>
                    <a:pt x="1326" y="965"/>
                    <a:pt x="1319" y="969"/>
                  </a:cubicBezTo>
                  <a:cubicBezTo>
                    <a:pt x="1316" y="968"/>
                    <a:pt x="1315" y="966"/>
                    <a:pt x="1311" y="967"/>
                  </a:cubicBezTo>
                  <a:cubicBezTo>
                    <a:pt x="1301" y="972"/>
                    <a:pt x="1295" y="982"/>
                    <a:pt x="1282" y="979"/>
                  </a:cubicBezTo>
                  <a:cubicBezTo>
                    <a:pt x="1273" y="977"/>
                    <a:pt x="1270" y="964"/>
                    <a:pt x="1261" y="963"/>
                  </a:cubicBezTo>
                  <a:cubicBezTo>
                    <a:pt x="1271" y="953"/>
                    <a:pt x="1263" y="938"/>
                    <a:pt x="1248" y="938"/>
                  </a:cubicBezTo>
                  <a:cubicBezTo>
                    <a:pt x="1248" y="935"/>
                    <a:pt x="1247" y="932"/>
                    <a:pt x="1245" y="929"/>
                  </a:cubicBezTo>
                  <a:cubicBezTo>
                    <a:pt x="1239" y="930"/>
                    <a:pt x="1236" y="927"/>
                    <a:pt x="1232" y="925"/>
                  </a:cubicBezTo>
                  <a:cubicBezTo>
                    <a:pt x="1230" y="922"/>
                    <a:pt x="1230" y="916"/>
                    <a:pt x="1227" y="914"/>
                  </a:cubicBezTo>
                  <a:cubicBezTo>
                    <a:pt x="1224" y="912"/>
                    <a:pt x="1222" y="913"/>
                    <a:pt x="1218" y="914"/>
                  </a:cubicBezTo>
                  <a:cubicBezTo>
                    <a:pt x="1216" y="913"/>
                    <a:pt x="1214" y="910"/>
                    <a:pt x="1211" y="909"/>
                  </a:cubicBezTo>
                  <a:cubicBezTo>
                    <a:pt x="1200" y="909"/>
                    <a:pt x="1191" y="903"/>
                    <a:pt x="1188" y="894"/>
                  </a:cubicBezTo>
                  <a:cubicBezTo>
                    <a:pt x="1186" y="888"/>
                    <a:pt x="1188" y="882"/>
                    <a:pt x="1186" y="877"/>
                  </a:cubicBezTo>
                  <a:cubicBezTo>
                    <a:pt x="1181" y="865"/>
                    <a:pt x="1173" y="858"/>
                    <a:pt x="1162" y="853"/>
                  </a:cubicBezTo>
                  <a:cubicBezTo>
                    <a:pt x="1161" y="852"/>
                    <a:pt x="1162" y="848"/>
                    <a:pt x="1159" y="849"/>
                  </a:cubicBezTo>
                  <a:cubicBezTo>
                    <a:pt x="1156" y="846"/>
                    <a:pt x="1152" y="850"/>
                    <a:pt x="1149" y="848"/>
                  </a:cubicBezTo>
                  <a:cubicBezTo>
                    <a:pt x="1149" y="833"/>
                    <a:pt x="1138" y="819"/>
                    <a:pt x="1142" y="805"/>
                  </a:cubicBezTo>
                  <a:cubicBezTo>
                    <a:pt x="1140" y="802"/>
                    <a:pt x="1136" y="801"/>
                    <a:pt x="1135" y="797"/>
                  </a:cubicBezTo>
                  <a:cubicBezTo>
                    <a:pt x="1135" y="784"/>
                    <a:pt x="1124" y="781"/>
                    <a:pt x="1114" y="778"/>
                  </a:cubicBezTo>
                  <a:cubicBezTo>
                    <a:pt x="1108" y="772"/>
                    <a:pt x="1104" y="760"/>
                    <a:pt x="1106" y="753"/>
                  </a:cubicBezTo>
                  <a:cubicBezTo>
                    <a:pt x="1094" y="749"/>
                    <a:pt x="1092" y="733"/>
                    <a:pt x="1084" y="723"/>
                  </a:cubicBezTo>
                  <a:cubicBezTo>
                    <a:pt x="1080" y="718"/>
                    <a:pt x="1074" y="715"/>
                    <a:pt x="1072" y="709"/>
                  </a:cubicBezTo>
                  <a:cubicBezTo>
                    <a:pt x="1070" y="706"/>
                    <a:pt x="1071" y="703"/>
                    <a:pt x="1070" y="700"/>
                  </a:cubicBezTo>
                  <a:cubicBezTo>
                    <a:pt x="1067" y="695"/>
                    <a:pt x="1059" y="696"/>
                    <a:pt x="1060" y="689"/>
                  </a:cubicBezTo>
                  <a:cubicBezTo>
                    <a:pt x="1064" y="692"/>
                    <a:pt x="1066" y="696"/>
                    <a:pt x="1074" y="695"/>
                  </a:cubicBezTo>
                  <a:cubicBezTo>
                    <a:pt x="1075" y="687"/>
                    <a:pt x="1067" y="675"/>
                    <a:pt x="1074" y="670"/>
                  </a:cubicBezTo>
                  <a:cubicBezTo>
                    <a:pt x="1074" y="687"/>
                    <a:pt x="1082" y="694"/>
                    <a:pt x="1096" y="697"/>
                  </a:cubicBezTo>
                  <a:cubicBezTo>
                    <a:pt x="1099" y="702"/>
                    <a:pt x="1101" y="710"/>
                    <a:pt x="1106" y="715"/>
                  </a:cubicBezTo>
                  <a:cubicBezTo>
                    <a:pt x="1111" y="721"/>
                    <a:pt x="1117" y="722"/>
                    <a:pt x="1122" y="726"/>
                  </a:cubicBezTo>
                  <a:cubicBezTo>
                    <a:pt x="1127" y="731"/>
                    <a:pt x="1127" y="739"/>
                    <a:pt x="1131" y="746"/>
                  </a:cubicBezTo>
                  <a:cubicBezTo>
                    <a:pt x="1136" y="754"/>
                    <a:pt x="1143" y="749"/>
                    <a:pt x="1150" y="751"/>
                  </a:cubicBezTo>
                  <a:cubicBezTo>
                    <a:pt x="1174" y="756"/>
                    <a:pt x="1166" y="802"/>
                    <a:pt x="1188" y="811"/>
                  </a:cubicBezTo>
                  <a:cubicBezTo>
                    <a:pt x="1191" y="811"/>
                    <a:pt x="1193" y="810"/>
                    <a:pt x="1197" y="810"/>
                  </a:cubicBezTo>
                  <a:cubicBezTo>
                    <a:pt x="1201" y="812"/>
                    <a:pt x="1206" y="818"/>
                    <a:pt x="1210" y="823"/>
                  </a:cubicBezTo>
                  <a:cubicBezTo>
                    <a:pt x="1215" y="829"/>
                    <a:pt x="1221" y="838"/>
                    <a:pt x="1228" y="847"/>
                  </a:cubicBezTo>
                  <a:cubicBezTo>
                    <a:pt x="1240" y="860"/>
                    <a:pt x="1255" y="866"/>
                    <a:pt x="1246" y="889"/>
                  </a:cubicBezTo>
                  <a:cubicBezTo>
                    <a:pt x="1256" y="893"/>
                    <a:pt x="1257" y="910"/>
                    <a:pt x="1254" y="923"/>
                  </a:cubicBezTo>
                  <a:cubicBezTo>
                    <a:pt x="1259" y="927"/>
                    <a:pt x="1264" y="932"/>
                    <a:pt x="1267" y="938"/>
                  </a:cubicBezTo>
                  <a:cubicBezTo>
                    <a:pt x="1274" y="939"/>
                    <a:pt x="1283" y="939"/>
                    <a:pt x="1289" y="935"/>
                  </a:cubicBezTo>
                  <a:cubicBezTo>
                    <a:pt x="1293" y="931"/>
                    <a:pt x="1293" y="921"/>
                    <a:pt x="1299" y="921"/>
                  </a:cubicBezTo>
                  <a:cubicBezTo>
                    <a:pt x="1311" y="920"/>
                    <a:pt x="1318" y="917"/>
                    <a:pt x="1325" y="914"/>
                  </a:cubicBezTo>
                  <a:cubicBezTo>
                    <a:pt x="1329" y="912"/>
                    <a:pt x="1333" y="912"/>
                    <a:pt x="1336" y="911"/>
                  </a:cubicBezTo>
                  <a:cubicBezTo>
                    <a:pt x="1340" y="908"/>
                    <a:pt x="1343" y="900"/>
                    <a:pt x="1348" y="895"/>
                  </a:cubicBezTo>
                  <a:cubicBezTo>
                    <a:pt x="1356" y="887"/>
                    <a:pt x="1362" y="882"/>
                    <a:pt x="1370" y="875"/>
                  </a:cubicBezTo>
                  <a:cubicBezTo>
                    <a:pt x="1377" y="868"/>
                    <a:pt x="1382" y="864"/>
                    <a:pt x="1393" y="863"/>
                  </a:cubicBezTo>
                  <a:cubicBezTo>
                    <a:pt x="1396" y="838"/>
                    <a:pt x="1419" y="832"/>
                    <a:pt x="1434" y="818"/>
                  </a:cubicBezTo>
                  <a:cubicBezTo>
                    <a:pt x="1434" y="814"/>
                    <a:pt x="1433" y="812"/>
                    <a:pt x="1433" y="808"/>
                  </a:cubicBezTo>
                  <a:cubicBezTo>
                    <a:pt x="1439" y="803"/>
                    <a:pt x="1449" y="801"/>
                    <a:pt x="1447" y="788"/>
                  </a:cubicBezTo>
                  <a:cubicBezTo>
                    <a:pt x="1455" y="782"/>
                    <a:pt x="1457" y="771"/>
                    <a:pt x="1455" y="757"/>
                  </a:cubicBezTo>
                  <a:cubicBezTo>
                    <a:pt x="1459" y="758"/>
                    <a:pt x="1461" y="756"/>
                    <a:pt x="1463" y="755"/>
                  </a:cubicBezTo>
                  <a:cubicBezTo>
                    <a:pt x="1460" y="738"/>
                    <a:pt x="1475" y="729"/>
                    <a:pt x="1466" y="712"/>
                  </a:cubicBezTo>
                  <a:cubicBezTo>
                    <a:pt x="1457" y="713"/>
                    <a:pt x="1454" y="700"/>
                    <a:pt x="1447" y="697"/>
                  </a:cubicBezTo>
                  <a:cubicBezTo>
                    <a:pt x="1437" y="692"/>
                    <a:pt x="1426" y="699"/>
                    <a:pt x="1417" y="693"/>
                  </a:cubicBezTo>
                  <a:cubicBezTo>
                    <a:pt x="1406" y="686"/>
                    <a:pt x="1409" y="668"/>
                    <a:pt x="1401" y="658"/>
                  </a:cubicBezTo>
                  <a:cubicBezTo>
                    <a:pt x="1400" y="677"/>
                    <a:pt x="1385" y="685"/>
                    <a:pt x="1387" y="706"/>
                  </a:cubicBezTo>
                  <a:cubicBezTo>
                    <a:pt x="1381" y="709"/>
                    <a:pt x="1377" y="706"/>
                    <a:pt x="1370" y="707"/>
                  </a:cubicBezTo>
                  <a:cubicBezTo>
                    <a:pt x="1365" y="709"/>
                    <a:pt x="1362" y="716"/>
                    <a:pt x="1358" y="715"/>
                  </a:cubicBezTo>
                  <a:cubicBezTo>
                    <a:pt x="1340" y="714"/>
                    <a:pt x="1363" y="674"/>
                    <a:pt x="1338" y="679"/>
                  </a:cubicBezTo>
                  <a:cubicBezTo>
                    <a:pt x="1335" y="685"/>
                    <a:pt x="1344" y="697"/>
                    <a:pt x="1338" y="703"/>
                  </a:cubicBezTo>
                  <a:cubicBezTo>
                    <a:pt x="1334" y="690"/>
                    <a:pt x="1318" y="689"/>
                    <a:pt x="1317" y="673"/>
                  </a:cubicBezTo>
                  <a:cubicBezTo>
                    <a:pt x="1310" y="669"/>
                    <a:pt x="1298" y="668"/>
                    <a:pt x="1298" y="657"/>
                  </a:cubicBezTo>
                  <a:cubicBezTo>
                    <a:pt x="1293" y="654"/>
                    <a:pt x="1290" y="651"/>
                    <a:pt x="1289" y="645"/>
                  </a:cubicBezTo>
                  <a:cubicBezTo>
                    <a:pt x="1284" y="643"/>
                    <a:pt x="1278" y="641"/>
                    <a:pt x="1277" y="635"/>
                  </a:cubicBezTo>
                  <a:cubicBezTo>
                    <a:pt x="1278" y="634"/>
                    <a:pt x="1283" y="635"/>
                    <a:pt x="1285" y="634"/>
                  </a:cubicBezTo>
                  <a:cubicBezTo>
                    <a:pt x="1285" y="627"/>
                    <a:pt x="1285" y="627"/>
                    <a:pt x="1285" y="627"/>
                  </a:cubicBezTo>
                  <a:cubicBezTo>
                    <a:pt x="1290" y="627"/>
                    <a:pt x="1290" y="627"/>
                    <a:pt x="1290" y="627"/>
                  </a:cubicBezTo>
                  <a:cubicBezTo>
                    <a:pt x="1288" y="610"/>
                    <a:pt x="1299" y="620"/>
                    <a:pt x="1306" y="626"/>
                  </a:cubicBezTo>
                  <a:cubicBezTo>
                    <a:pt x="1316" y="635"/>
                    <a:pt x="1327" y="651"/>
                    <a:pt x="1336" y="657"/>
                  </a:cubicBezTo>
                  <a:cubicBezTo>
                    <a:pt x="1352" y="644"/>
                    <a:pt x="1362" y="667"/>
                    <a:pt x="1380" y="666"/>
                  </a:cubicBezTo>
                  <a:cubicBezTo>
                    <a:pt x="1388" y="661"/>
                    <a:pt x="1393" y="652"/>
                    <a:pt x="1401" y="647"/>
                  </a:cubicBezTo>
                  <a:cubicBezTo>
                    <a:pt x="1408" y="652"/>
                    <a:pt x="1412" y="659"/>
                    <a:pt x="1416" y="666"/>
                  </a:cubicBezTo>
                  <a:cubicBezTo>
                    <a:pt x="1429" y="670"/>
                    <a:pt x="1436" y="663"/>
                    <a:pt x="1448" y="668"/>
                  </a:cubicBezTo>
                  <a:cubicBezTo>
                    <a:pt x="1451" y="668"/>
                    <a:pt x="1450" y="664"/>
                    <a:pt x="1455" y="665"/>
                  </a:cubicBezTo>
                  <a:cubicBezTo>
                    <a:pt x="1464" y="670"/>
                    <a:pt x="1468" y="663"/>
                    <a:pt x="1474" y="659"/>
                  </a:cubicBezTo>
                  <a:cubicBezTo>
                    <a:pt x="1479" y="657"/>
                    <a:pt x="1486" y="658"/>
                    <a:pt x="1486" y="652"/>
                  </a:cubicBezTo>
                  <a:cubicBezTo>
                    <a:pt x="1495" y="653"/>
                    <a:pt x="1501" y="644"/>
                    <a:pt x="1508" y="640"/>
                  </a:cubicBezTo>
                  <a:cubicBezTo>
                    <a:pt x="1514" y="642"/>
                    <a:pt x="1516" y="648"/>
                    <a:pt x="1519" y="653"/>
                  </a:cubicBezTo>
                  <a:cubicBezTo>
                    <a:pt x="1523" y="653"/>
                    <a:pt x="1526" y="651"/>
                    <a:pt x="1531" y="652"/>
                  </a:cubicBezTo>
                  <a:cubicBezTo>
                    <a:pt x="1532" y="655"/>
                    <a:pt x="1535" y="657"/>
                    <a:pt x="1536" y="659"/>
                  </a:cubicBezTo>
                  <a:cubicBezTo>
                    <a:pt x="1539" y="659"/>
                    <a:pt x="1541" y="658"/>
                    <a:pt x="1544" y="659"/>
                  </a:cubicBezTo>
                  <a:cubicBezTo>
                    <a:pt x="1545" y="662"/>
                    <a:pt x="1546" y="664"/>
                    <a:pt x="1547" y="667"/>
                  </a:cubicBezTo>
                  <a:cubicBezTo>
                    <a:pt x="1555" y="671"/>
                    <a:pt x="1559" y="664"/>
                    <a:pt x="1562" y="659"/>
                  </a:cubicBezTo>
                  <a:cubicBezTo>
                    <a:pt x="1566" y="671"/>
                    <a:pt x="1552" y="672"/>
                    <a:pt x="1553" y="682"/>
                  </a:cubicBezTo>
                  <a:cubicBezTo>
                    <a:pt x="1553" y="687"/>
                    <a:pt x="1566" y="695"/>
                    <a:pt x="1571" y="697"/>
                  </a:cubicBezTo>
                  <a:cubicBezTo>
                    <a:pt x="1592" y="705"/>
                    <a:pt x="1580" y="671"/>
                    <a:pt x="1586" y="661"/>
                  </a:cubicBezTo>
                  <a:cubicBezTo>
                    <a:pt x="1587" y="667"/>
                    <a:pt x="1585" y="672"/>
                    <a:pt x="1585" y="677"/>
                  </a:cubicBezTo>
                  <a:cubicBezTo>
                    <a:pt x="1587" y="680"/>
                    <a:pt x="1590" y="681"/>
                    <a:pt x="1592" y="683"/>
                  </a:cubicBezTo>
                  <a:cubicBezTo>
                    <a:pt x="1595" y="712"/>
                    <a:pt x="1602" y="735"/>
                    <a:pt x="1614" y="755"/>
                  </a:cubicBezTo>
                  <a:cubicBezTo>
                    <a:pt x="1614" y="758"/>
                    <a:pt x="1614" y="760"/>
                    <a:pt x="1615" y="762"/>
                  </a:cubicBezTo>
                  <a:cubicBezTo>
                    <a:pt x="1616" y="764"/>
                    <a:pt x="1619" y="763"/>
                    <a:pt x="1621" y="765"/>
                  </a:cubicBezTo>
                  <a:cubicBezTo>
                    <a:pt x="1621" y="772"/>
                    <a:pt x="1625" y="776"/>
                    <a:pt x="1629" y="779"/>
                  </a:cubicBezTo>
                  <a:cubicBezTo>
                    <a:pt x="1628" y="802"/>
                    <a:pt x="1645" y="814"/>
                    <a:pt x="1647" y="830"/>
                  </a:cubicBezTo>
                  <a:cubicBezTo>
                    <a:pt x="1648" y="844"/>
                    <a:pt x="1651" y="853"/>
                    <a:pt x="1658" y="862"/>
                  </a:cubicBezTo>
                  <a:cubicBezTo>
                    <a:pt x="1663" y="856"/>
                    <a:pt x="1660" y="849"/>
                    <a:pt x="1661" y="842"/>
                  </a:cubicBezTo>
                  <a:cubicBezTo>
                    <a:pt x="1662" y="838"/>
                    <a:pt x="1665" y="835"/>
                    <a:pt x="1666" y="831"/>
                  </a:cubicBezTo>
                  <a:cubicBezTo>
                    <a:pt x="1666" y="830"/>
                    <a:pt x="1665" y="827"/>
                    <a:pt x="1665" y="825"/>
                  </a:cubicBezTo>
                  <a:cubicBezTo>
                    <a:pt x="1665" y="820"/>
                    <a:pt x="1669" y="814"/>
                    <a:pt x="1669" y="810"/>
                  </a:cubicBezTo>
                  <a:cubicBezTo>
                    <a:pt x="1669" y="804"/>
                    <a:pt x="1665" y="794"/>
                    <a:pt x="1664" y="783"/>
                  </a:cubicBezTo>
                  <a:close/>
                  <a:moveTo>
                    <a:pt x="911" y="465"/>
                  </a:moveTo>
                  <a:cubicBezTo>
                    <a:pt x="918" y="465"/>
                    <a:pt x="918" y="465"/>
                    <a:pt x="918" y="465"/>
                  </a:cubicBezTo>
                  <a:cubicBezTo>
                    <a:pt x="918" y="468"/>
                    <a:pt x="910" y="471"/>
                    <a:pt x="911" y="465"/>
                  </a:cubicBezTo>
                  <a:close/>
                  <a:moveTo>
                    <a:pt x="923" y="465"/>
                  </a:moveTo>
                  <a:cubicBezTo>
                    <a:pt x="924" y="455"/>
                    <a:pt x="940" y="454"/>
                    <a:pt x="947" y="459"/>
                  </a:cubicBezTo>
                  <a:cubicBezTo>
                    <a:pt x="947" y="468"/>
                    <a:pt x="931" y="466"/>
                    <a:pt x="923" y="465"/>
                  </a:cubicBezTo>
                  <a:close/>
                  <a:moveTo>
                    <a:pt x="1059" y="449"/>
                  </a:moveTo>
                  <a:cubicBezTo>
                    <a:pt x="1056" y="449"/>
                    <a:pt x="1055" y="446"/>
                    <a:pt x="1052" y="444"/>
                  </a:cubicBezTo>
                  <a:cubicBezTo>
                    <a:pt x="1049" y="444"/>
                    <a:pt x="1048" y="446"/>
                    <a:pt x="1045" y="445"/>
                  </a:cubicBezTo>
                  <a:cubicBezTo>
                    <a:pt x="1041" y="445"/>
                    <a:pt x="1041" y="441"/>
                    <a:pt x="1038" y="440"/>
                  </a:cubicBezTo>
                  <a:cubicBezTo>
                    <a:pt x="1035" y="439"/>
                    <a:pt x="1033" y="441"/>
                    <a:pt x="1030" y="442"/>
                  </a:cubicBezTo>
                  <a:cubicBezTo>
                    <a:pt x="1026" y="440"/>
                    <a:pt x="1024" y="437"/>
                    <a:pt x="1021" y="435"/>
                  </a:cubicBezTo>
                  <a:cubicBezTo>
                    <a:pt x="1015" y="442"/>
                    <a:pt x="1008" y="436"/>
                    <a:pt x="1001" y="437"/>
                  </a:cubicBezTo>
                  <a:cubicBezTo>
                    <a:pt x="990" y="438"/>
                    <a:pt x="981" y="446"/>
                    <a:pt x="976" y="453"/>
                  </a:cubicBezTo>
                  <a:cubicBezTo>
                    <a:pt x="959" y="454"/>
                    <a:pt x="951" y="450"/>
                    <a:pt x="934" y="450"/>
                  </a:cubicBezTo>
                  <a:cubicBezTo>
                    <a:pt x="931" y="445"/>
                    <a:pt x="929" y="437"/>
                    <a:pt x="924" y="433"/>
                  </a:cubicBezTo>
                  <a:cubicBezTo>
                    <a:pt x="925" y="429"/>
                    <a:pt x="927" y="425"/>
                    <a:pt x="925" y="420"/>
                  </a:cubicBezTo>
                  <a:cubicBezTo>
                    <a:pt x="927" y="419"/>
                    <a:pt x="929" y="418"/>
                    <a:pt x="932" y="419"/>
                  </a:cubicBezTo>
                  <a:cubicBezTo>
                    <a:pt x="930" y="406"/>
                    <a:pt x="932" y="395"/>
                    <a:pt x="944" y="395"/>
                  </a:cubicBezTo>
                  <a:cubicBezTo>
                    <a:pt x="945" y="389"/>
                    <a:pt x="942" y="388"/>
                    <a:pt x="942" y="383"/>
                  </a:cubicBezTo>
                  <a:cubicBezTo>
                    <a:pt x="950" y="377"/>
                    <a:pt x="951" y="363"/>
                    <a:pt x="968" y="365"/>
                  </a:cubicBezTo>
                  <a:cubicBezTo>
                    <a:pt x="971" y="368"/>
                    <a:pt x="966" y="366"/>
                    <a:pt x="966" y="370"/>
                  </a:cubicBezTo>
                  <a:cubicBezTo>
                    <a:pt x="971" y="376"/>
                    <a:pt x="981" y="370"/>
                    <a:pt x="987" y="374"/>
                  </a:cubicBezTo>
                  <a:cubicBezTo>
                    <a:pt x="985" y="379"/>
                    <a:pt x="979" y="379"/>
                    <a:pt x="978" y="384"/>
                  </a:cubicBezTo>
                  <a:cubicBezTo>
                    <a:pt x="982" y="386"/>
                    <a:pt x="988" y="386"/>
                    <a:pt x="991" y="389"/>
                  </a:cubicBezTo>
                  <a:cubicBezTo>
                    <a:pt x="991" y="392"/>
                    <a:pt x="990" y="396"/>
                    <a:pt x="992" y="397"/>
                  </a:cubicBezTo>
                  <a:cubicBezTo>
                    <a:pt x="993" y="399"/>
                    <a:pt x="996" y="398"/>
                    <a:pt x="998" y="399"/>
                  </a:cubicBezTo>
                  <a:cubicBezTo>
                    <a:pt x="1001" y="393"/>
                    <a:pt x="1013" y="396"/>
                    <a:pt x="1014" y="387"/>
                  </a:cubicBezTo>
                  <a:cubicBezTo>
                    <a:pt x="1016" y="388"/>
                    <a:pt x="1019" y="389"/>
                    <a:pt x="1023" y="389"/>
                  </a:cubicBezTo>
                  <a:cubicBezTo>
                    <a:pt x="1025" y="388"/>
                    <a:pt x="1025" y="384"/>
                    <a:pt x="1027" y="382"/>
                  </a:cubicBezTo>
                  <a:cubicBezTo>
                    <a:pt x="1017" y="381"/>
                    <a:pt x="1005" y="384"/>
                    <a:pt x="999" y="373"/>
                  </a:cubicBezTo>
                  <a:cubicBezTo>
                    <a:pt x="1005" y="364"/>
                    <a:pt x="1021" y="365"/>
                    <a:pt x="1027" y="356"/>
                  </a:cubicBezTo>
                  <a:cubicBezTo>
                    <a:pt x="1035" y="358"/>
                    <a:pt x="1039" y="350"/>
                    <a:pt x="1047" y="353"/>
                  </a:cubicBezTo>
                  <a:cubicBezTo>
                    <a:pt x="1045" y="358"/>
                    <a:pt x="1040" y="360"/>
                    <a:pt x="1035" y="362"/>
                  </a:cubicBezTo>
                  <a:cubicBezTo>
                    <a:pt x="1036" y="366"/>
                    <a:pt x="1039" y="366"/>
                    <a:pt x="1042" y="368"/>
                  </a:cubicBezTo>
                  <a:cubicBezTo>
                    <a:pt x="1038" y="370"/>
                    <a:pt x="1040" y="378"/>
                    <a:pt x="1037" y="382"/>
                  </a:cubicBezTo>
                  <a:cubicBezTo>
                    <a:pt x="1033" y="383"/>
                    <a:pt x="1033" y="379"/>
                    <a:pt x="1029" y="380"/>
                  </a:cubicBezTo>
                  <a:cubicBezTo>
                    <a:pt x="1029" y="388"/>
                    <a:pt x="1037" y="388"/>
                    <a:pt x="1040" y="393"/>
                  </a:cubicBezTo>
                  <a:cubicBezTo>
                    <a:pt x="1049" y="391"/>
                    <a:pt x="1049" y="398"/>
                    <a:pt x="1058" y="396"/>
                  </a:cubicBezTo>
                  <a:cubicBezTo>
                    <a:pt x="1067" y="408"/>
                    <a:pt x="1087" y="411"/>
                    <a:pt x="1099" y="418"/>
                  </a:cubicBezTo>
                  <a:cubicBezTo>
                    <a:pt x="1105" y="421"/>
                    <a:pt x="1106" y="431"/>
                    <a:pt x="1112" y="436"/>
                  </a:cubicBezTo>
                  <a:cubicBezTo>
                    <a:pt x="1106" y="454"/>
                    <a:pt x="1075" y="450"/>
                    <a:pt x="1059" y="449"/>
                  </a:cubicBezTo>
                  <a:close/>
                  <a:moveTo>
                    <a:pt x="1104" y="91"/>
                  </a:moveTo>
                  <a:cubicBezTo>
                    <a:pt x="1108" y="89"/>
                    <a:pt x="1112" y="93"/>
                    <a:pt x="1115" y="94"/>
                  </a:cubicBezTo>
                  <a:cubicBezTo>
                    <a:pt x="1112" y="96"/>
                    <a:pt x="1108" y="92"/>
                    <a:pt x="1104" y="91"/>
                  </a:cubicBezTo>
                  <a:close/>
                  <a:moveTo>
                    <a:pt x="215" y="250"/>
                  </a:moveTo>
                  <a:cubicBezTo>
                    <a:pt x="215" y="251"/>
                    <a:pt x="214" y="252"/>
                    <a:pt x="215" y="252"/>
                  </a:cubicBezTo>
                  <a:cubicBezTo>
                    <a:pt x="217" y="250"/>
                    <a:pt x="221" y="244"/>
                    <a:pt x="217" y="245"/>
                  </a:cubicBezTo>
                  <a:cubicBezTo>
                    <a:pt x="222" y="239"/>
                    <a:pt x="233" y="233"/>
                    <a:pt x="233" y="227"/>
                  </a:cubicBezTo>
                  <a:cubicBezTo>
                    <a:pt x="238" y="227"/>
                    <a:pt x="246" y="222"/>
                    <a:pt x="248" y="214"/>
                  </a:cubicBezTo>
                  <a:cubicBezTo>
                    <a:pt x="246" y="214"/>
                    <a:pt x="243" y="217"/>
                    <a:pt x="242" y="215"/>
                  </a:cubicBezTo>
                  <a:cubicBezTo>
                    <a:pt x="248" y="212"/>
                    <a:pt x="251" y="208"/>
                    <a:pt x="258" y="206"/>
                  </a:cubicBezTo>
                  <a:cubicBezTo>
                    <a:pt x="260" y="209"/>
                    <a:pt x="257" y="213"/>
                    <a:pt x="257" y="216"/>
                  </a:cubicBezTo>
                  <a:cubicBezTo>
                    <a:pt x="262" y="217"/>
                    <a:pt x="268" y="210"/>
                    <a:pt x="274" y="208"/>
                  </a:cubicBezTo>
                  <a:cubicBezTo>
                    <a:pt x="277" y="207"/>
                    <a:pt x="283" y="209"/>
                    <a:pt x="287" y="206"/>
                  </a:cubicBezTo>
                  <a:cubicBezTo>
                    <a:pt x="288" y="206"/>
                    <a:pt x="290" y="202"/>
                    <a:pt x="292" y="201"/>
                  </a:cubicBezTo>
                  <a:cubicBezTo>
                    <a:pt x="297" y="196"/>
                    <a:pt x="310" y="191"/>
                    <a:pt x="305" y="187"/>
                  </a:cubicBezTo>
                  <a:cubicBezTo>
                    <a:pt x="309" y="187"/>
                    <a:pt x="308" y="182"/>
                    <a:pt x="311" y="180"/>
                  </a:cubicBezTo>
                  <a:cubicBezTo>
                    <a:pt x="313" y="181"/>
                    <a:pt x="313" y="182"/>
                    <a:pt x="314" y="181"/>
                  </a:cubicBezTo>
                  <a:cubicBezTo>
                    <a:pt x="323" y="157"/>
                    <a:pt x="359" y="143"/>
                    <a:pt x="376" y="124"/>
                  </a:cubicBezTo>
                  <a:cubicBezTo>
                    <a:pt x="369" y="128"/>
                    <a:pt x="360" y="131"/>
                    <a:pt x="353" y="134"/>
                  </a:cubicBezTo>
                  <a:cubicBezTo>
                    <a:pt x="361" y="124"/>
                    <a:pt x="378" y="117"/>
                    <a:pt x="387" y="108"/>
                  </a:cubicBezTo>
                  <a:cubicBezTo>
                    <a:pt x="396" y="101"/>
                    <a:pt x="401" y="100"/>
                    <a:pt x="400" y="94"/>
                  </a:cubicBezTo>
                  <a:cubicBezTo>
                    <a:pt x="322" y="137"/>
                    <a:pt x="252" y="193"/>
                    <a:pt x="200" y="258"/>
                  </a:cubicBezTo>
                  <a:cubicBezTo>
                    <a:pt x="202" y="257"/>
                    <a:pt x="206" y="253"/>
                    <a:pt x="208" y="254"/>
                  </a:cubicBezTo>
                  <a:cubicBezTo>
                    <a:pt x="203" y="260"/>
                    <a:pt x="192" y="264"/>
                    <a:pt x="192" y="271"/>
                  </a:cubicBezTo>
                  <a:cubicBezTo>
                    <a:pt x="194" y="265"/>
                    <a:pt x="199" y="268"/>
                    <a:pt x="203" y="266"/>
                  </a:cubicBezTo>
                  <a:cubicBezTo>
                    <a:pt x="210" y="262"/>
                    <a:pt x="210" y="255"/>
                    <a:pt x="215" y="250"/>
                  </a:cubicBezTo>
                  <a:close/>
                  <a:moveTo>
                    <a:pt x="63" y="1119"/>
                  </a:moveTo>
                  <a:cubicBezTo>
                    <a:pt x="63" y="1103"/>
                    <a:pt x="54" y="1079"/>
                    <a:pt x="50" y="1063"/>
                  </a:cubicBezTo>
                  <a:cubicBezTo>
                    <a:pt x="48" y="1055"/>
                    <a:pt x="40" y="1047"/>
                    <a:pt x="37" y="1040"/>
                  </a:cubicBezTo>
                  <a:cubicBezTo>
                    <a:pt x="33" y="1032"/>
                    <a:pt x="30" y="1023"/>
                    <a:pt x="27" y="1015"/>
                  </a:cubicBezTo>
                  <a:cubicBezTo>
                    <a:pt x="21" y="998"/>
                    <a:pt x="12" y="982"/>
                    <a:pt x="8" y="967"/>
                  </a:cubicBezTo>
                  <a:cubicBezTo>
                    <a:pt x="7" y="962"/>
                    <a:pt x="6" y="954"/>
                    <a:pt x="5" y="947"/>
                  </a:cubicBezTo>
                  <a:cubicBezTo>
                    <a:pt x="4" y="944"/>
                    <a:pt x="0" y="929"/>
                    <a:pt x="1" y="934"/>
                  </a:cubicBezTo>
                  <a:cubicBezTo>
                    <a:pt x="15" y="1040"/>
                    <a:pt x="48" y="1132"/>
                    <a:pt x="89" y="1208"/>
                  </a:cubicBezTo>
                  <a:cubicBezTo>
                    <a:pt x="80" y="1183"/>
                    <a:pt x="62" y="1159"/>
                    <a:pt x="61" y="1131"/>
                  </a:cubicBezTo>
                  <a:cubicBezTo>
                    <a:pt x="61" y="1127"/>
                    <a:pt x="63" y="1123"/>
                    <a:pt x="63" y="1119"/>
                  </a:cubicBezTo>
                  <a:close/>
                  <a:moveTo>
                    <a:pt x="585" y="5"/>
                  </a:moveTo>
                  <a:cubicBezTo>
                    <a:pt x="584" y="5"/>
                    <a:pt x="583" y="5"/>
                    <a:pt x="583" y="4"/>
                  </a:cubicBezTo>
                  <a:cubicBezTo>
                    <a:pt x="584" y="4"/>
                    <a:pt x="585" y="4"/>
                    <a:pt x="585" y="3"/>
                  </a:cubicBezTo>
                  <a:cubicBezTo>
                    <a:pt x="581" y="3"/>
                    <a:pt x="578" y="3"/>
                    <a:pt x="577" y="6"/>
                  </a:cubicBezTo>
                  <a:cubicBezTo>
                    <a:pt x="580" y="7"/>
                    <a:pt x="584" y="7"/>
                    <a:pt x="585" y="5"/>
                  </a:cubicBezTo>
                  <a:close/>
                </a:path>
              </a:pathLst>
            </a:custGeom>
            <a:grpFill/>
            <a:ln w="9525" cap="flat" cmpd="sng">
              <a:noFill/>
              <a:prstDash val="solid"/>
              <a:round/>
              <a:headEnd type="none" w="med" len="med"/>
              <a:tailEnd type="none" w="med" len="med"/>
            </a:ln>
            <a:effectLst/>
          </p:spPr>
          <p:txBody>
            <a:bodyPr/>
            <a:lstStyle/>
            <a:p>
              <a:endParaRPr lang="de-DE"/>
            </a:p>
          </p:txBody>
        </p:sp>
      </p:grpSp>
      <p:sp>
        <p:nvSpPr>
          <p:cNvPr id="17"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2121514970"/>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7"/>
                                        </p:tgtEl>
                                        <p:attrNameLst>
                                          <p:attrName>ppt_y</p:attrName>
                                        </p:attrNameLst>
                                      </p:cBhvr>
                                      <p:tavLst>
                                        <p:tav tm="0">
                                          <p:val>
                                            <p:strVal val="#ppt_y"/>
                                          </p:val>
                                        </p:tav>
                                        <p:tav tm="100000">
                                          <p:val>
                                            <p:strVal val="#ppt_y"/>
                                          </p:val>
                                        </p:tav>
                                      </p:tavLst>
                                    </p:anim>
                                    <p:anim calcmode="lin" valueType="num">
                                      <p:cBhvr>
                                        <p:cTn id="9"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45" presetClass="entr" presetSubtype="0"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1000"/>
                                        <p:tgtEl>
                                          <p:spTgt spid="12"/>
                                        </p:tgtEl>
                                      </p:cBhvr>
                                    </p:animEffect>
                                    <p:anim calcmode="lin" valueType="num">
                                      <p:cBhvr>
                                        <p:cTn id="17" dur="1000" fill="hold"/>
                                        <p:tgtEl>
                                          <p:spTgt spid="12"/>
                                        </p:tgtEl>
                                        <p:attrNameLst>
                                          <p:attrName>ppt_w</p:attrName>
                                        </p:attrNameLst>
                                      </p:cBhvr>
                                      <p:tavLst>
                                        <p:tav tm="0" fmla="#ppt_w*sin(2.5*pi*$)">
                                          <p:val>
                                            <p:fltVal val="0"/>
                                          </p:val>
                                        </p:tav>
                                        <p:tav tm="100000">
                                          <p:val>
                                            <p:fltVal val="1"/>
                                          </p:val>
                                        </p:tav>
                                      </p:tavLst>
                                    </p:anim>
                                    <p:anim calcmode="lin" valueType="num">
                                      <p:cBhvr>
                                        <p:cTn id="18" dur="1000" fill="hold"/>
                                        <p:tgtEl>
                                          <p:spTgt spid="12"/>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9"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0-#ppt_w/2"/>
                                          </p:val>
                                        </p:tav>
                                        <p:tav tm="100000">
                                          <p:val>
                                            <p:strVal val="#ppt_x"/>
                                          </p:val>
                                        </p:tav>
                                      </p:tavLst>
                                    </p:anim>
                                    <p:anim calcmode="lin" valueType="num">
                                      <p:cBhvr additive="base">
                                        <p:cTn id="24" dur="500" fill="hold"/>
                                        <p:tgtEl>
                                          <p:spTgt spid="4"/>
                                        </p:tgtEl>
                                        <p:attrNameLst>
                                          <p:attrName>ppt_y</p:attrName>
                                        </p:attrNameLst>
                                      </p:cBhvr>
                                      <p:tavLst>
                                        <p:tav tm="0">
                                          <p:val>
                                            <p:strVal val="0-#ppt_h/2"/>
                                          </p:val>
                                        </p:tav>
                                        <p:tav tm="100000">
                                          <p:val>
                                            <p:strVal val="#ppt_y"/>
                                          </p:val>
                                        </p:tav>
                                      </p:tavLst>
                                    </p:anim>
                                  </p:childTnLst>
                                </p:cTn>
                              </p:par>
                            </p:childTnLst>
                          </p:cTn>
                        </p:par>
                        <p:par>
                          <p:cTn id="25" fill="hold">
                            <p:stCondLst>
                              <p:cond delay="500"/>
                            </p:stCondLst>
                            <p:childTnLst>
                              <p:par>
                                <p:cTn id="26" presetID="14" presetClass="entr" presetSubtype="10"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randombar(horizontal)">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3"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fill="hold"/>
                                        <p:tgtEl>
                                          <p:spTgt spid="7"/>
                                        </p:tgtEl>
                                        <p:attrNameLst>
                                          <p:attrName>ppt_x</p:attrName>
                                        </p:attrNameLst>
                                      </p:cBhvr>
                                      <p:tavLst>
                                        <p:tav tm="0">
                                          <p:val>
                                            <p:strVal val="1+#ppt_w/2"/>
                                          </p:val>
                                        </p:tav>
                                        <p:tav tm="100000">
                                          <p:val>
                                            <p:strVal val="#ppt_x"/>
                                          </p:val>
                                        </p:tav>
                                      </p:tavLst>
                                    </p:anim>
                                    <p:anim calcmode="lin" valueType="num">
                                      <p:cBhvr additive="base">
                                        <p:cTn id="34" dur="500" fill="hold"/>
                                        <p:tgtEl>
                                          <p:spTgt spid="7"/>
                                        </p:tgtEl>
                                        <p:attrNameLst>
                                          <p:attrName>ppt_y</p:attrName>
                                        </p:attrNameLst>
                                      </p:cBhvr>
                                      <p:tavLst>
                                        <p:tav tm="0">
                                          <p:val>
                                            <p:strVal val="0-#ppt_h/2"/>
                                          </p:val>
                                        </p:tav>
                                        <p:tav tm="100000">
                                          <p:val>
                                            <p:strVal val="#ppt_y"/>
                                          </p:val>
                                        </p:tav>
                                      </p:tavLst>
                                    </p:anim>
                                  </p:childTnLst>
                                </p:cTn>
                              </p:par>
                            </p:childTnLst>
                          </p:cTn>
                        </p:par>
                        <p:par>
                          <p:cTn id="35" fill="hold">
                            <p:stCondLst>
                              <p:cond delay="500"/>
                            </p:stCondLst>
                            <p:childTnLst>
                              <p:par>
                                <p:cTn id="36" presetID="14" presetClass="entr" presetSubtype="10"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randombar(horizontal)">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12" fill="hold" grpId="0" nodeType="clickEffect">
                                  <p:stCondLst>
                                    <p:cond delay="0"/>
                                  </p:stCondLst>
                                  <p:childTnLst>
                                    <p:set>
                                      <p:cBhvr>
                                        <p:cTn id="42" dur="1" fill="hold">
                                          <p:stCondLst>
                                            <p:cond delay="0"/>
                                          </p:stCondLst>
                                        </p:cTn>
                                        <p:tgtEl>
                                          <p:spTgt spid="5"/>
                                        </p:tgtEl>
                                        <p:attrNameLst>
                                          <p:attrName>style.visibility</p:attrName>
                                        </p:attrNameLst>
                                      </p:cBhvr>
                                      <p:to>
                                        <p:strVal val="visible"/>
                                      </p:to>
                                    </p:set>
                                    <p:anim calcmode="lin" valueType="num">
                                      <p:cBhvr additive="base">
                                        <p:cTn id="43" dur="500" fill="hold"/>
                                        <p:tgtEl>
                                          <p:spTgt spid="5"/>
                                        </p:tgtEl>
                                        <p:attrNameLst>
                                          <p:attrName>ppt_x</p:attrName>
                                        </p:attrNameLst>
                                      </p:cBhvr>
                                      <p:tavLst>
                                        <p:tav tm="0">
                                          <p:val>
                                            <p:strVal val="0-#ppt_w/2"/>
                                          </p:val>
                                        </p:tav>
                                        <p:tav tm="100000">
                                          <p:val>
                                            <p:strVal val="#ppt_x"/>
                                          </p:val>
                                        </p:tav>
                                      </p:tavLst>
                                    </p:anim>
                                    <p:anim calcmode="lin" valueType="num">
                                      <p:cBhvr additive="base">
                                        <p:cTn id="44" dur="500" fill="hold"/>
                                        <p:tgtEl>
                                          <p:spTgt spid="5"/>
                                        </p:tgtEl>
                                        <p:attrNameLst>
                                          <p:attrName>ppt_y</p:attrName>
                                        </p:attrNameLst>
                                      </p:cBhvr>
                                      <p:tavLst>
                                        <p:tav tm="0">
                                          <p:val>
                                            <p:strVal val="1+#ppt_h/2"/>
                                          </p:val>
                                        </p:tav>
                                        <p:tav tm="100000">
                                          <p:val>
                                            <p:strVal val="#ppt_y"/>
                                          </p:val>
                                        </p:tav>
                                      </p:tavLst>
                                    </p:anim>
                                  </p:childTnLst>
                                </p:cTn>
                              </p:par>
                            </p:childTnLst>
                          </p:cTn>
                        </p:par>
                        <p:par>
                          <p:cTn id="45" fill="hold">
                            <p:stCondLst>
                              <p:cond delay="500"/>
                            </p:stCondLst>
                            <p:childTnLst>
                              <p:par>
                                <p:cTn id="46" presetID="14" presetClass="entr" presetSubtype="10" fill="hold" grpId="0" nodeType="after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randombar(horizontal)">
                                      <p:cBhvr>
                                        <p:cTn id="48" dur="5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6" fill="hold" grpId="0" nodeType="clickEffect">
                                  <p:stCondLst>
                                    <p:cond delay="0"/>
                                  </p:stCondLst>
                                  <p:childTnLst>
                                    <p:set>
                                      <p:cBhvr>
                                        <p:cTn id="52" dur="1" fill="hold">
                                          <p:stCondLst>
                                            <p:cond delay="0"/>
                                          </p:stCondLst>
                                        </p:cTn>
                                        <p:tgtEl>
                                          <p:spTgt spid="6"/>
                                        </p:tgtEl>
                                        <p:attrNameLst>
                                          <p:attrName>style.visibility</p:attrName>
                                        </p:attrNameLst>
                                      </p:cBhvr>
                                      <p:to>
                                        <p:strVal val="visible"/>
                                      </p:to>
                                    </p:set>
                                    <p:anim calcmode="lin" valueType="num">
                                      <p:cBhvr additive="base">
                                        <p:cTn id="53" dur="500" fill="hold"/>
                                        <p:tgtEl>
                                          <p:spTgt spid="6"/>
                                        </p:tgtEl>
                                        <p:attrNameLst>
                                          <p:attrName>ppt_x</p:attrName>
                                        </p:attrNameLst>
                                      </p:cBhvr>
                                      <p:tavLst>
                                        <p:tav tm="0">
                                          <p:val>
                                            <p:strVal val="1+#ppt_w/2"/>
                                          </p:val>
                                        </p:tav>
                                        <p:tav tm="100000">
                                          <p:val>
                                            <p:strVal val="#ppt_x"/>
                                          </p:val>
                                        </p:tav>
                                      </p:tavLst>
                                    </p:anim>
                                    <p:anim calcmode="lin" valueType="num">
                                      <p:cBhvr additive="base">
                                        <p:cTn id="54" dur="500" fill="hold"/>
                                        <p:tgtEl>
                                          <p:spTgt spid="6"/>
                                        </p:tgtEl>
                                        <p:attrNameLst>
                                          <p:attrName>ppt_y</p:attrName>
                                        </p:attrNameLst>
                                      </p:cBhvr>
                                      <p:tavLst>
                                        <p:tav tm="0">
                                          <p:val>
                                            <p:strVal val="1+#ppt_h/2"/>
                                          </p:val>
                                        </p:tav>
                                        <p:tav tm="100000">
                                          <p:val>
                                            <p:strVal val="#ppt_y"/>
                                          </p:val>
                                        </p:tav>
                                      </p:tavLst>
                                    </p:anim>
                                  </p:childTnLst>
                                </p:cTn>
                              </p:par>
                              <p:par>
                                <p:cTn id="55" presetID="14" presetClass="entr" presetSubtype="10" fill="hold" grpId="0" nodeType="withEffect">
                                  <p:stCondLst>
                                    <p:cond delay="600"/>
                                  </p:stCondLst>
                                  <p:childTnLst>
                                    <p:set>
                                      <p:cBhvr>
                                        <p:cTn id="56" dur="1" fill="hold">
                                          <p:stCondLst>
                                            <p:cond delay="0"/>
                                          </p:stCondLst>
                                        </p:cTn>
                                        <p:tgtEl>
                                          <p:spTgt spid="9"/>
                                        </p:tgtEl>
                                        <p:attrNameLst>
                                          <p:attrName>style.visibility</p:attrName>
                                        </p:attrNameLst>
                                      </p:cBhvr>
                                      <p:to>
                                        <p:strVal val="visible"/>
                                      </p:to>
                                    </p:set>
                                    <p:animEffect transition="in" filter="randombar(horizontal)">
                                      <p:cBhvr>
                                        <p:cTn id="5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p:cNvSpPr txBox="1"/>
          <p:nvPr/>
        </p:nvSpPr>
        <p:spPr>
          <a:xfrm>
            <a:off x="1868774" y="1786352"/>
            <a:ext cx="4514277" cy="923362"/>
          </a:xfrm>
          <a:prstGeom prst="rect">
            <a:avLst/>
          </a:prstGeom>
          <a:noFill/>
        </p:spPr>
        <p:txBody>
          <a:bodyPr wrap="square" lIns="91472" tIns="45736" rIns="91472" bIns="45736" rtlCol="0" anchor="ctr">
            <a:spAutoFit/>
          </a:bodyPr>
          <a:lstStyle/>
          <a:p>
            <a:pPr algn="ctr"/>
            <a:r>
              <a:rPr lang="en-US" altLang="zh-CN" sz="5200" b="1" dirty="0">
                <a:solidFill>
                  <a:srgbClr val="C00000"/>
                </a:solidFill>
                <a:latin typeface="微软雅黑" panose="020B0503020204020204" pitchFamily="34" charset="-122"/>
                <a:ea typeface="微软雅黑" panose="020B0503020204020204" pitchFamily="34" charset="-122"/>
                <a:cs typeface="Arial" pitchFamily="34" charset="0"/>
              </a:rPr>
              <a:t>THANKS</a:t>
            </a:r>
            <a:r>
              <a:rPr lang="zh-CN" altLang="en-US" sz="5200" b="1" dirty="0">
                <a:solidFill>
                  <a:srgbClr val="C00000"/>
                </a:solidFill>
                <a:latin typeface="微软雅黑" panose="020B0503020204020204" pitchFamily="34" charset="-122"/>
                <a:ea typeface="微软雅黑" panose="020B0503020204020204" pitchFamily="34" charset="-122"/>
                <a:cs typeface="Arial" pitchFamily="34" charset="0"/>
              </a:rPr>
              <a:t>！</a:t>
            </a:r>
          </a:p>
        </p:txBody>
      </p:sp>
      <p:sp>
        <p:nvSpPr>
          <p:cNvPr id="3" name="TextBox 2"/>
          <p:cNvSpPr txBox="1"/>
          <p:nvPr/>
        </p:nvSpPr>
        <p:spPr>
          <a:xfrm>
            <a:off x="2379456" y="2709714"/>
            <a:ext cx="1772800" cy="369364"/>
          </a:xfrm>
          <a:prstGeom prst="rect">
            <a:avLst/>
          </a:prstGeom>
          <a:noFill/>
        </p:spPr>
        <p:txBody>
          <a:bodyPr wrap="square" lIns="91472" tIns="45736" rIns="91472" bIns="45736" rtlCol="0">
            <a:spAutoFit/>
          </a:bodyPr>
          <a:lstStyle/>
          <a:p>
            <a:r>
              <a:rPr lang="zh-CN" altLang="en-US" sz="1800" dirty="0">
                <a:solidFill>
                  <a:srgbClr val="C00000"/>
                </a:solidFill>
                <a:latin typeface="微软雅黑" pitchFamily="34" charset="-122"/>
                <a:ea typeface="微软雅黑" pitchFamily="34" charset="-122"/>
              </a:rPr>
              <a:t>汇报人：</a:t>
            </a:r>
            <a:r>
              <a:rPr lang="en-US" altLang="zh-CN" sz="1800" dirty="0">
                <a:solidFill>
                  <a:srgbClr val="C00000"/>
                </a:solidFill>
                <a:latin typeface="微软雅黑" pitchFamily="34" charset="-122"/>
                <a:ea typeface="微软雅黑" pitchFamily="34" charset="-122"/>
              </a:rPr>
              <a:t>XXX</a:t>
            </a:r>
            <a:endParaRPr lang="zh-CN" altLang="en-US" sz="1800" dirty="0">
              <a:solidFill>
                <a:srgbClr val="C00000"/>
              </a:solidFill>
              <a:latin typeface="微软雅黑" pitchFamily="34" charset="-122"/>
              <a:ea typeface="微软雅黑" pitchFamily="34" charset="-122"/>
            </a:endParaRPr>
          </a:p>
        </p:txBody>
      </p:sp>
      <p:sp>
        <p:nvSpPr>
          <p:cNvPr id="26" name="TextBox 25"/>
          <p:cNvSpPr txBox="1"/>
          <p:nvPr/>
        </p:nvSpPr>
        <p:spPr>
          <a:xfrm>
            <a:off x="4296178" y="2709714"/>
            <a:ext cx="1583145" cy="369364"/>
          </a:xfrm>
          <a:prstGeom prst="rect">
            <a:avLst/>
          </a:prstGeom>
          <a:noFill/>
        </p:spPr>
        <p:txBody>
          <a:bodyPr wrap="square" lIns="91472" tIns="45736" rIns="91472" bIns="45736" rtlCol="0">
            <a:spAutoFit/>
          </a:bodyPr>
          <a:lstStyle/>
          <a:p>
            <a:r>
              <a:rPr lang="zh-CN" altLang="en-US" sz="1800" dirty="0">
                <a:solidFill>
                  <a:srgbClr val="C00000"/>
                </a:solidFill>
                <a:latin typeface="微软雅黑" pitchFamily="34" charset="-122"/>
                <a:ea typeface="微软雅黑" pitchFamily="34" charset="-122"/>
              </a:rPr>
              <a:t>部门：</a:t>
            </a:r>
            <a:r>
              <a:rPr lang="en-US" altLang="zh-CN" sz="1800" dirty="0">
                <a:solidFill>
                  <a:srgbClr val="C00000"/>
                </a:solidFill>
                <a:latin typeface="微软雅黑" pitchFamily="34" charset="-122"/>
                <a:ea typeface="微软雅黑" pitchFamily="34" charset="-122"/>
              </a:rPr>
              <a:t>XXX</a:t>
            </a:r>
            <a:endParaRPr lang="zh-CN" altLang="en-US" sz="1800" dirty="0">
              <a:solidFill>
                <a:srgbClr val="C00000"/>
              </a:solidFill>
              <a:latin typeface="微软雅黑" pitchFamily="34" charset="-122"/>
              <a:ea typeface="微软雅黑" pitchFamily="34" charset="-122"/>
            </a:endParaRPr>
          </a:p>
        </p:txBody>
      </p:sp>
    </p:spTree>
    <p:extLst>
      <p:ext uri="{BB962C8B-B14F-4D97-AF65-F5344CB8AC3E}">
        <p14:creationId xmlns:p14="http://schemas.microsoft.com/office/powerpoint/2010/main" val="1813668617"/>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23"/>
                                        </p:tgtEl>
                                        <p:attrNameLst>
                                          <p:attrName>style.visibility</p:attrName>
                                        </p:attrNameLst>
                                      </p:cBhvr>
                                      <p:to>
                                        <p:strVal val="visible"/>
                                      </p:to>
                                    </p:set>
                                    <p:anim calcmode="lin" valueType="num">
                                      <p:cBhvr>
                                        <p:cTn id="7" dur="250" fill="hold"/>
                                        <p:tgtEl>
                                          <p:spTgt spid="23"/>
                                        </p:tgtEl>
                                        <p:attrNameLst>
                                          <p:attrName>ppt_x</p:attrName>
                                        </p:attrNameLst>
                                      </p:cBhvr>
                                      <p:tavLst>
                                        <p:tav tm="0">
                                          <p:val>
                                            <p:strVal val="#ppt_x"/>
                                          </p:val>
                                        </p:tav>
                                        <p:tav tm="100000">
                                          <p:val>
                                            <p:strVal val="#ppt_x"/>
                                          </p:val>
                                        </p:tav>
                                      </p:tavLst>
                                    </p:anim>
                                    <p:anim calcmode="lin" valueType="num">
                                      <p:cBhvr>
                                        <p:cTn id="8" dur="250" fill="hold"/>
                                        <p:tgtEl>
                                          <p:spTgt spid="23"/>
                                        </p:tgtEl>
                                        <p:attrNameLst>
                                          <p:attrName>ppt_y</p:attrName>
                                        </p:attrNameLst>
                                      </p:cBhvr>
                                      <p:tavLst>
                                        <p:tav tm="0">
                                          <p:val>
                                            <p:strVal val="#ppt_y-#ppt_h/2"/>
                                          </p:val>
                                        </p:tav>
                                        <p:tav tm="100000">
                                          <p:val>
                                            <p:strVal val="#ppt_y"/>
                                          </p:val>
                                        </p:tav>
                                      </p:tavLst>
                                    </p:anim>
                                    <p:anim calcmode="lin" valueType="num">
                                      <p:cBhvr>
                                        <p:cTn id="9" dur="250" fill="hold"/>
                                        <p:tgtEl>
                                          <p:spTgt spid="23"/>
                                        </p:tgtEl>
                                        <p:attrNameLst>
                                          <p:attrName>ppt_w</p:attrName>
                                        </p:attrNameLst>
                                      </p:cBhvr>
                                      <p:tavLst>
                                        <p:tav tm="0">
                                          <p:val>
                                            <p:strVal val="#ppt_w"/>
                                          </p:val>
                                        </p:tav>
                                        <p:tav tm="100000">
                                          <p:val>
                                            <p:strVal val="#ppt_w"/>
                                          </p:val>
                                        </p:tav>
                                      </p:tavLst>
                                    </p:anim>
                                    <p:anim calcmode="lin" valueType="num">
                                      <p:cBhvr>
                                        <p:cTn id="10" dur="250" fill="hold"/>
                                        <p:tgtEl>
                                          <p:spTgt spid="23"/>
                                        </p:tgtEl>
                                        <p:attrNameLst>
                                          <p:attrName>ppt_h</p:attrName>
                                        </p:attrNameLst>
                                      </p:cBhvr>
                                      <p:tavLst>
                                        <p:tav tm="0">
                                          <p:val>
                                            <p:fltVal val="0"/>
                                          </p:val>
                                        </p:tav>
                                        <p:tav tm="100000">
                                          <p:val>
                                            <p:strVal val="#ppt_h"/>
                                          </p:val>
                                        </p:tav>
                                      </p:tavLst>
                                    </p:anim>
                                  </p:childTnLst>
                                </p:cTn>
                              </p:par>
                            </p:childTnLst>
                          </p:cTn>
                        </p:par>
                        <p:par>
                          <p:cTn id="11" fill="hold">
                            <p:stCondLst>
                              <p:cond delay="850"/>
                            </p:stCondLst>
                            <p:childTnLst>
                              <p:par>
                                <p:cTn id="12" presetID="14" presetClass="entr" presetSubtype="10"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randombar(horizontal)">
                                      <p:cBhvr>
                                        <p:cTn id="14" dur="500"/>
                                        <p:tgtEl>
                                          <p:spTgt spid="3"/>
                                        </p:tgtEl>
                                      </p:cBhvr>
                                    </p:animEffect>
                                  </p:childTnLst>
                                </p:cTn>
                              </p:par>
                              <p:par>
                                <p:cTn id="15" presetID="14" presetClass="entr" presetSubtype="10" fill="hold" grpId="0" nodeType="withEffect">
                                  <p:stCondLst>
                                    <p:cond delay="350"/>
                                  </p:stCondLst>
                                  <p:childTnLst>
                                    <p:set>
                                      <p:cBhvr>
                                        <p:cTn id="16" dur="1" fill="hold">
                                          <p:stCondLst>
                                            <p:cond delay="0"/>
                                          </p:stCondLst>
                                        </p:cTn>
                                        <p:tgtEl>
                                          <p:spTgt spid="26"/>
                                        </p:tgtEl>
                                        <p:attrNameLst>
                                          <p:attrName>style.visibility</p:attrName>
                                        </p:attrNameLst>
                                      </p:cBhvr>
                                      <p:to>
                                        <p:strVal val="visible"/>
                                      </p:to>
                                    </p:set>
                                    <p:animEffect transition="in" filter="randombar(horizontal)">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3" grpId="0"/>
      <p:bldP spid="2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A9F38257-5F6E-4AF7-8DAA-9C5D11D0B54E}"/>
              </a:ext>
            </a:extLst>
          </p:cNvPr>
          <p:cNvSpPr/>
          <p:nvPr/>
        </p:nvSpPr>
        <p:spPr>
          <a:xfrm>
            <a:off x="857682" y="0"/>
            <a:ext cx="10475047" cy="7043447"/>
          </a:xfrm>
          <a:prstGeom prst="rect">
            <a:avLst/>
          </a:prstGeom>
        </p:spPr>
        <p:txBody>
          <a:bodyPr wrap="square">
            <a:spAutoFit/>
          </a:bodyPr>
          <a:lstStyle/>
          <a:p>
            <a:pPr algn="ctr">
              <a:lnSpc>
                <a:spcPct val="150000"/>
              </a:lnSpc>
            </a:pPr>
            <a:r>
              <a:rPr lang="zh-CN" altLang="en-US" sz="4000" b="1" dirty="0">
                <a:solidFill>
                  <a:schemeClr val="bg1">
                    <a:lumMod val="50000"/>
                  </a:schemeClr>
                </a:solidFill>
                <a:latin typeface="微软雅黑" panose="020B0503020204020204" pitchFamily="34" charset="-122"/>
                <a:ea typeface="微软雅黑" panose="020B0503020204020204" pitchFamily="34" charset="-122"/>
              </a:rPr>
              <a:t>版权声明</a:t>
            </a:r>
          </a:p>
          <a:p>
            <a:pPr algn="just">
              <a:lnSpc>
                <a:spcPct val="150000"/>
              </a:lnSpc>
            </a:pPr>
            <a:endParaRPr lang="zh-CN" altLang="en-US" dirty="0">
              <a:latin typeface="微软雅黑" panose="020B0503020204020204" pitchFamily="34" charset="-122"/>
              <a:ea typeface="微软雅黑" panose="020B0503020204020204" pitchFamily="34" charset="-122"/>
            </a:endParaRPr>
          </a:p>
          <a:p>
            <a:pPr algn="just">
              <a:lnSpc>
                <a:spcPct val="150000"/>
              </a:lnSpc>
            </a:pPr>
            <a:r>
              <a:rPr lang="zh-CN" altLang="en-US" dirty="0">
                <a:solidFill>
                  <a:schemeClr val="bg1">
                    <a:lumMod val="50000"/>
                  </a:schemeClr>
                </a:solidFill>
                <a:latin typeface="微软雅黑" panose="020B0503020204020204" pitchFamily="34" charset="-122"/>
                <a:ea typeface="微软雅黑" panose="020B0503020204020204" pitchFamily="34" charset="-122"/>
              </a:rPr>
              <a:t>感谢您下载觅知网平台上提供的</a:t>
            </a:r>
            <a:r>
              <a:rPr lang="en-US" altLang="zh-CN" dirty="0">
                <a:solidFill>
                  <a:schemeClr val="bg1">
                    <a:lumMod val="50000"/>
                  </a:schemeClr>
                </a:solidFill>
                <a:latin typeface="微软雅黑" panose="020B0503020204020204" pitchFamily="34" charset="-122"/>
                <a:ea typeface="微软雅黑" panose="020B0503020204020204" pitchFamily="34" charset="-122"/>
              </a:rPr>
              <a:t>PPT</a:t>
            </a:r>
            <a:r>
              <a:rPr lang="zh-CN" altLang="en-US" dirty="0">
                <a:solidFill>
                  <a:schemeClr val="bg1">
                    <a:lumMod val="50000"/>
                  </a:schemeClr>
                </a:solidFill>
                <a:latin typeface="微软雅黑" panose="020B0503020204020204" pitchFamily="34" charset="-122"/>
                <a:ea typeface="微软雅黑" panose="020B0503020204020204" pitchFamily="34" charset="-122"/>
              </a:rPr>
              <a:t>作品，为了您和觅知网以及原创作者的利益，请勿复制、传播、销售，否则将承担法律责任！觅知网将对作品进行维权，按照传播下载次数进行十倍的索取赔偿！</a:t>
            </a:r>
            <a:endParaRPr lang="en-US" altLang="zh-CN" dirty="0">
              <a:solidFill>
                <a:schemeClr val="bg1">
                  <a:lumMod val="50000"/>
                </a:schemeClr>
              </a:solidFill>
              <a:latin typeface="微软雅黑" panose="020B0503020204020204" pitchFamily="34" charset="-122"/>
              <a:ea typeface="微软雅黑" panose="020B0503020204020204" pitchFamily="34" charset="-122"/>
            </a:endParaRPr>
          </a:p>
          <a:p>
            <a:pPr algn="just">
              <a:lnSpc>
                <a:spcPct val="150000"/>
              </a:lnSpc>
            </a:pPr>
            <a:endParaRPr lang="zh-CN" altLang="en-US" dirty="0">
              <a:solidFill>
                <a:schemeClr val="bg1">
                  <a:lumMod val="50000"/>
                </a:schemeClr>
              </a:solidFill>
              <a:latin typeface="微软雅黑" panose="020B0503020204020204" pitchFamily="34" charset="-122"/>
              <a:ea typeface="微软雅黑" panose="020B0503020204020204" pitchFamily="34" charset="-122"/>
            </a:endParaRPr>
          </a:p>
          <a:p>
            <a:pPr algn="just">
              <a:lnSpc>
                <a:spcPct val="150000"/>
              </a:lnSpc>
            </a:pPr>
            <a:r>
              <a:rPr lang="en-US" altLang="zh-CN" dirty="0">
                <a:solidFill>
                  <a:schemeClr val="bg1">
                    <a:lumMod val="50000"/>
                  </a:schemeClr>
                </a:solidFill>
                <a:latin typeface="微软雅黑" panose="020B0503020204020204" pitchFamily="34" charset="-122"/>
                <a:ea typeface="微软雅黑" panose="020B0503020204020204" pitchFamily="34" charset="-122"/>
              </a:rPr>
              <a:t>1.</a:t>
            </a:r>
            <a:r>
              <a:rPr lang="zh-CN" altLang="en-US" dirty="0">
                <a:solidFill>
                  <a:schemeClr val="bg1">
                    <a:lumMod val="50000"/>
                  </a:schemeClr>
                </a:solidFill>
                <a:latin typeface="微软雅黑" panose="020B0503020204020204" pitchFamily="34" charset="-122"/>
                <a:ea typeface="微软雅黑" panose="020B0503020204020204" pitchFamily="34" charset="-122"/>
              </a:rPr>
              <a:t>在觅知网出售的</a:t>
            </a:r>
            <a:r>
              <a:rPr lang="en-US" altLang="zh-CN" dirty="0">
                <a:solidFill>
                  <a:schemeClr val="bg1">
                    <a:lumMod val="50000"/>
                  </a:schemeClr>
                </a:solidFill>
                <a:latin typeface="微软雅黑" panose="020B0503020204020204" pitchFamily="34" charset="-122"/>
                <a:ea typeface="微软雅黑" panose="020B0503020204020204" pitchFamily="34" charset="-122"/>
              </a:rPr>
              <a:t>PPT</a:t>
            </a:r>
            <a:r>
              <a:rPr lang="zh-CN" altLang="en-US" dirty="0">
                <a:solidFill>
                  <a:schemeClr val="bg1">
                    <a:lumMod val="50000"/>
                  </a:schemeClr>
                </a:solidFill>
                <a:latin typeface="微软雅黑" panose="020B0503020204020204" pitchFamily="34" charset="-122"/>
                <a:ea typeface="微软雅黑" panose="020B0503020204020204" pitchFamily="34" charset="-122"/>
              </a:rPr>
              <a:t>模板是免版税类（</a:t>
            </a:r>
            <a:r>
              <a:rPr lang="en-US" altLang="zh-CN" dirty="0">
                <a:solidFill>
                  <a:schemeClr val="bg1">
                    <a:lumMod val="50000"/>
                  </a:schemeClr>
                </a:solidFill>
                <a:latin typeface="微软雅黑" panose="020B0503020204020204" pitchFamily="34" charset="-122"/>
                <a:ea typeface="微软雅黑" panose="020B0503020204020204" pitchFamily="34" charset="-122"/>
              </a:rPr>
              <a:t>RF</a:t>
            </a:r>
            <a:r>
              <a:rPr lang="zh-CN" altLang="en-US" dirty="0">
                <a:solidFill>
                  <a:schemeClr val="bg1">
                    <a:lumMod val="50000"/>
                  </a:schemeClr>
                </a:solidFill>
                <a:latin typeface="微软雅黑" panose="020B0503020204020204" pitchFamily="34" charset="-122"/>
                <a:ea typeface="微软雅黑" panose="020B0503020204020204" pitchFamily="34" charset="-122"/>
              </a:rPr>
              <a:t>：</a:t>
            </a:r>
            <a:r>
              <a:rPr lang="en-US" altLang="zh-CN" dirty="0">
                <a:solidFill>
                  <a:schemeClr val="bg1">
                    <a:lumMod val="50000"/>
                  </a:schemeClr>
                </a:solidFill>
                <a:latin typeface="微软雅黑" panose="020B0503020204020204" pitchFamily="34" charset="-122"/>
                <a:ea typeface="微软雅黑" panose="020B0503020204020204" pitchFamily="34" charset="-122"/>
              </a:rPr>
              <a:t>Royalty-Free</a:t>
            </a:r>
            <a:r>
              <a:rPr lang="zh-CN" altLang="en-US" dirty="0">
                <a:solidFill>
                  <a:schemeClr val="bg1">
                    <a:lumMod val="50000"/>
                  </a:schemeClr>
                </a:solidFill>
                <a:latin typeface="微软雅黑" panose="020B0503020204020204" pitchFamily="34" charset="-122"/>
                <a:ea typeface="微软雅黑" panose="020B0503020204020204" pitchFamily="34" charset="-122"/>
              </a:rPr>
              <a:t>）正版受</a:t>
            </a:r>
            <a:r>
              <a:rPr lang="en-US" altLang="zh-CN" dirty="0">
                <a:solidFill>
                  <a:schemeClr val="bg1">
                    <a:lumMod val="50000"/>
                  </a:schemeClr>
                </a:solidFill>
                <a:latin typeface="微软雅黑" panose="020B0503020204020204" pitchFamily="34" charset="-122"/>
                <a:ea typeface="微软雅黑" panose="020B0503020204020204" pitchFamily="34" charset="-122"/>
              </a:rPr>
              <a:t>《</a:t>
            </a:r>
            <a:r>
              <a:rPr lang="zh-CN" altLang="en-US" dirty="0">
                <a:solidFill>
                  <a:schemeClr val="bg1">
                    <a:lumMod val="50000"/>
                  </a:schemeClr>
                </a:solidFill>
                <a:latin typeface="微软雅黑" panose="020B0503020204020204" pitchFamily="34" charset="-122"/>
                <a:ea typeface="微软雅黑" panose="020B0503020204020204" pitchFamily="34" charset="-122"/>
              </a:rPr>
              <a:t>中国人民共和国著作法</a:t>
            </a:r>
            <a:r>
              <a:rPr lang="en-US" altLang="zh-CN" dirty="0">
                <a:solidFill>
                  <a:schemeClr val="bg1">
                    <a:lumMod val="50000"/>
                  </a:schemeClr>
                </a:solidFill>
                <a:latin typeface="微软雅黑" panose="020B0503020204020204" pitchFamily="34" charset="-122"/>
                <a:ea typeface="微软雅黑" panose="020B0503020204020204" pitchFamily="34" charset="-122"/>
              </a:rPr>
              <a:t>》</a:t>
            </a:r>
            <a:r>
              <a:rPr lang="zh-CN" altLang="en-US" dirty="0">
                <a:solidFill>
                  <a:schemeClr val="bg1">
                    <a:lumMod val="50000"/>
                  </a:schemeClr>
                </a:solidFill>
                <a:latin typeface="微软雅黑" panose="020B0503020204020204" pitchFamily="34" charset="-122"/>
                <a:ea typeface="微软雅黑" panose="020B0503020204020204" pitchFamily="34" charset="-122"/>
              </a:rPr>
              <a:t>和</a:t>
            </a:r>
            <a:r>
              <a:rPr lang="en-US" altLang="zh-CN" dirty="0">
                <a:solidFill>
                  <a:schemeClr val="bg1">
                    <a:lumMod val="50000"/>
                  </a:schemeClr>
                </a:solidFill>
                <a:latin typeface="微软雅黑" panose="020B0503020204020204" pitchFamily="34" charset="-122"/>
                <a:ea typeface="微软雅黑" panose="020B0503020204020204" pitchFamily="34" charset="-122"/>
              </a:rPr>
              <a:t>《</a:t>
            </a:r>
            <a:r>
              <a:rPr lang="zh-CN" altLang="en-US" dirty="0">
                <a:solidFill>
                  <a:schemeClr val="bg1">
                    <a:lumMod val="50000"/>
                  </a:schemeClr>
                </a:solidFill>
                <a:latin typeface="微软雅黑" panose="020B0503020204020204" pitchFamily="34" charset="-122"/>
                <a:ea typeface="微软雅黑" panose="020B0503020204020204" pitchFamily="34" charset="-122"/>
              </a:rPr>
              <a:t>世界版权公约</a:t>
            </a:r>
            <a:r>
              <a:rPr lang="en-US" altLang="zh-CN" dirty="0">
                <a:solidFill>
                  <a:schemeClr val="bg1">
                    <a:lumMod val="50000"/>
                  </a:schemeClr>
                </a:solidFill>
                <a:latin typeface="微软雅黑" panose="020B0503020204020204" pitchFamily="34" charset="-122"/>
                <a:ea typeface="微软雅黑" panose="020B0503020204020204" pitchFamily="34" charset="-122"/>
              </a:rPr>
              <a:t>》</a:t>
            </a:r>
            <a:r>
              <a:rPr lang="zh-CN" altLang="en-US" dirty="0">
                <a:solidFill>
                  <a:schemeClr val="bg1">
                    <a:lumMod val="50000"/>
                  </a:schemeClr>
                </a:solidFill>
                <a:latin typeface="微软雅黑" panose="020B0503020204020204" pitchFamily="34" charset="-122"/>
                <a:ea typeface="微软雅黑" panose="020B0503020204020204" pitchFamily="34" charset="-122"/>
              </a:rPr>
              <a:t>的保护，作品的所有权、版权和著作权归觅知网所有，您下载的是</a:t>
            </a:r>
            <a:r>
              <a:rPr lang="en-US" altLang="zh-CN" dirty="0">
                <a:solidFill>
                  <a:schemeClr val="bg1">
                    <a:lumMod val="50000"/>
                  </a:schemeClr>
                </a:solidFill>
                <a:latin typeface="微软雅黑" panose="020B0503020204020204" pitchFamily="34" charset="-122"/>
                <a:ea typeface="微软雅黑" panose="020B0503020204020204" pitchFamily="34" charset="-122"/>
              </a:rPr>
              <a:t>PPT</a:t>
            </a:r>
            <a:r>
              <a:rPr lang="zh-CN" altLang="en-US" dirty="0">
                <a:solidFill>
                  <a:schemeClr val="bg1">
                    <a:lumMod val="50000"/>
                  </a:schemeClr>
                </a:solidFill>
                <a:latin typeface="微软雅黑" panose="020B0503020204020204" pitchFamily="34" charset="-122"/>
                <a:ea typeface="微软雅黑" panose="020B0503020204020204" pitchFamily="34" charset="-122"/>
              </a:rPr>
              <a:t>模板素材的使用权。</a:t>
            </a:r>
          </a:p>
          <a:p>
            <a:pPr algn="just">
              <a:lnSpc>
                <a:spcPct val="150000"/>
              </a:lnSpc>
            </a:pPr>
            <a:r>
              <a:rPr lang="en-US" altLang="zh-CN" dirty="0">
                <a:solidFill>
                  <a:schemeClr val="bg1">
                    <a:lumMod val="50000"/>
                  </a:schemeClr>
                </a:solidFill>
                <a:latin typeface="微软雅黑" panose="020B0503020204020204" pitchFamily="34" charset="-122"/>
                <a:ea typeface="微软雅黑" panose="020B0503020204020204" pitchFamily="34" charset="-122"/>
              </a:rPr>
              <a:t>2.</a:t>
            </a:r>
            <a:r>
              <a:rPr lang="zh-CN" altLang="en-US" dirty="0">
                <a:solidFill>
                  <a:schemeClr val="bg1">
                    <a:lumMod val="50000"/>
                  </a:schemeClr>
                </a:solidFill>
                <a:latin typeface="微软雅黑" panose="020B0503020204020204" pitchFamily="34" charset="-122"/>
                <a:ea typeface="微软雅黑" panose="020B0503020204020204" pitchFamily="34" charset="-122"/>
              </a:rPr>
              <a:t>不得将觅知网的</a:t>
            </a:r>
            <a:r>
              <a:rPr lang="en-US" altLang="zh-CN" dirty="0">
                <a:solidFill>
                  <a:schemeClr val="bg1">
                    <a:lumMod val="50000"/>
                  </a:schemeClr>
                </a:solidFill>
                <a:latin typeface="微软雅黑" panose="020B0503020204020204" pitchFamily="34" charset="-122"/>
                <a:ea typeface="微软雅黑" panose="020B0503020204020204" pitchFamily="34" charset="-122"/>
              </a:rPr>
              <a:t>PPT</a:t>
            </a:r>
            <a:r>
              <a:rPr lang="zh-CN" altLang="en-US" dirty="0">
                <a:solidFill>
                  <a:schemeClr val="bg1">
                    <a:lumMod val="50000"/>
                  </a:schemeClr>
                </a:solidFill>
                <a:latin typeface="微软雅黑" panose="020B0503020204020204" pitchFamily="34" charset="-122"/>
                <a:ea typeface="微软雅黑" panose="020B0503020204020204" pitchFamily="34" charset="-122"/>
              </a:rPr>
              <a:t>模板、</a:t>
            </a:r>
            <a:r>
              <a:rPr lang="en-US" altLang="zh-CN" dirty="0">
                <a:solidFill>
                  <a:schemeClr val="bg1">
                    <a:lumMod val="50000"/>
                  </a:schemeClr>
                </a:solidFill>
                <a:latin typeface="微软雅黑" panose="020B0503020204020204" pitchFamily="34" charset="-122"/>
                <a:ea typeface="微软雅黑" panose="020B0503020204020204" pitchFamily="34" charset="-122"/>
              </a:rPr>
              <a:t>PPT</a:t>
            </a:r>
            <a:r>
              <a:rPr lang="zh-CN" altLang="en-US" dirty="0">
                <a:solidFill>
                  <a:schemeClr val="bg1">
                    <a:lumMod val="50000"/>
                  </a:schemeClr>
                </a:solidFill>
                <a:latin typeface="微软雅黑" panose="020B0503020204020204" pitchFamily="34" charset="-122"/>
                <a:ea typeface="微软雅黑" panose="020B0503020204020204" pitchFamily="34" charset="-122"/>
              </a:rPr>
              <a:t>素材，本身用于再出售，或者出租、出借、转让、分销、发布或者作为礼物供他人使用，不得转授权、出卖、转让本协议或者本协议中的权利。</a:t>
            </a:r>
          </a:p>
        </p:txBody>
      </p:sp>
      <p:sp>
        <p:nvSpPr>
          <p:cNvPr id="5" name="矩形 4">
            <a:extLst>
              <a:ext uri="{FF2B5EF4-FFF2-40B4-BE49-F238E27FC236}">
                <a16:creationId xmlns:a16="http://schemas.microsoft.com/office/drawing/2014/main" id="{81FCA598-9AE0-4234-870B-B479F5C17E80}"/>
              </a:ext>
            </a:extLst>
          </p:cNvPr>
          <p:cNvSpPr/>
          <p:nvPr/>
        </p:nvSpPr>
        <p:spPr>
          <a:xfrm>
            <a:off x="2206774" y="6269507"/>
            <a:ext cx="11650551" cy="580981"/>
          </a:xfrm>
          <a:prstGeom prst="rect">
            <a:avLst/>
          </a:prstGeom>
        </p:spPr>
        <p:txBody>
          <a:bodyPr wrap="square">
            <a:spAutoFit/>
          </a:bodyPr>
          <a:lstStyle/>
          <a:p>
            <a:pPr algn="ctr">
              <a:lnSpc>
                <a:spcPct val="150000"/>
              </a:lnSpc>
            </a:pPr>
            <a:r>
              <a:rPr lang="zh-CN" altLang="en-US" b="1" dirty="0">
                <a:solidFill>
                  <a:schemeClr val="bg1">
                    <a:lumMod val="50000"/>
                  </a:schemeClr>
                </a:solidFill>
                <a:latin typeface="微软雅黑" panose="020B0503020204020204" pitchFamily="34" charset="-122"/>
                <a:ea typeface="微软雅黑" panose="020B0503020204020204" pitchFamily="34" charset="-122"/>
              </a:rPr>
              <a:t>更多模板烦请登陆：</a:t>
            </a:r>
            <a:r>
              <a:rPr lang="en-US" altLang="zh-CN" b="1" dirty="0">
                <a:solidFill>
                  <a:schemeClr val="bg1">
                    <a:lumMod val="50000"/>
                  </a:schemeClr>
                </a:solidFill>
                <a:latin typeface="微软雅黑" panose="020B0503020204020204" pitchFamily="34" charset="-122"/>
                <a:ea typeface="微软雅黑" panose="020B0503020204020204" pitchFamily="34" charset="-122"/>
              </a:rPr>
              <a:t>http://www.51miz.com/ppt/</a:t>
            </a:r>
            <a:endParaRPr lang="zh-CN" altLang="en-US" b="1" dirty="0">
              <a:solidFill>
                <a:schemeClr val="bg1">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92198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548035" y="1339316"/>
            <a:ext cx="6361113" cy="1442791"/>
          </a:xfrm>
          <a:prstGeom prst="rect">
            <a:avLst/>
          </a:prstGeom>
          <a:solidFill>
            <a:srgbClr val="E8E8E6"/>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4" name="矩形 3"/>
          <p:cNvSpPr/>
          <p:nvPr/>
        </p:nvSpPr>
        <p:spPr>
          <a:xfrm>
            <a:off x="4379884" y="1125538"/>
            <a:ext cx="4686301" cy="4636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a:latin typeface="微软雅黑" pitchFamily="34" charset="-122"/>
                <a:ea typeface="微软雅黑" pitchFamily="34" charset="-122"/>
              </a:rPr>
              <a:t>点击添加标题</a:t>
            </a:r>
          </a:p>
        </p:txBody>
      </p:sp>
      <p:sp>
        <p:nvSpPr>
          <p:cNvPr id="5" name="六边形 4"/>
          <p:cNvSpPr/>
          <p:nvPr/>
        </p:nvSpPr>
        <p:spPr>
          <a:xfrm>
            <a:off x="1062319" y="2926155"/>
            <a:ext cx="1587056" cy="1368469"/>
          </a:xfrm>
          <a:prstGeom prst="hexagon">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sz="3200" dirty="0">
                <a:latin typeface="微软雅黑" pitchFamily="34" charset="-122"/>
                <a:ea typeface="微软雅黑" pitchFamily="34" charset="-122"/>
              </a:rPr>
              <a:t>工作概述</a:t>
            </a:r>
          </a:p>
        </p:txBody>
      </p:sp>
      <p:cxnSp>
        <p:nvCxnSpPr>
          <p:cNvPr id="6" name="直接箭头连接符 5"/>
          <p:cNvCxnSpPr>
            <a:stCxn id="5" idx="5"/>
          </p:cNvCxnSpPr>
          <p:nvPr/>
        </p:nvCxnSpPr>
        <p:spPr>
          <a:xfrm flipV="1">
            <a:off x="2307337" y="1989835"/>
            <a:ext cx="1240698" cy="936321"/>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a:stCxn id="5" idx="0"/>
          </p:cNvCxnSpPr>
          <p:nvPr/>
        </p:nvCxnSpPr>
        <p:spPr>
          <a:xfrm>
            <a:off x="2649375" y="3610389"/>
            <a:ext cx="898660" cy="0"/>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5" idx="1"/>
          </p:cNvCxnSpPr>
          <p:nvPr/>
        </p:nvCxnSpPr>
        <p:spPr>
          <a:xfrm>
            <a:off x="2307337" y="4294624"/>
            <a:ext cx="1240698" cy="936321"/>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764058" y="1629711"/>
            <a:ext cx="6048673" cy="1052840"/>
          </a:xfrm>
          <a:prstGeom prst="rect">
            <a:avLst/>
          </a:prstGeom>
          <a:noFill/>
        </p:spPr>
        <p:txBody>
          <a:bodyPr wrap="square" lIns="91472" tIns="45736" rIns="91472" bIns="45736" rtlCol="0">
            <a:spAutoFit/>
          </a:bodyPr>
          <a:lstStyle/>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11" name="矩形 10"/>
          <p:cNvSpPr/>
          <p:nvPr/>
        </p:nvSpPr>
        <p:spPr>
          <a:xfrm>
            <a:off x="3548035" y="3139934"/>
            <a:ext cx="6361113" cy="1442791"/>
          </a:xfrm>
          <a:prstGeom prst="rect">
            <a:avLst/>
          </a:prstGeom>
          <a:solidFill>
            <a:srgbClr val="E8E8E6"/>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12" name="矩形 11"/>
          <p:cNvSpPr/>
          <p:nvPr/>
        </p:nvSpPr>
        <p:spPr>
          <a:xfrm>
            <a:off x="4379884" y="2926155"/>
            <a:ext cx="4686301" cy="4636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a:latin typeface="微软雅黑" pitchFamily="34" charset="-122"/>
                <a:ea typeface="微软雅黑" pitchFamily="34" charset="-122"/>
              </a:rPr>
              <a:t>点击添加标题</a:t>
            </a:r>
          </a:p>
        </p:txBody>
      </p:sp>
      <p:sp>
        <p:nvSpPr>
          <p:cNvPr id="13" name="TextBox 12"/>
          <p:cNvSpPr txBox="1"/>
          <p:nvPr/>
        </p:nvSpPr>
        <p:spPr>
          <a:xfrm>
            <a:off x="3764058" y="3430328"/>
            <a:ext cx="6048673" cy="1052840"/>
          </a:xfrm>
          <a:prstGeom prst="rect">
            <a:avLst/>
          </a:prstGeom>
          <a:noFill/>
        </p:spPr>
        <p:txBody>
          <a:bodyPr wrap="square" lIns="91472" tIns="45736" rIns="91472" bIns="45736" rtlCol="0">
            <a:spAutoFit/>
          </a:bodyPr>
          <a:lstStyle/>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a:t>
            </a:r>
            <a:r>
              <a:rPr lang="zh-CN" altLang="en-US" sz="1600">
                <a:solidFill>
                  <a:sysClr val="windowText" lastClr="000000"/>
                </a:solidFill>
                <a:latin typeface="微软雅黑" pitchFamily="34" charset="-122"/>
                <a:ea typeface="微软雅黑" pitchFamily="34" charset="-122"/>
              </a:rPr>
              <a:t>文字。</a:t>
            </a:r>
          </a:p>
        </p:txBody>
      </p:sp>
      <p:sp>
        <p:nvSpPr>
          <p:cNvPr id="14" name="矩形 13"/>
          <p:cNvSpPr/>
          <p:nvPr/>
        </p:nvSpPr>
        <p:spPr>
          <a:xfrm>
            <a:off x="3548035" y="4940551"/>
            <a:ext cx="6361113" cy="1442791"/>
          </a:xfrm>
          <a:prstGeom prst="rect">
            <a:avLst/>
          </a:prstGeom>
          <a:solidFill>
            <a:srgbClr val="E8E8E6"/>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15" name="矩形 14"/>
          <p:cNvSpPr/>
          <p:nvPr/>
        </p:nvSpPr>
        <p:spPr>
          <a:xfrm>
            <a:off x="4379884" y="4726772"/>
            <a:ext cx="4686301" cy="4636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a:latin typeface="微软雅黑" pitchFamily="34" charset="-122"/>
                <a:ea typeface="微软雅黑" pitchFamily="34" charset="-122"/>
              </a:rPr>
              <a:t>点击添加标题</a:t>
            </a:r>
          </a:p>
        </p:txBody>
      </p:sp>
      <p:sp>
        <p:nvSpPr>
          <p:cNvPr id="16" name="TextBox 15"/>
          <p:cNvSpPr txBox="1"/>
          <p:nvPr/>
        </p:nvSpPr>
        <p:spPr>
          <a:xfrm>
            <a:off x="3764058" y="5230945"/>
            <a:ext cx="6048673" cy="1052840"/>
          </a:xfrm>
          <a:prstGeom prst="rect">
            <a:avLst/>
          </a:prstGeom>
          <a:noFill/>
        </p:spPr>
        <p:txBody>
          <a:bodyPr wrap="square" lIns="91472" tIns="45736" rIns="91472" bIns="45736" rtlCol="0">
            <a:spAutoFit/>
          </a:bodyPr>
          <a:lstStyle/>
          <a:p>
            <a:pPr>
              <a:lnSpc>
                <a:spcPct val="130000"/>
              </a:lnSpc>
            </a:pPr>
            <a:r>
              <a:rPr lang="zh-CN" altLang="en-US" sz="1600" dirty="0">
                <a:solidFill>
                  <a:sysClr val="windowText" lastClr="000000"/>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a:t>
            </a:r>
            <a:r>
              <a:rPr lang="zh-CN" altLang="en-US" sz="1600">
                <a:solidFill>
                  <a:sysClr val="windowText" lastClr="000000"/>
                </a:solidFill>
                <a:latin typeface="微软雅黑" pitchFamily="34" charset="-122"/>
                <a:ea typeface="微软雅黑" pitchFamily="34" charset="-122"/>
              </a:rPr>
              <a:t>文字。</a:t>
            </a:r>
          </a:p>
        </p:txBody>
      </p:sp>
      <p:sp>
        <p:nvSpPr>
          <p:cNvPr id="17" name="文本框 2"/>
          <p:cNvSpPr txBox="1"/>
          <p:nvPr/>
        </p:nvSpPr>
        <p:spPr>
          <a:xfrm>
            <a:off x="1139654"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570351004"/>
      </p:ext>
    </p:extLst>
  </p:cSld>
  <p:clrMapOvr>
    <a:masterClrMapping/>
  </p:clrMapOvr>
  <p:transition spd="slow" advClick="0" advTm="0">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7"/>
                                            </p:tgtEl>
                                            <p:attrNameLst>
                                              <p:attrName>ppt_y</p:attrName>
                                            </p:attrNameLst>
                                          </p:cBhvr>
                                          <p:tavLst>
                                            <p:tav tm="0">
                                              <p:val>
                                                <p:strVal val="#ppt_y"/>
                                              </p:val>
                                            </p:tav>
                                            <p:tav tm="100000">
                                              <p:val>
                                                <p:strVal val="#ppt_y"/>
                                              </p:val>
                                            </p:tav>
                                          </p:tavLst>
                                        </p:anim>
                                        <p:anim calcmode="lin" valueType="num">
                                          <p:cBhvr>
                                            <p:cTn id="9"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7"/>
                                            </p:tgtEl>
                                          </p:cBhvr>
                                        </p:animEffect>
                                      </p:childTnLst>
                                    </p:cTn>
                                  </p:par>
                                </p:childTnLst>
                              </p:cTn>
                            </p:par>
                            <p:par>
                              <p:cTn id="12" fill="hold">
                                <p:stCondLst>
                                  <p:cond delay="850"/>
                                </p:stCondLst>
                                <p:childTnLst>
                                  <p:par>
                                    <p:cTn id="13" presetID="14" presetClass="entr" presetSubtype="1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randombar(horizontal)">
                                          <p:cBhvr>
                                            <p:cTn id="15" dur="500"/>
                                            <p:tgtEl>
                                              <p:spTgt spid="5"/>
                                            </p:tgtEl>
                                          </p:cBhvr>
                                        </p:animEffect>
                                      </p:childTnLst>
                                    </p:cTn>
                                  </p:par>
                                </p:childTnLst>
                              </p:cTn>
                            </p:par>
                            <p:par>
                              <p:cTn id="16" fill="hold">
                                <p:stCondLst>
                                  <p:cond delay="1350"/>
                                </p:stCondLst>
                                <p:childTnLst>
                                  <p:par>
                                    <p:cTn id="17" presetID="22" presetClass="entr" presetSubtype="8"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par>
                                    <p:cTn id="20" presetID="22" presetClass="entr" presetSubtype="8"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left)">
                                          <p:cBhvr>
                                            <p:cTn id="25" dur="500"/>
                                            <p:tgtEl>
                                              <p:spTgt spid="9"/>
                                            </p:tgtEl>
                                          </p:cBhvr>
                                        </p:animEffect>
                                      </p:childTnLst>
                                    </p:cTn>
                                  </p:par>
                                </p:childTnLst>
                              </p:cTn>
                            </p:par>
                            <p:par>
                              <p:cTn id="26" fill="hold">
                                <p:stCondLst>
                                  <p:cond delay="1850"/>
                                </p:stCondLst>
                                <p:childTnLst>
                                  <p:par>
                                    <p:cTn id="27" presetID="16" presetClass="entr" presetSubtype="37"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barn(outVertical)">
                                          <p:cBhvr>
                                            <p:cTn id="29" dur="500"/>
                                            <p:tgtEl>
                                              <p:spTgt spid="4"/>
                                            </p:tgtEl>
                                          </p:cBhvr>
                                        </p:animEffect>
                                      </p:childTnLst>
                                    </p:cTn>
                                  </p:par>
                                </p:childTnLst>
                              </p:cTn>
                            </p:par>
                            <p:par>
                              <p:cTn id="30" fill="hold">
                                <p:stCondLst>
                                  <p:cond delay="2350"/>
                                </p:stCondLst>
                                <p:childTnLst>
                                  <p:par>
                                    <p:cTn id="31" presetID="2" presetClass="entr" presetSubtype="1" fill="hold" grpId="0" nodeType="afterEffect" p14:presetBounceEnd="50000">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14:bounceEnd="50000">
                                          <p:cBhvr additive="base">
                                            <p:cTn id="33" dur="500" fill="hold"/>
                                            <p:tgtEl>
                                              <p:spTgt spid="3"/>
                                            </p:tgtEl>
                                            <p:attrNameLst>
                                              <p:attrName>ppt_x</p:attrName>
                                            </p:attrNameLst>
                                          </p:cBhvr>
                                          <p:tavLst>
                                            <p:tav tm="0">
                                              <p:val>
                                                <p:strVal val="#ppt_x"/>
                                              </p:val>
                                            </p:tav>
                                            <p:tav tm="100000">
                                              <p:val>
                                                <p:strVal val="#ppt_x"/>
                                              </p:val>
                                            </p:tav>
                                          </p:tavLst>
                                        </p:anim>
                                        <p:anim calcmode="lin" valueType="num" p14:bounceEnd="50000">
                                          <p:cBhvr additive="base">
                                            <p:cTn id="34" dur="500" fill="hold"/>
                                            <p:tgtEl>
                                              <p:spTgt spid="3"/>
                                            </p:tgtEl>
                                            <p:attrNameLst>
                                              <p:attrName>ppt_y</p:attrName>
                                            </p:attrNameLst>
                                          </p:cBhvr>
                                          <p:tavLst>
                                            <p:tav tm="0">
                                              <p:val>
                                                <p:strVal val="0-#ppt_h/2"/>
                                              </p:val>
                                            </p:tav>
                                            <p:tav tm="100000">
                                              <p:val>
                                                <p:strVal val="#ppt_y"/>
                                              </p:val>
                                            </p:tav>
                                          </p:tavLst>
                                        </p:anim>
                                      </p:childTnLst>
                                    </p:cTn>
                                  </p:par>
                                </p:childTnLst>
                              </p:cTn>
                            </p:par>
                            <p:par>
                              <p:cTn id="35" fill="hold">
                                <p:stCondLst>
                                  <p:cond delay="285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10"/>
                                            </p:tgtEl>
                                            <p:attrNameLst>
                                              <p:attrName>style.visibility</p:attrName>
                                            </p:attrNameLst>
                                          </p:cBhvr>
                                          <p:to>
                                            <p:strVal val="visible"/>
                                          </p:to>
                                        </p:set>
                                        <p:animEffect transition="in" filter="wipe(left)">
                                          <p:cBhvr>
                                            <p:cTn id="38" dur="100"/>
                                            <p:tgtEl>
                                              <p:spTgt spid="10"/>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10"/>
                                            </p:tgtEl>
                                          </p:cBhvr>
                                          <p:to x="80000" y="100000"/>
                                        </p:animScale>
                                        <p:anim by="(#ppt_w*0.10)" calcmode="lin" valueType="num">
                                          <p:cBhvr>
                                            <p:cTn id="41" dur="50" autoRev="1" fill="hold">
                                              <p:stCondLst>
                                                <p:cond delay="0"/>
                                              </p:stCondLst>
                                            </p:cTn>
                                            <p:tgtEl>
                                              <p:spTgt spid="10"/>
                                            </p:tgtEl>
                                            <p:attrNameLst>
                                              <p:attrName>ppt_x</p:attrName>
                                            </p:attrNameLst>
                                          </p:cBhvr>
                                        </p:anim>
                                        <p:anim by="(-#ppt_w*0.10)" calcmode="lin" valueType="num">
                                          <p:cBhvr>
                                            <p:cTn id="42" dur="50" autoRev="1" fill="hold">
                                              <p:stCondLst>
                                                <p:cond delay="0"/>
                                              </p:stCondLst>
                                            </p:cTn>
                                            <p:tgtEl>
                                              <p:spTgt spid="10"/>
                                            </p:tgtEl>
                                            <p:attrNameLst>
                                              <p:attrName>ppt_y</p:attrName>
                                            </p:attrNameLst>
                                          </p:cBhvr>
                                        </p:anim>
                                        <p:animRot by="-480000">
                                          <p:cBhvr>
                                            <p:cTn id="43" dur="50" autoRev="1" fill="hold">
                                              <p:stCondLst>
                                                <p:cond delay="0"/>
                                              </p:stCondLst>
                                            </p:cTn>
                                            <p:tgtEl>
                                              <p:spTgt spid="10"/>
                                            </p:tgtEl>
                                            <p:attrNameLst>
                                              <p:attrName>r</p:attrName>
                                            </p:attrNameLst>
                                          </p:cBhvr>
                                        </p:animRot>
                                      </p:childTnLst>
                                    </p:cTn>
                                  </p:par>
                                </p:childTnLst>
                              </p:cTn>
                            </p:par>
                            <p:par>
                              <p:cTn id="44" fill="hold">
                                <p:stCondLst>
                                  <p:cond delay="5260"/>
                                </p:stCondLst>
                                <p:childTnLst>
                                  <p:par>
                                    <p:cTn id="45" presetID="16" presetClass="entr" presetSubtype="37"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barn(outVertical)">
                                          <p:cBhvr>
                                            <p:cTn id="47" dur="500"/>
                                            <p:tgtEl>
                                              <p:spTgt spid="12"/>
                                            </p:tgtEl>
                                          </p:cBhvr>
                                        </p:animEffect>
                                      </p:childTnLst>
                                    </p:cTn>
                                  </p:par>
                                </p:childTnLst>
                              </p:cTn>
                            </p:par>
                            <p:par>
                              <p:cTn id="48" fill="hold">
                                <p:stCondLst>
                                  <p:cond delay="5760"/>
                                </p:stCondLst>
                                <p:childTnLst>
                                  <p:par>
                                    <p:cTn id="49" presetID="2" presetClass="entr" presetSubtype="1" fill="hold" grpId="0" nodeType="afterEffect" p14:presetBounceEnd="50000">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14:bounceEnd="50000">
                                          <p:cBhvr additive="base">
                                            <p:cTn id="51" dur="500" fill="hold"/>
                                            <p:tgtEl>
                                              <p:spTgt spid="11"/>
                                            </p:tgtEl>
                                            <p:attrNameLst>
                                              <p:attrName>ppt_x</p:attrName>
                                            </p:attrNameLst>
                                          </p:cBhvr>
                                          <p:tavLst>
                                            <p:tav tm="0">
                                              <p:val>
                                                <p:strVal val="#ppt_x"/>
                                              </p:val>
                                            </p:tav>
                                            <p:tav tm="100000">
                                              <p:val>
                                                <p:strVal val="#ppt_x"/>
                                              </p:val>
                                            </p:tav>
                                          </p:tavLst>
                                        </p:anim>
                                        <p:anim calcmode="lin" valueType="num" p14:bounceEnd="50000">
                                          <p:cBhvr additive="base">
                                            <p:cTn id="52" dur="500" fill="hold"/>
                                            <p:tgtEl>
                                              <p:spTgt spid="11"/>
                                            </p:tgtEl>
                                            <p:attrNameLst>
                                              <p:attrName>ppt_y</p:attrName>
                                            </p:attrNameLst>
                                          </p:cBhvr>
                                          <p:tavLst>
                                            <p:tav tm="0">
                                              <p:val>
                                                <p:strVal val="0-#ppt_h/2"/>
                                              </p:val>
                                            </p:tav>
                                            <p:tav tm="100000">
                                              <p:val>
                                                <p:strVal val="#ppt_y"/>
                                              </p:val>
                                            </p:tav>
                                          </p:tavLst>
                                        </p:anim>
                                      </p:childTnLst>
                                    </p:cTn>
                                  </p:par>
                                </p:childTnLst>
                              </p:cTn>
                            </p:par>
                            <p:par>
                              <p:cTn id="53" fill="hold">
                                <p:stCondLst>
                                  <p:cond delay="6260"/>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13"/>
                                            </p:tgtEl>
                                            <p:attrNameLst>
                                              <p:attrName>style.visibility</p:attrName>
                                            </p:attrNameLst>
                                          </p:cBhvr>
                                          <p:to>
                                            <p:strVal val="visible"/>
                                          </p:to>
                                        </p:set>
                                        <p:animEffect transition="in" filter="wipe(left)">
                                          <p:cBhvr>
                                            <p:cTn id="56" dur="100"/>
                                            <p:tgtEl>
                                              <p:spTgt spid="13"/>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13"/>
                                            </p:tgtEl>
                                          </p:cBhvr>
                                          <p:to x="80000" y="100000"/>
                                        </p:animScale>
                                        <p:anim by="(#ppt_w*0.10)" calcmode="lin" valueType="num">
                                          <p:cBhvr>
                                            <p:cTn id="59" dur="50" autoRev="1" fill="hold">
                                              <p:stCondLst>
                                                <p:cond delay="0"/>
                                              </p:stCondLst>
                                            </p:cTn>
                                            <p:tgtEl>
                                              <p:spTgt spid="13"/>
                                            </p:tgtEl>
                                            <p:attrNameLst>
                                              <p:attrName>ppt_x</p:attrName>
                                            </p:attrNameLst>
                                          </p:cBhvr>
                                        </p:anim>
                                        <p:anim by="(-#ppt_w*0.10)" calcmode="lin" valueType="num">
                                          <p:cBhvr>
                                            <p:cTn id="60" dur="50" autoRev="1" fill="hold">
                                              <p:stCondLst>
                                                <p:cond delay="0"/>
                                              </p:stCondLst>
                                            </p:cTn>
                                            <p:tgtEl>
                                              <p:spTgt spid="13"/>
                                            </p:tgtEl>
                                            <p:attrNameLst>
                                              <p:attrName>ppt_y</p:attrName>
                                            </p:attrNameLst>
                                          </p:cBhvr>
                                        </p:anim>
                                        <p:animRot by="-480000">
                                          <p:cBhvr>
                                            <p:cTn id="61" dur="50" autoRev="1" fill="hold">
                                              <p:stCondLst>
                                                <p:cond delay="0"/>
                                              </p:stCondLst>
                                            </p:cTn>
                                            <p:tgtEl>
                                              <p:spTgt spid="13"/>
                                            </p:tgtEl>
                                            <p:attrNameLst>
                                              <p:attrName>r</p:attrName>
                                            </p:attrNameLst>
                                          </p:cBhvr>
                                        </p:animRot>
                                      </p:childTnLst>
                                    </p:cTn>
                                  </p:par>
                                </p:childTnLst>
                              </p:cTn>
                            </p:par>
                            <p:par>
                              <p:cTn id="62" fill="hold">
                                <p:stCondLst>
                                  <p:cond delay="8670"/>
                                </p:stCondLst>
                                <p:childTnLst>
                                  <p:par>
                                    <p:cTn id="63" presetID="16" presetClass="entr" presetSubtype="37" fill="hold" grpId="0" nodeType="afterEffect">
                                      <p:stCondLst>
                                        <p:cond delay="0"/>
                                      </p:stCondLst>
                                      <p:childTnLst>
                                        <p:set>
                                          <p:cBhvr>
                                            <p:cTn id="64" dur="1" fill="hold">
                                              <p:stCondLst>
                                                <p:cond delay="0"/>
                                              </p:stCondLst>
                                            </p:cTn>
                                            <p:tgtEl>
                                              <p:spTgt spid="15"/>
                                            </p:tgtEl>
                                            <p:attrNameLst>
                                              <p:attrName>style.visibility</p:attrName>
                                            </p:attrNameLst>
                                          </p:cBhvr>
                                          <p:to>
                                            <p:strVal val="visible"/>
                                          </p:to>
                                        </p:set>
                                        <p:animEffect transition="in" filter="barn(outVertical)">
                                          <p:cBhvr>
                                            <p:cTn id="65" dur="500"/>
                                            <p:tgtEl>
                                              <p:spTgt spid="15"/>
                                            </p:tgtEl>
                                          </p:cBhvr>
                                        </p:animEffect>
                                      </p:childTnLst>
                                    </p:cTn>
                                  </p:par>
                                </p:childTnLst>
                              </p:cTn>
                            </p:par>
                            <p:par>
                              <p:cTn id="66" fill="hold">
                                <p:stCondLst>
                                  <p:cond delay="9170"/>
                                </p:stCondLst>
                                <p:childTnLst>
                                  <p:par>
                                    <p:cTn id="67" presetID="2" presetClass="entr" presetSubtype="1" fill="hold" grpId="0" nodeType="afterEffect" p14:presetBounceEnd="50000">
                                      <p:stCondLst>
                                        <p:cond delay="0"/>
                                      </p:stCondLst>
                                      <p:childTnLst>
                                        <p:set>
                                          <p:cBhvr>
                                            <p:cTn id="68" dur="1" fill="hold">
                                              <p:stCondLst>
                                                <p:cond delay="0"/>
                                              </p:stCondLst>
                                            </p:cTn>
                                            <p:tgtEl>
                                              <p:spTgt spid="14"/>
                                            </p:tgtEl>
                                            <p:attrNameLst>
                                              <p:attrName>style.visibility</p:attrName>
                                            </p:attrNameLst>
                                          </p:cBhvr>
                                          <p:to>
                                            <p:strVal val="visible"/>
                                          </p:to>
                                        </p:set>
                                        <p:anim calcmode="lin" valueType="num" p14:bounceEnd="50000">
                                          <p:cBhvr additive="base">
                                            <p:cTn id="69" dur="500" fill="hold"/>
                                            <p:tgtEl>
                                              <p:spTgt spid="14"/>
                                            </p:tgtEl>
                                            <p:attrNameLst>
                                              <p:attrName>ppt_x</p:attrName>
                                            </p:attrNameLst>
                                          </p:cBhvr>
                                          <p:tavLst>
                                            <p:tav tm="0">
                                              <p:val>
                                                <p:strVal val="#ppt_x"/>
                                              </p:val>
                                            </p:tav>
                                            <p:tav tm="100000">
                                              <p:val>
                                                <p:strVal val="#ppt_x"/>
                                              </p:val>
                                            </p:tav>
                                          </p:tavLst>
                                        </p:anim>
                                        <p:anim calcmode="lin" valueType="num" p14:bounceEnd="50000">
                                          <p:cBhvr additive="base">
                                            <p:cTn id="70" dur="500" fill="hold"/>
                                            <p:tgtEl>
                                              <p:spTgt spid="14"/>
                                            </p:tgtEl>
                                            <p:attrNameLst>
                                              <p:attrName>ppt_y</p:attrName>
                                            </p:attrNameLst>
                                          </p:cBhvr>
                                          <p:tavLst>
                                            <p:tav tm="0">
                                              <p:val>
                                                <p:strVal val="0-#ppt_h/2"/>
                                              </p:val>
                                            </p:tav>
                                            <p:tav tm="100000">
                                              <p:val>
                                                <p:strVal val="#ppt_y"/>
                                              </p:val>
                                            </p:tav>
                                          </p:tavLst>
                                        </p:anim>
                                      </p:childTnLst>
                                    </p:cTn>
                                  </p:par>
                                </p:childTnLst>
                              </p:cTn>
                            </p:par>
                            <p:par>
                              <p:cTn id="71" fill="hold">
                                <p:stCondLst>
                                  <p:cond delay="9670"/>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16"/>
                                            </p:tgtEl>
                                            <p:attrNameLst>
                                              <p:attrName>style.visibility</p:attrName>
                                            </p:attrNameLst>
                                          </p:cBhvr>
                                          <p:to>
                                            <p:strVal val="visible"/>
                                          </p:to>
                                        </p:set>
                                        <p:animEffect transition="in" filter="wipe(left)">
                                          <p:cBhvr>
                                            <p:cTn id="74" dur="100"/>
                                            <p:tgtEl>
                                              <p:spTgt spid="16"/>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16"/>
                                            </p:tgtEl>
                                          </p:cBhvr>
                                          <p:to x="80000" y="100000"/>
                                        </p:animScale>
                                        <p:anim by="(#ppt_w*0.10)" calcmode="lin" valueType="num">
                                          <p:cBhvr>
                                            <p:cTn id="77" dur="50" autoRev="1" fill="hold">
                                              <p:stCondLst>
                                                <p:cond delay="0"/>
                                              </p:stCondLst>
                                            </p:cTn>
                                            <p:tgtEl>
                                              <p:spTgt spid="16"/>
                                            </p:tgtEl>
                                            <p:attrNameLst>
                                              <p:attrName>ppt_x</p:attrName>
                                            </p:attrNameLst>
                                          </p:cBhvr>
                                        </p:anim>
                                        <p:anim by="(-#ppt_w*0.10)" calcmode="lin" valueType="num">
                                          <p:cBhvr>
                                            <p:cTn id="78" dur="50" autoRev="1" fill="hold">
                                              <p:stCondLst>
                                                <p:cond delay="0"/>
                                              </p:stCondLst>
                                            </p:cTn>
                                            <p:tgtEl>
                                              <p:spTgt spid="16"/>
                                            </p:tgtEl>
                                            <p:attrNameLst>
                                              <p:attrName>ppt_y</p:attrName>
                                            </p:attrNameLst>
                                          </p:cBhvr>
                                        </p:anim>
                                        <p:animRot by="-480000">
                                          <p:cBhvr>
                                            <p:cTn id="79" dur="50" autoRev="1" fill="hold">
                                              <p:stCondLst>
                                                <p:cond delay="0"/>
                                              </p:stCondLst>
                                            </p:cTn>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10" grpId="0"/>
          <p:bldP spid="10" grpId="1"/>
          <p:bldP spid="11" grpId="0" animBg="1"/>
          <p:bldP spid="12" grpId="0" animBg="1"/>
          <p:bldP spid="13" grpId="0"/>
          <p:bldP spid="13" grpId="1"/>
          <p:bldP spid="14" grpId="0" animBg="1"/>
          <p:bldP spid="15" grpId="0" animBg="1"/>
          <p:bldP spid="16" grpId="0"/>
          <p:bldP spid="16" grpId="1"/>
          <p:bldP spid="1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7"/>
                                            </p:tgtEl>
                                            <p:attrNameLst>
                                              <p:attrName>ppt_y</p:attrName>
                                            </p:attrNameLst>
                                          </p:cBhvr>
                                          <p:tavLst>
                                            <p:tav tm="0">
                                              <p:val>
                                                <p:strVal val="#ppt_y"/>
                                              </p:val>
                                            </p:tav>
                                            <p:tav tm="100000">
                                              <p:val>
                                                <p:strVal val="#ppt_y"/>
                                              </p:val>
                                            </p:tav>
                                          </p:tavLst>
                                        </p:anim>
                                        <p:anim calcmode="lin" valueType="num">
                                          <p:cBhvr>
                                            <p:cTn id="9"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7"/>
                                            </p:tgtEl>
                                          </p:cBhvr>
                                        </p:animEffect>
                                      </p:childTnLst>
                                    </p:cTn>
                                  </p:par>
                                </p:childTnLst>
                              </p:cTn>
                            </p:par>
                            <p:par>
                              <p:cTn id="12" fill="hold">
                                <p:stCondLst>
                                  <p:cond delay="850"/>
                                </p:stCondLst>
                                <p:childTnLst>
                                  <p:par>
                                    <p:cTn id="13" presetID="14" presetClass="entr" presetSubtype="1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randombar(horizontal)">
                                          <p:cBhvr>
                                            <p:cTn id="15" dur="500"/>
                                            <p:tgtEl>
                                              <p:spTgt spid="5"/>
                                            </p:tgtEl>
                                          </p:cBhvr>
                                        </p:animEffect>
                                      </p:childTnLst>
                                    </p:cTn>
                                  </p:par>
                                </p:childTnLst>
                              </p:cTn>
                            </p:par>
                            <p:par>
                              <p:cTn id="16" fill="hold">
                                <p:stCondLst>
                                  <p:cond delay="1350"/>
                                </p:stCondLst>
                                <p:childTnLst>
                                  <p:par>
                                    <p:cTn id="17" presetID="22" presetClass="entr" presetSubtype="8"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par>
                                    <p:cTn id="20" presetID="22" presetClass="entr" presetSubtype="8"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left)">
                                          <p:cBhvr>
                                            <p:cTn id="25" dur="500"/>
                                            <p:tgtEl>
                                              <p:spTgt spid="9"/>
                                            </p:tgtEl>
                                          </p:cBhvr>
                                        </p:animEffect>
                                      </p:childTnLst>
                                    </p:cTn>
                                  </p:par>
                                </p:childTnLst>
                              </p:cTn>
                            </p:par>
                            <p:par>
                              <p:cTn id="26" fill="hold">
                                <p:stCondLst>
                                  <p:cond delay="1850"/>
                                </p:stCondLst>
                                <p:childTnLst>
                                  <p:par>
                                    <p:cTn id="27" presetID="16" presetClass="entr" presetSubtype="37"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barn(outVertical)">
                                          <p:cBhvr>
                                            <p:cTn id="29" dur="500"/>
                                            <p:tgtEl>
                                              <p:spTgt spid="4"/>
                                            </p:tgtEl>
                                          </p:cBhvr>
                                        </p:animEffect>
                                      </p:childTnLst>
                                    </p:cTn>
                                  </p:par>
                                </p:childTnLst>
                              </p:cTn>
                            </p:par>
                            <p:par>
                              <p:cTn id="30" fill="hold">
                                <p:stCondLst>
                                  <p:cond delay="2350"/>
                                </p:stCondLst>
                                <p:childTnLst>
                                  <p:par>
                                    <p:cTn id="31" presetID="2" presetClass="entr" presetSubtype="1" fill="hold" grpId="0" nodeType="after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additive="base">
                                            <p:cTn id="33" dur="500" fill="hold"/>
                                            <p:tgtEl>
                                              <p:spTgt spid="3"/>
                                            </p:tgtEl>
                                            <p:attrNameLst>
                                              <p:attrName>ppt_x</p:attrName>
                                            </p:attrNameLst>
                                          </p:cBhvr>
                                          <p:tavLst>
                                            <p:tav tm="0">
                                              <p:val>
                                                <p:strVal val="#ppt_x"/>
                                              </p:val>
                                            </p:tav>
                                            <p:tav tm="100000">
                                              <p:val>
                                                <p:strVal val="#ppt_x"/>
                                              </p:val>
                                            </p:tav>
                                          </p:tavLst>
                                        </p:anim>
                                        <p:anim calcmode="lin" valueType="num">
                                          <p:cBhvr additive="base">
                                            <p:cTn id="34" dur="500" fill="hold"/>
                                            <p:tgtEl>
                                              <p:spTgt spid="3"/>
                                            </p:tgtEl>
                                            <p:attrNameLst>
                                              <p:attrName>ppt_y</p:attrName>
                                            </p:attrNameLst>
                                          </p:cBhvr>
                                          <p:tavLst>
                                            <p:tav tm="0">
                                              <p:val>
                                                <p:strVal val="0-#ppt_h/2"/>
                                              </p:val>
                                            </p:tav>
                                            <p:tav tm="100000">
                                              <p:val>
                                                <p:strVal val="#ppt_y"/>
                                              </p:val>
                                            </p:tav>
                                          </p:tavLst>
                                        </p:anim>
                                      </p:childTnLst>
                                    </p:cTn>
                                  </p:par>
                                </p:childTnLst>
                              </p:cTn>
                            </p:par>
                            <p:par>
                              <p:cTn id="35" fill="hold">
                                <p:stCondLst>
                                  <p:cond delay="285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10"/>
                                            </p:tgtEl>
                                            <p:attrNameLst>
                                              <p:attrName>style.visibility</p:attrName>
                                            </p:attrNameLst>
                                          </p:cBhvr>
                                          <p:to>
                                            <p:strVal val="visible"/>
                                          </p:to>
                                        </p:set>
                                        <p:animEffect transition="in" filter="wipe(left)">
                                          <p:cBhvr>
                                            <p:cTn id="38" dur="100"/>
                                            <p:tgtEl>
                                              <p:spTgt spid="10"/>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10"/>
                                            </p:tgtEl>
                                          </p:cBhvr>
                                          <p:to x="80000" y="100000"/>
                                        </p:animScale>
                                        <p:anim by="(#ppt_w*0.10)" calcmode="lin" valueType="num">
                                          <p:cBhvr>
                                            <p:cTn id="41" dur="50" autoRev="1" fill="hold">
                                              <p:stCondLst>
                                                <p:cond delay="0"/>
                                              </p:stCondLst>
                                            </p:cTn>
                                            <p:tgtEl>
                                              <p:spTgt spid="10"/>
                                            </p:tgtEl>
                                            <p:attrNameLst>
                                              <p:attrName>ppt_x</p:attrName>
                                            </p:attrNameLst>
                                          </p:cBhvr>
                                        </p:anim>
                                        <p:anim by="(-#ppt_w*0.10)" calcmode="lin" valueType="num">
                                          <p:cBhvr>
                                            <p:cTn id="42" dur="50" autoRev="1" fill="hold">
                                              <p:stCondLst>
                                                <p:cond delay="0"/>
                                              </p:stCondLst>
                                            </p:cTn>
                                            <p:tgtEl>
                                              <p:spTgt spid="10"/>
                                            </p:tgtEl>
                                            <p:attrNameLst>
                                              <p:attrName>ppt_y</p:attrName>
                                            </p:attrNameLst>
                                          </p:cBhvr>
                                        </p:anim>
                                        <p:animRot by="-480000">
                                          <p:cBhvr>
                                            <p:cTn id="43" dur="50" autoRev="1" fill="hold">
                                              <p:stCondLst>
                                                <p:cond delay="0"/>
                                              </p:stCondLst>
                                            </p:cTn>
                                            <p:tgtEl>
                                              <p:spTgt spid="10"/>
                                            </p:tgtEl>
                                            <p:attrNameLst>
                                              <p:attrName>r</p:attrName>
                                            </p:attrNameLst>
                                          </p:cBhvr>
                                        </p:animRot>
                                      </p:childTnLst>
                                    </p:cTn>
                                  </p:par>
                                </p:childTnLst>
                              </p:cTn>
                            </p:par>
                            <p:par>
                              <p:cTn id="44" fill="hold">
                                <p:stCondLst>
                                  <p:cond delay="5260"/>
                                </p:stCondLst>
                                <p:childTnLst>
                                  <p:par>
                                    <p:cTn id="45" presetID="16" presetClass="entr" presetSubtype="37"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barn(outVertical)">
                                          <p:cBhvr>
                                            <p:cTn id="47" dur="500"/>
                                            <p:tgtEl>
                                              <p:spTgt spid="12"/>
                                            </p:tgtEl>
                                          </p:cBhvr>
                                        </p:animEffect>
                                      </p:childTnLst>
                                    </p:cTn>
                                  </p:par>
                                </p:childTnLst>
                              </p:cTn>
                            </p:par>
                            <p:par>
                              <p:cTn id="48" fill="hold">
                                <p:stCondLst>
                                  <p:cond delay="5760"/>
                                </p:stCondLst>
                                <p:childTnLst>
                                  <p:par>
                                    <p:cTn id="49" presetID="2" presetClass="entr" presetSubtype="1" fill="hold" grpId="0" nodeType="after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500" fill="hold"/>
                                            <p:tgtEl>
                                              <p:spTgt spid="11"/>
                                            </p:tgtEl>
                                            <p:attrNameLst>
                                              <p:attrName>ppt_x</p:attrName>
                                            </p:attrNameLst>
                                          </p:cBhvr>
                                          <p:tavLst>
                                            <p:tav tm="0">
                                              <p:val>
                                                <p:strVal val="#ppt_x"/>
                                              </p:val>
                                            </p:tav>
                                            <p:tav tm="100000">
                                              <p:val>
                                                <p:strVal val="#ppt_x"/>
                                              </p:val>
                                            </p:tav>
                                          </p:tavLst>
                                        </p:anim>
                                        <p:anim calcmode="lin" valueType="num">
                                          <p:cBhvr additive="base">
                                            <p:cTn id="52" dur="500" fill="hold"/>
                                            <p:tgtEl>
                                              <p:spTgt spid="11"/>
                                            </p:tgtEl>
                                            <p:attrNameLst>
                                              <p:attrName>ppt_y</p:attrName>
                                            </p:attrNameLst>
                                          </p:cBhvr>
                                          <p:tavLst>
                                            <p:tav tm="0">
                                              <p:val>
                                                <p:strVal val="0-#ppt_h/2"/>
                                              </p:val>
                                            </p:tav>
                                            <p:tav tm="100000">
                                              <p:val>
                                                <p:strVal val="#ppt_y"/>
                                              </p:val>
                                            </p:tav>
                                          </p:tavLst>
                                        </p:anim>
                                      </p:childTnLst>
                                    </p:cTn>
                                  </p:par>
                                </p:childTnLst>
                              </p:cTn>
                            </p:par>
                            <p:par>
                              <p:cTn id="53" fill="hold">
                                <p:stCondLst>
                                  <p:cond delay="6260"/>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13"/>
                                            </p:tgtEl>
                                            <p:attrNameLst>
                                              <p:attrName>style.visibility</p:attrName>
                                            </p:attrNameLst>
                                          </p:cBhvr>
                                          <p:to>
                                            <p:strVal val="visible"/>
                                          </p:to>
                                        </p:set>
                                        <p:animEffect transition="in" filter="wipe(left)">
                                          <p:cBhvr>
                                            <p:cTn id="56" dur="100"/>
                                            <p:tgtEl>
                                              <p:spTgt spid="13"/>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13"/>
                                            </p:tgtEl>
                                          </p:cBhvr>
                                          <p:to x="80000" y="100000"/>
                                        </p:animScale>
                                        <p:anim by="(#ppt_w*0.10)" calcmode="lin" valueType="num">
                                          <p:cBhvr>
                                            <p:cTn id="59" dur="50" autoRev="1" fill="hold">
                                              <p:stCondLst>
                                                <p:cond delay="0"/>
                                              </p:stCondLst>
                                            </p:cTn>
                                            <p:tgtEl>
                                              <p:spTgt spid="13"/>
                                            </p:tgtEl>
                                            <p:attrNameLst>
                                              <p:attrName>ppt_x</p:attrName>
                                            </p:attrNameLst>
                                          </p:cBhvr>
                                        </p:anim>
                                        <p:anim by="(-#ppt_w*0.10)" calcmode="lin" valueType="num">
                                          <p:cBhvr>
                                            <p:cTn id="60" dur="50" autoRev="1" fill="hold">
                                              <p:stCondLst>
                                                <p:cond delay="0"/>
                                              </p:stCondLst>
                                            </p:cTn>
                                            <p:tgtEl>
                                              <p:spTgt spid="13"/>
                                            </p:tgtEl>
                                            <p:attrNameLst>
                                              <p:attrName>ppt_y</p:attrName>
                                            </p:attrNameLst>
                                          </p:cBhvr>
                                        </p:anim>
                                        <p:animRot by="-480000">
                                          <p:cBhvr>
                                            <p:cTn id="61" dur="50" autoRev="1" fill="hold">
                                              <p:stCondLst>
                                                <p:cond delay="0"/>
                                              </p:stCondLst>
                                            </p:cTn>
                                            <p:tgtEl>
                                              <p:spTgt spid="13"/>
                                            </p:tgtEl>
                                            <p:attrNameLst>
                                              <p:attrName>r</p:attrName>
                                            </p:attrNameLst>
                                          </p:cBhvr>
                                        </p:animRot>
                                      </p:childTnLst>
                                    </p:cTn>
                                  </p:par>
                                </p:childTnLst>
                              </p:cTn>
                            </p:par>
                            <p:par>
                              <p:cTn id="62" fill="hold">
                                <p:stCondLst>
                                  <p:cond delay="8670"/>
                                </p:stCondLst>
                                <p:childTnLst>
                                  <p:par>
                                    <p:cTn id="63" presetID="16" presetClass="entr" presetSubtype="37" fill="hold" grpId="0" nodeType="afterEffect">
                                      <p:stCondLst>
                                        <p:cond delay="0"/>
                                      </p:stCondLst>
                                      <p:childTnLst>
                                        <p:set>
                                          <p:cBhvr>
                                            <p:cTn id="64" dur="1" fill="hold">
                                              <p:stCondLst>
                                                <p:cond delay="0"/>
                                              </p:stCondLst>
                                            </p:cTn>
                                            <p:tgtEl>
                                              <p:spTgt spid="15"/>
                                            </p:tgtEl>
                                            <p:attrNameLst>
                                              <p:attrName>style.visibility</p:attrName>
                                            </p:attrNameLst>
                                          </p:cBhvr>
                                          <p:to>
                                            <p:strVal val="visible"/>
                                          </p:to>
                                        </p:set>
                                        <p:animEffect transition="in" filter="barn(outVertical)">
                                          <p:cBhvr>
                                            <p:cTn id="65" dur="500"/>
                                            <p:tgtEl>
                                              <p:spTgt spid="15"/>
                                            </p:tgtEl>
                                          </p:cBhvr>
                                        </p:animEffect>
                                      </p:childTnLst>
                                    </p:cTn>
                                  </p:par>
                                </p:childTnLst>
                              </p:cTn>
                            </p:par>
                            <p:par>
                              <p:cTn id="66" fill="hold">
                                <p:stCondLst>
                                  <p:cond delay="9170"/>
                                </p:stCondLst>
                                <p:childTnLst>
                                  <p:par>
                                    <p:cTn id="67" presetID="2" presetClass="entr" presetSubtype="1" fill="hold" grpId="0" nodeType="afterEffect">
                                      <p:stCondLst>
                                        <p:cond delay="0"/>
                                      </p:stCondLst>
                                      <p:childTnLst>
                                        <p:set>
                                          <p:cBhvr>
                                            <p:cTn id="68" dur="1" fill="hold">
                                              <p:stCondLst>
                                                <p:cond delay="0"/>
                                              </p:stCondLst>
                                            </p:cTn>
                                            <p:tgtEl>
                                              <p:spTgt spid="14"/>
                                            </p:tgtEl>
                                            <p:attrNameLst>
                                              <p:attrName>style.visibility</p:attrName>
                                            </p:attrNameLst>
                                          </p:cBhvr>
                                          <p:to>
                                            <p:strVal val="visible"/>
                                          </p:to>
                                        </p:set>
                                        <p:anim calcmode="lin" valueType="num">
                                          <p:cBhvr additive="base">
                                            <p:cTn id="69" dur="500" fill="hold"/>
                                            <p:tgtEl>
                                              <p:spTgt spid="14"/>
                                            </p:tgtEl>
                                            <p:attrNameLst>
                                              <p:attrName>ppt_x</p:attrName>
                                            </p:attrNameLst>
                                          </p:cBhvr>
                                          <p:tavLst>
                                            <p:tav tm="0">
                                              <p:val>
                                                <p:strVal val="#ppt_x"/>
                                              </p:val>
                                            </p:tav>
                                            <p:tav tm="100000">
                                              <p:val>
                                                <p:strVal val="#ppt_x"/>
                                              </p:val>
                                            </p:tav>
                                          </p:tavLst>
                                        </p:anim>
                                        <p:anim calcmode="lin" valueType="num">
                                          <p:cBhvr additive="base">
                                            <p:cTn id="70" dur="500" fill="hold"/>
                                            <p:tgtEl>
                                              <p:spTgt spid="14"/>
                                            </p:tgtEl>
                                            <p:attrNameLst>
                                              <p:attrName>ppt_y</p:attrName>
                                            </p:attrNameLst>
                                          </p:cBhvr>
                                          <p:tavLst>
                                            <p:tav tm="0">
                                              <p:val>
                                                <p:strVal val="0-#ppt_h/2"/>
                                              </p:val>
                                            </p:tav>
                                            <p:tav tm="100000">
                                              <p:val>
                                                <p:strVal val="#ppt_y"/>
                                              </p:val>
                                            </p:tav>
                                          </p:tavLst>
                                        </p:anim>
                                      </p:childTnLst>
                                    </p:cTn>
                                  </p:par>
                                </p:childTnLst>
                              </p:cTn>
                            </p:par>
                            <p:par>
                              <p:cTn id="71" fill="hold">
                                <p:stCondLst>
                                  <p:cond delay="9670"/>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16"/>
                                            </p:tgtEl>
                                            <p:attrNameLst>
                                              <p:attrName>style.visibility</p:attrName>
                                            </p:attrNameLst>
                                          </p:cBhvr>
                                          <p:to>
                                            <p:strVal val="visible"/>
                                          </p:to>
                                        </p:set>
                                        <p:animEffect transition="in" filter="wipe(left)">
                                          <p:cBhvr>
                                            <p:cTn id="74" dur="100"/>
                                            <p:tgtEl>
                                              <p:spTgt spid="16"/>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16"/>
                                            </p:tgtEl>
                                          </p:cBhvr>
                                          <p:to x="80000" y="100000"/>
                                        </p:animScale>
                                        <p:anim by="(#ppt_w*0.10)" calcmode="lin" valueType="num">
                                          <p:cBhvr>
                                            <p:cTn id="77" dur="50" autoRev="1" fill="hold">
                                              <p:stCondLst>
                                                <p:cond delay="0"/>
                                              </p:stCondLst>
                                            </p:cTn>
                                            <p:tgtEl>
                                              <p:spTgt spid="16"/>
                                            </p:tgtEl>
                                            <p:attrNameLst>
                                              <p:attrName>ppt_x</p:attrName>
                                            </p:attrNameLst>
                                          </p:cBhvr>
                                        </p:anim>
                                        <p:anim by="(-#ppt_w*0.10)" calcmode="lin" valueType="num">
                                          <p:cBhvr>
                                            <p:cTn id="78" dur="50" autoRev="1" fill="hold">
                                              <p:stCondLst>
                                                <p:cond delay="0"/>
                                              </p:stCondLst>
                                            </p:cTn>
                                            <p:tgtEl>
                                              <p:spTgt spid="16"/>
                                            </p:tgtEl>
                                            <p:attrNameLst>
                                              <p:attrName>ppt_y</p:attrName>
                                            </p:attrNameLst>
                                          </p:cBhvr>
                                        </p:anim>
                                        <p:animRot by="-480000">
                                          <p:cBhvr>
                                            <p:cTn id="79" dur="50" autoRev="1" fill="hold">
                                              <p:stCondLst>
                                                <p:cond delay="0"/>
                                              </p:stCondLst>
                                            </p:cTn>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10" grpId="0"/>
          <p:bldP spid="10" grpId="1"/>
          <p:bldP spid="11" grpId="0" animBg="1"/>
          <p:bldP spid="12" grpId="0" animBg="1"/>
          <p:bldP spid="13" grpId="0"/>
          <p:bldP spid="13" grpId="1"/>
          <p:bldP spid="14" grpId="0" animBg="1"/>
          <p:bldP spid="15" grpId="0" animBg="1"/>
          <p:bldP spid="16" grpId="0"/>
          <p:bldP spid="16" grpId="1"/>
          <p:bldP spid="17"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9" name="组合 118"/>
          <p:cNvGrpSpPr/>
          <p:nvPr/>
        </p:nvGrpSpPr>
        <p:grpSpPr>
          <a:xfrm>
            <a:off x="534090" y="3790084"/>
            <a:ext cx="10937103" cy="438144"/>
            <a:chOff x="534438" y="3368953"/>
            <a:chExt cx="10944224" cy="438144"/>
          </a:xfrm>
          <a:solidFill>
            <a:schemeClr val="bg1">
              <a:lumMod val="65000"/>
            </a:schemeClr>
          </a:solidFill>
        </p:grpSpPr>
        <p:sp>
          <p:nvSpPr>
            <p:cNvPr id="120" name="矩形 119"/>
            <p:cNvSpPr/>
            <p:nvPr/>
          </p:nvSpPr>
          <p:spPr>
            <a:xfrm>
              <a:off x="11049789" y="3503489"/>
              <a:ext cx="50397" cy="16906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21" name="组合 120"/>
            <p:cNvGrpSpPr/>
            <p:nvPr/>
          </p:nvGrpSpPr>
          <p:grpSpPr>
            <a:xfrm>
              <a:off x="534438" y="3368953"/>
              <a:ext cx="10944224" cy="438144"/>
              <a:chOff x="623889" y="3209929"/>
              <a:chExt cx="10944224" cy="438144"/>
            </a:xfrm>
            <a:grpFill/>
          </p:grpSpPr>
          <p:sp>
            <p:nvSpPr>
              <p:cNvPr id="122" name="矩形 121"/>
              <p:cNvSpPr/>
              <p:nvPr/>
            </p:nvSpPr>
            <p:spPr>
              <a:xfrm>
                <a:off x="623889" y="3344465"/>
                <a:ext cx="50397" cy="16906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3" name="矩形 122"/>
              <p:cNvSpPr/>
              <p:nvPr/>
            </p:nvSpPr>
            <p:spPr>
              <a:xfrm>
                <a:off x="717047" y="3344465"/>
                <a:ext cx="107093" cy="16906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4" name="矩形 123"/>
              <p:cNvSpPr/>
              <p:nvPr/>
            </p:nvSpPr>
            <p:spPr>
              <a:xfrm>
                <a:off x="866901" y="3344465"/>
                <a:ext cx="198437" cy="16906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5" name="矩形 124"/>
              <p:cNvSpPr/>
              <p:nvPr/>
            </p:nvSpPr>
            <p:spPr>
              <a:xfrm>
                <a:off x="1108099" y="3344465"/>
                <a:ext cx="9613876" cy="16906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6" name="矩形 125"/>
              <p:cNvSpPr/>
              <p:nvPr/>
            </p:nvSpPr>
            <p:spPr>
              <a:xfrm>
                <a:off x="10994902" y="3344465"/>
                <a:ext cx="107093" cy="16906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7" name="矩形 126"/>
              <p:cNvSpPr/>
              <p:nvPr/>
            </p:nvSpPr>
            <p:spPr>
              <a:xfrm>
                <a:off x="10759220" y="3344465"/>
                <a:ext cx="198437" cy="16906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8" name="等腰三角形 127"/>
              <p:cNvSpPr/>
              <p:nvPr/>
            </p:nvSpPr>
            <p:spPr>
              <a:xfrm rot="5400000">
                <a:off x="11159803" y="3239763"/>
                <a:ext cx="438144" cy="37847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cxnSp>
        <p:nvCxnSpPr>
          <p:cNvPr id="129" name="肘形连接符 128"/>
          <p:cNvCxnSpPr>
            <a:stCxn id="131" idx="3"/>
            <a:endCxn id="134" idx="1"/>
          </p:cNvCxnSpPr>
          <p:nvPr/>
        </p:nvCxnSpPr>
        <p:spPr>
          <a:xfrm rot="5400000" flipH="1" flipV="1">
            <a:off x="1080221" y="3150976"/>
            <a:ext cx="752917" cy="291358"/>
          </a:xfrm>
          <a:prstGeom prst="bentConnector2">
            <a:avLst/>
          </a:prstGeom>
          <a:ln>
            <a:solidFill>
              <a:srgbClr val="414455"/>
            </a:solidFill>
          </a:ln>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1019641" y="3673113"/>
            <a:ext cx="582717" cy="676392"/>
            <a:chOff x="1109756" y="3090803"/>
            <a:chExt cx="583096" cy="676392"/>
          </a:xfrm>
          <a:solidFill>
            <a:srgbClr val="C00000"/>
          </a:solidFill>
        </p:grpSpPr>
        <p:sp>
          <p:nvSpPr>
            <p:cNvPr id="131" name="六边形 130"/>
            <p:cNvSpPr/>
            <p:nvPr/>
          </p:nvSpPr>
          <p:spPr>
            <a:xfrm rot="5400000">
              <a:off x="1063108" y="3137451"/>
              <a:ext cx="676392" cy="58309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bg1"/>
                </a:solidFill>
              </a:endParaRPr>
            </a:p>
          </p:txBody>
        </p:sp>
        <p:sp>
          <p:nvSpPr>
            <p:cNvPr id="132" name="文本框 64"/>
            <p:cNvSpPr txBox="1"/>
            <p:nvPr/>
          </p:nvSpPr>
          <p:spPr>
            <a:xfrm>
              <a:off x="1115002" y="3298194"/>
              <a:ext cx="577850" cy="261610"/>
            </a:xfrm>
            <a:prstGeom prst="rect">
              <a:avLst/>
            </a:prstGeom>
            <a:grpFill/>
          </p:spPr>
          <p:txBody>
            <a:bodyPr wrap="square" rtlCol="0">
              <a:spAutoFit/>
            </a:bodyPr>
            <a:lstStyle/>
            <a:p>
              <a:pPr algn="ctr"/>
              <a:r>
                <a:rPr lang="en-US" altLang="zh-CN" sz="1100" dirty="0">
                  <a:solidFill>
                    <a:schemeClr val="bg1"/>
                  </a:solidFill>
                  <a:latin typeface="微软雅黑" panose="020B0503020204020204" pitchFamily="34" charset="-122"/>
                  <a:ea typeface="微软雅黑" panose="020B0503020204020204" pitchFamily="34" charset="-122"/>
                </a:rPr>
                <a:t>4</a:t>
              </a:r>
              <a:r>
                <a:rPr lang="zh-CN" altLang="en-US" sz="1100" dirty="0">
                  <a:solidFill>
                    <a:schemeClr val="bg1"/>
                  </a:solidFill>
                  <a:latin typeface="微软雅黑" panose="020B0503020204020204" pitchFamily="34" charset="-122"/>
                  <a:ea typeface="微软雅黑" panose="020B0503020204020204" pitchFamily="34" charset="-122"/>
                </a:rPr>
                <a:t>月份</a:t>
              </a:r>
            </a:p>
          </p:txBody>
        </p:sp>
      </p:grpSp>
      <p:grpSp>
        <p:nvGrpSpPr>
          <p:cNvPr id="133" name="组合 132"/>
          <p:cNvGrpSpPr/>
          <p:nvPr/>
        </p:nvGrpSpPr>
        <p:grpSpPr>
          <a:xfrm>
            <a:off x="1602358" y="2482065"/>
            <a:ext cx="1412415" cy="876262"/>
            <a:chOff x="1853741" y="1952625"/>
            <a:chExt cx="1413335" cy="876262"/>
          </a:xfrm>
          <a:solidFill>
            <a:schemeClr val="bg1">
              <a:lumMod val="75000"/>
            </a:schemeClr>
          </a:solidFill>
        </p:grpSpPr>
        <p:sp>
          <p:nvSpPr>
            <p:cNvPr id="134" name="矩形 133"/>
            <p:cNvSpPr/>
            <p:nvPr/>
          </p:nvSpPr>
          <p:spPr>
            <a:xfrm>
              <a:off x="1853741" y="1952625"/>
              <a:ext cx="1413334" cy="8762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135" name="文本框 66"/>
            <p:cNvSpPr txBox="1"/>
            <p:nvPr/>
          </p:nvSpPr>
          <p:spPr>
            <a:xfrm>
              <a:off x="1853742" y="1997871"/>
              <a:ext cx="1413334" cy="646331"/>
            </a:xfrm>
            <a:prstGeom prst="rect">
              <a:avLst/>
            </a:prstGeom>
            <a:grpFill/>
          </p:spPr>
          <p:txBody>
            <a:bodyPr wrap="square" rtlCol="0">
              <a:spAutoFit/>
            </a:bodyPr>
            <a:lstStyle/>
            <a:p>
              <a:pPr algn="just"/>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       在这里添加你的文字，图片也可以，记得加满哦。</a:t>
              </a:r>
            </a:p>
          </p:txBody>
        </p:sp>
      </p:grpSp>
      <p:cxnSp>
        <p:nvCxnSpPr>
          <p:cNvPr id="136" name="肘形连接符 135"/>
          <p:cNvCxnSpPr>
            <a:stCxn id="138" idx="3"/>
            <a:endCxn id="141" idx="1"/>
          </p:cNvCxnSpPr>
          <p:nvPr/>
        </p:nvCxnSpPr>
        <p:spPr>
          <a:xfrm rot="5400000" flipH="1" flipV="1">
            <a:off x="3658934" y="3150976"/>
            <a:ext cx="752917" cy="291358"/>
          </a:xfrm>
          <a:prstGeom prst="bentConnector2">
            <a:avLst/>
          </a:prstGeom>
          <a:ln>
            <a:solidFill>
              <a:srgbClr val="414455"/>
            </a:solidFill>
          </a:ln>
        </p:spPr>
        <p:style>
          <a:lnRef idx="1">
            <a:schemeClr val="accent1"/>
          </a:lnRef>
          <a:fillRef idx="0">
            <a:schemeClr val="accent1"/>
          </a:fillRef>
          <a:effectRef idx="0">
            <a:schemeClr val="accent1"/>
          </a:effectRef>
          <a:fontRef idx="minor">
            <a:schemeClr val="tx1"/>
          </a:fontRef>
        </p:style>
      </p:cxnSp>
      <p:grpSp>
        <p:nvGrpSpPr>
          <p:cNvPr id="137" name="组合 136"/>
          <p:cNvGrpSpPr/>
          <p:nvPr/>
        </p:nvGrpSpPr>
        <p:grpSpPr>
          <a:xfrm>
            <a:off x="3598354" y="3673113"/>
            <a:ext cx="582717" cy="676392"/>
            <a:chOff x="1109756" y="3090803"/>
            <a:chExt cx="583096" cy="676392"/>
          </a:xfrm>
          <a:solidFill>
            <a:srgbClr val="C00000"/>
          </a:solidFill>
        </p:grpSpPr>
        <p:sp>
          <p:nvSpPr>
            <p:cNvPr id="138" name="六边形 137"/>
            <p:cNvSpPr/>
            <p:nvPr/>
          </p:nvSpPr>
          <p:spPr>
            <a:xfrm rot="5400000">
              <a:off x="1063108" y="3137451"/>
              <a:ext cx="676392" cy="58309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bg1"/>
                </a:solidFill>
              </a:endParaRPr>
            </a:p>
          </p:txBody>
        </p:sp>
        <p:sp>
          <p:nvSpPr>
            <p:cNvPr id="139" name="文本框 72"/>
            <p:cNvSpPr txBox="1"/>
            <p:nvPr/>
          </p:nvSpPr>
          <p:spPr>
            <a:xfrm>
              <a:off x="1115002" y="3298194"/>
              <a:ext cx="577850" cy="261610"/>
            </a:xfrm>
            <a:prstGeom prst="rect">
              <a:avLst/>
            </a:prstGeom>
            <a:grpFill/>
          </p:spPr>
          <p:txBody>
            <a:bodyPr wrap="square" rtlCol="0">
              <a:spAutoFit/>
            </a:bodyPr>
            <a:lstStyle/>
            <a:p>
              <a:pPr algn="ctr"/>
              <a:r>
                <a:rPr lang="en-US" altLang="zh-CN" sz="1100" dirty="0">
                  <a:solidFill>
                    <a:schemeClr val="bg1"/>
                  </a:solidFill>
                  <a:latin typeface="微软雅黑" panose="020B0503020204020204" pitchFamily="34" charset="-122"/>
                  <a:ea typeface="微软雅黑" panose="020B0503020204020204" pitchFamily="34" charset="-122"/>
                </a:rPr>
                <a:t>6</a:t>
              </a:r>
              <a:r>
                <a:rPr lang="zh-CN" altLang="en-US" sz="1100" dirty="0">
                  <a:solidFill>
                    <a:schemeClr val="bg1"/>
                  </a:solidFill>
                  <a:latin typeface="微软雅黑" panose="020B0503020204020204" pitchFamily="34" charset="-122"/>
                  <a:ea typeface="微软雅黑" panose="020B0503020204020204" pitchFamily="34" charset="-122"/>
                </a:rPr>
                <a:t>月份</a:t>
              </a:r>
            </a:p>
          </p:txBody>
        </p:sp>
      </p:grpSp>
      <p:grpSp>
        <p:nvGrpSpPr>
          <p:cNvPr id="140" name="组合 139"/>
          <p:cNvGrpSpPr/>
          <p:nvPr/>
        </p:nvGrpSpPr>
        <p:grpSpPr>
          <a:xfrm>
            <a:off x="4181071" y="2482065"/>
            <a:ext cx="1412415" cy="876262"/>
            <a:chOff x="1853741" y="1952625"/>
            <a:chExt cx="1413335" cy="876262"/>
          </a:xfrm>
          <a:solidFill>
            <a:schemeClr val="bg1">
              <a:lumMod val="75000"/>
            </a:schemeClr>
          </a:solidFill>
        </p:grpSpPr>
        <p:sp>
          <p:nvSpPr>
            <p:cNvPr id="141" name="矩形 140"/>
            <p:cNvSpPr/>
            <p:nvPr/>
          </p:nvSpPr>
          <p:spPr>
            <a:xfrm>
              <a:off x="1853741" y="1952625"/>
              <a:ext cx="1413334" cy="8762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142" name="文本框 75"/>
            <p:cNvSpPr txBox="1"/>
            <p:nvPr/>
          </p:nvSpPr>
          <p:spPr>
            <a:xfrm>
              <a:off x="1853742" y="1997871"/>
              <a:ext cx="1413334" cy="646331"/>
            </a:xfrm>
            <a:prstGeom prst="rect">
              <a:avLst/>
            </a:prstGeom>
            <a:grpFill/>
          </p:spPr>
          <p:txBody>
            <a:bodyPr wrap="square" rtlCol="0">
              <a:spAutoFit/>
            </a:bodyPr>
            <a:lstStyle>
              <a:defPPr>
                <a:defRPr lang="zh-CN"/>
              </a:defPPr>
              <a:lvl1pPr algn="just">
                <a:defRPr sz="1200">
                  <a:solidFill>
                    <a:schemeClr val="bg1"/>
                  </a:solidFill>
                  <a:latin typeface="微软雅黑" panose="020B0503020204020204" pitchFamily="34" charset="-122"/>
                  <a:ea typeface="微软雅黑" panose="020B0503020204020204" pitchFamily="34" charset="-122"/>
                </a:defRPr>
              </a:lvl1pPr>
            </a:lstStyle>
            <a:p>
              <a:r>
                <a:rPr lang="zh-CN" altLang="en-US" dirty="0">
                  <a:solidFill>
                    <a:schemeClr val="tx1">
                      <a:lumMod val="85000"/>
                      <a:lumOff val="15000"/>
                    </a:schemeClr>
                  </a:solidFill>
                </a:rPr>
                <a:t>       在这里添加你的文字，图片也可以，记得加满哦。</a:t>
              </a:r>
            </a:p>
          </p:txBody>
        </p:sp>
      </p:grpSp>
      <p:cxnSp>
        <p:nvCxnSpPr>
          <p:cNvPr id="143" name="肘形连接符 142"/>
          <p:cNvCxnSpPr>
            <a:stCxn id="145" idx="3"/>
            <a:endCxn id="148" idx="1"/>
          </p:cNvCxnSpPr>
          <p:nvPr/>
        </p:nvCxnSpPr>
        <p:spPr>
          <a:xfrm rot="5400000" flipH="1" flipV="1">
            <a:off x="6237647" y="3150976"/>
            <a:ext cx="752917" cy="291358"/>
          </a:xfrm>
          <a:prstGeom prst="bentConnector2">
            <a:avLst/>
          </a:prstGeom>
          <a:ln>
            <a:solidFill>
              <a:srgbClr val="414455"/>
            </a:solidFill>
          </a:ln>
        </p:spPr>
        <p:style>
          <a:lnRef idx="1">
            <a:schemeClr val="accent1"/>
          </a:lnRef>
          <a:fillRef idx="0">
            <a:schemeClr val="accent1"/>
          </a:fillRef>
          <a:effectRef idx="0">
            <a:schemeClr val="accent1"/>
          </a:effectRef>
          <a:fontRef idx="minor">
            <a:schemeClr val="tx1"/>
          </a:fontRef>
        </p:style>
      </p:cxnSp>
      <p:grpSp>
        <p:nvGrpSpPr>
          <p:cNvPr id="144" name="组合 143"/>
          <p:cNvGrpSpPr/>
          <p:nvPr/>
        </p:nvGrpSpPr>
        <p:grpSpPr>
          <a:xfrm>
            <a:off x="6177067" y="3673113"/>
            <a:ext cx="582717" cy="676392"/>
            <a:chOff x="1109756" y="3090803"/>
            <a:chExt cx="583096" cy="676392"/>
          </a:xfrm>
          <a:solidFill>
            <a:srgbClr val="C00000"/>
          </a:solidFill>
        </p:grpSpPr>
        <p:sp>
          <p:nvSpPr>
            <p:cNvPr id="145" name="六边形 144"/>
            <p:cNvSpPr/>
            <p:nvPr/>
          </p:nvSpPr>
          <p:spPr>
            <a:xfrm rot="5400000">
              <a:off x="1063108" y="3137451"/>
              <a:ext cx="676392" cy="58309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bg1"/>
                </a:solidFill>
              </a:endParaRPr>
            </a:p>
          </p:txBody>
        </p:sp>
        <p:sp>
          <p:nvSpPr>
            <p:cNvPr id="146" name="文本框 79"/>
            <p:cNvSpPr txBox="1"/>
            <p:nvPr/>
          </p:nvSpPr>
          <p:spPr>
            <a:xfrm>
              <a:off x="1115002" y="3298194"/>
              <a:ext cx="577850" cy="261610"/>
            </a:xfrm>
            <a:prstGeom prst="rect">
              <a:avLst/>
            </a:prstGeom>
            <a:grpFill/>
          </p:spPr>
          <p:txBody>
            <a:bodyPr wrap="square" rtlCol="0">
              <a:spAutoFit/>
            </a:bodyPr>
            <a:lstStyle/>
            <a:p>
              <a:pPr algn="ctr"/>
              <a:r>
                <a:rPr lang="en-US" altLang="zh-CN" sz="1100" dirty="0">
                  <a:solidFill>
                    <a:schemeClr val="bg1"/>
                  </a:solidFill>
                  <a:latin typeface="微软雅黑" panose="020B0503020204020204" pitchFamily="34" charset="-122"/>
                  <a:ea typeface="微软雅黑" panose="020B0503020204020204" pitchFamily="34" charset="-122"/>
                </a:rPr>
                <a:t>8</a:t>
              </a:r>
              <a:r>
                <a:rPr lang="zh-CN" altLang="en-US" sz="1100" dirty="0">
                  <a:solidFill>
                    <a:schemeClr val="bg1"/>
                  </a:solidFill>
                  <a:latin typeface="微软雅黑" panose="020B0503020204020204" pitchFamily="34" charset="-122"/>
                  <a:ea typeface="微软雅黑" panose="020B0503020204020204" pitchFamily="34" charset="-122"/>
                </a:rPr>
                <a:t>月份</a:t>
              </a:r>
            </a:p>
          </p:txBody>
        </p:sp>
      </p:grpSp>
      <p:grpSp>
        <p:nvGrpSpPr>
          <p:cNvPr id="147" name="组合 146"/>
          <p:cNvGrpSpPr/>
          <p:nvPr/>
        </p:nvGrpSpPr>
        <p:grpSpPr>
          <a:xfrm>
            <a:off x="6759785" y="2482065"/>
            <a:ext cx="1412415" cy="876262"/>
            <a:chOff x="1853741" y="1952625"/>
            <a:chExt cx="1413335" cy="876262"/>
          </a:xfrm>
          <a:solidFill>
            <a:schemeClr val="bg1">
              <a:lumMod val="75000"/>
            </a:schemeClr>
          </a:solidFill>
        </p:grpSpPr>
        <p:sp>
          <p:nvSpPr>
            <p:cNvPr id="148" name="矩形 147"/>
            <p:cNvSpPr/>
            <p:nvPr/>
          </p:nvSpPr>
          <p:spPr>
            <a:xfrm>
              <a:off x="1853741" y="1952625"/>
              <a:ext cx="1413334" cy="8762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149" name="文本框 82"/>
            <p:cNvSpPr txBox="1"/>
            <p:nvPr/>
          </p:nvSpPr>
          <p:spPr>
            <a:xfrm>
              <a:off x="1853742" y="1997871"/>
              <a:ext cx="1413334" cy="646331"/>
            </a:xfrm>
            <a:prstGeom prst="rect">
              <a:avLst/>
            </a:prstGeom>
            <a:grpFill/>
          </p:spPr>
          <p:txBody>
            <a:bodyPr wrap="square" rtlCol="0">
              <a:spAutoFit/>
            </a:bodyPr>
            <a:lstStyle>
              <a:defPPr>
                <a:defRPr lang="zh-CN"/>
              </a:defPPr>
              <a:lvl1pPr algn="just">
                <a:defRPr sz="12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zh-CN" altLang="en-US" dirty="0">
                  <a:solidFill>
                    <a:schemeClr val="tx1">
                      <a:lumMod val="85000"/>
                      <a:lumOff val="15000"/>
                    </a:schemeClr>
                  </a:solidFill>
                </a:rPr>
                <a:t>       在这里添加你的文字，图片也可以，记得加满哦。</a:t>
              </a:r>
            </a:p>
          </p:txBody>
        </p:sp>
      </p:grpSp>
      <p:cxnSp>
        <p:nvCxnSpPr>
          <p:cNvPr id="150" name="肘形连接符 149"/>
          <p:cNvCxnSpPr>
            <a:stCxn id="152" idx="3"/>
            <a:endCxn id="155" idx="1"/>
          </p:cNvCxnSpPr>
          <p:nvPr/>
        </p:nvCxnSpPr>
        <p:spPr>
          <a:xfrm rot="5400000" flipH="1" flipV="1">
            <a:off x="8816360" y="3150976"/>
            <a:ext cx="752917" cy="291358"/>
          </a:xfrm>
          <a:prstGeom prst="bentConnector2">
            <a:avLst/>
          </a:prstGeom>
          <a:ln>
            <a:solidFill>
              <a:srgbClr val="414455"/>
            </a:solidFill>
          </a:ln>
        </p:spPr>
        <p:style>
          <a:lnRef idx="1">
            <a:schemeClr val="accent1"/>
          </a:lnRef>
          <a:fillRef idx="0">
            <a:schemeClr val="accent1"/>
          </a:fillRef>
          <a:effectRef idx="0">
            <a:schemeClr val="accent1"/>
          </a:effectRef>
          <a:fontRef idx="minor">
            <a:schemeClr val="tx1"/>
          </a:fontRef>
        </p:style>
      </p:cxnSp>
      <p:grpSp>
        <p:nvGrpSpPr>
          <p:cNvPr id="151" name="组合 150"/>
          <p:cNvGrpSpPr/>
          <p:nvPr/>
        </p:nvGrpSpPr>
        <p:grpSpPr>
          <a:xfrm>
            <a:off x="8685808" y="3673113"/>
            <a:ext cx="719611" cy="676392"/>
            <a:chOff x="1039738" y="3090803"/>
            <a:chExt cx="720080" cy="676392"/>
          </a:xfrm>
          <a:solidFill>
            <a:srgbClr val="C00000"/>
          </a:solidFill>
        </p:grpSpPr>
        <p:sp>
          <p:nvSpPr>
            <p:cNvPr id="152" name="六边形 151"/>
            <p:cNvSpPr/>
            <p:nvPr/>
          </p:nvSpPr>
          <p:spPr>
            <a:xfrm rot="5400000">
              <a:off x="1063108" y="3137451"/>
              <a:ext cx="676392" cy="58309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bg1"/>
                </a:solidFill>
              </a:endParaRPr>
            </a:p>
          </p:txBody>
        </p:sp>
        <p:sp>
          <p:nvSpPr>
            <p:cNvPr id="153" name="文本框 86"/>
            <p:cNvSpPr txBox="1"/>
            <p:nvPr/>
          </p:nvSpPr>
          <p:spPr>
            <a:xfrm>
              <a:off x="1039738" y="3298194"/>
              <a:ext cx="720080" cy="261610"/>
            </a:xfrm>
            <a:prstGeom prst="rect">
              <a:avLst/>
            </a:prstGeom>
            <a:grpFill/>
          </p:spPr>
          <p:txBody>
            <a:bodyPr wrap="square" rtlCol="0">
              <a:spAutoFit/>
            </a:bodyPr>
            <a:lstStyle/>
            <a:p>
              <a:pPr algn="ctr"/>
              <a:r>
                <a:rPr lang="en-US" altLang="zh-CN" sz="1100" dirty="0">
                  <a:solidFill>
                    <a:schemeClr val="bg1"/>
                  </a:solidFill>
                  <a:latin typeface="微软雅黑" panose="020B0503020204020204" pitchFamily="34" charset="-122"/>
                  <a:ea typeface="微软雅黑" panose="020B0503020204020204" pitchFamily="34" charset="-122"/>
                </a:rPr>
                <a:t>10</a:t>
              </a:r>
              <a:r>
                <a:rPr lang="zh-CN" altLang="en-US" sz="1100" dirty="0">
                  <a:solidFill>
                    <a:schemeClr val="bg1"/>
                  </a:solidFill>
                  <a:latin typeface="微软雅黑" panose="020B0503020204020204" pitchFamily="34" charset="-122"/>
                  <a:ea typeface="微软雅黑" panose="020B0503020204020204" pitchFamily="34" charset="-122"/>
                </a:rPr>
                <a:t>月份</a:t>
              </a:r>
            </a:p>
          </p:txBody>
        </p:sp>
      </p:grpSp>
      <p:grpSp>
        <p:nvGrpSpPr>
          <p:cNvPr id="154" name="组合 153"/>
          <p:cNvGrpSpPr/>
          <p:nvPr/>
        </p:nvGrpSpPr>
        <p:grpSpPr>
          <a:xfrm>
            <a:off x="9338498" y="2482065"/>
            <a:ext cx="1412415" cy="876262"/>
            <a:chOff x="1853741" y="1952625"/>
            <a:chExt cx="1413335" cy="876262"/>
          </a:xfrm>
          <a:solidFill>
            <a:schemeClr val="bg1">
              <a:lumMod val="75000"/>
            </a:schemeClr>
          </a:solidFill>
        </p:grpSpPr>
        <p:sp>
          <p:nvSpPr>
            <p:cNvPr id="155" name="矩形 154"/>
            <p:cNvSpPr/>
            <p:nvPr/>
          </p:nvSpPr>
          <p:spPr>
            <a:xfrm>
              <a:off x="1853741" y="1952625"/>
              <a:ext cx="1413334" cy="8762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156" name="文本框 89"/>
            <p:cNvSpPr txBox="1"/>
            <p:nvPr/>
          </p:nvSpPr>
          <p:spPr>
            <a:xfrm>
              <a:off x="1853742" y="1997871"/>
              <a:ext cx="1413334" cy="646331"/>
            </a:xfrm>
            <a:prstGeom prst="rect">
              <a:avLst/>
            </a:prstGeom>
            <a:grpFill/>
          </p:spPr>
          <p:txBody>
            <a:bodyPr wrap="square" rtlCol="0">
              <a:spAutoFit/>
            </a:bodyPr>
            <a:lstStyle>
              <a:defPPr>
                <a:defRPr lang="zh-CN"/>
              </a:defPPr>
              <a:lvl1pPr algn="just">
                <a:defRPr sz="12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zh-CN" altLang="en-US" dirty="0">
                  <a:solidFill>
                    <a:schemeClr val="tx1">
                      <a:lumMod val="85000"/>
                      <a:lumOff val="15000"/>
                    </a:schemeClr>
                  </a:solidFill>
                </a:rPr>
                <a:t>       在这里添加你的文字，图片也可以，记得加满哦。</a:t>
              </a:r>
            </a:p>
          </p:txBody>
        </p:sp>
      </p:grpSp>
      <p:cxnSp>
        <p:nvCxnSpPr>
          <p:cNvPr id="157" name="肘形连接符 156"/>
          <p:cNvCxnSpPr>
            <a:stCxn id="159" idx="0"/>
            <a:endCxn id="162" idx="1"/>
          </p:cNvCxnSpPr>
          <p:nvPr/>
        </p:nvCxnSpPr>
        <p:spPr>
          <a:xfrm rot="16200000" flipH="1">
            <a:off x="2344836" y="4605025"/>
            <a:ext cx="802398" cy="291358"/>
          </a:xfrm>
          <a:prstGeom prst="bentConnector2">
            <a:avLst/>
          </a:prstGeom>
          <a:ln>
            <a:solidFill>
              <a:srgbClr val="414455"/>
            </a:solidFill>
          </a:ln>
        </p:spPr>
        <p:style>
          <a:lnRef idx="1">
            <a:schemeClr val="accent1"/>
          </a:lnRef>
          <a:fillRef idx="0">
            <a:schemeClr val="accent1"/>
          </a:fillRef>
          <a:effectRef idx="0">
            <a:schemeClr val="accent1"/>
          </a:effectRef>
          <a:fontRef idx="minor">
            <a:schemeClr val="tx1"/>
          </a:fontRef>
        </p:style>
      </p:cxnSp>
      <p:grpSp>
        <p:nvGrpSpPr>
          <p:cNvPr id="158" name="组合 157"/>
          <p:cNvGrpSpPr/>
          <p:nvPr/>
        </p:nvGrpSpPr>
        <p:grpSpPr>
          <a:xfrm>
            <a:off x="2308997" y="3673113"/>
            <a:ext cx="582717" cy="676392"/>
            <a:chOff x="1109756" y="3090803"/>
            <a:chExt cx="583096" cy="676392"/>
          </a:xfrm>
          <a:solidFill>
            <a:srgbClr val="C00000"/>
          </a:solidFill>
        </p:grpSpPr>
        <p:sp>
          <p:nvSpPr>
            <p:cNvPr id="159" name="六边形 158"/>
            <p:cNvSpPr/>
            <p:nvPr/>
          </p:nvSpPr>
          <p:spPr>
            <a:xfrm rot="5400000">
              <a:off x="1063108" y="3137451"/>
              <a:ext cx="676392" cy="58309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bg1"/>
                </a:solidFill>
              </a:endParaRPr>
            </a:p>
          </p:txBody>
        </p:sp>
        <p:sp>
          <p:nvSpPr>
            <p:cNvPr id="160" name="文本框 93"/>
            <p:cNvSpPr txBox="1"/>
            <p:nvPr/>
          </p:nvSpPr>
          <p:spPr>
            <a:xfrm>
              <a:off x="1115002" y="3298194"/>
              <a:ext cx="577850" cy="261610"/>
            </a:xfrm>
            <a:prstGeom prst="rect">
              <a:avLst/>
            </a:prstGeom>
            <a:grpFill/>
          </p:spPr>
          <p:txBody>
            <a:bodyPr wrap="square" rtlCol="0">
              <a:spAutoFit/>
            </a:bodyPr>
            <a:lstStyle/>
            <a:p>
              <a:pPr algn="ctr"/>
              <a:r>
                <a:rPr lang="en-US" altLang="zh-CN" sz="1100" dirty="0">
                  <a:solidFill>
                    <a:schemeClr val="bg1"/>
                  </a:solidFill>
                  <a:latin typeface="微软雅黑" panose="020B0503020204020204" pitchFamily="34" charset="-122"/>
                  <a:ea typeface="微软雅黑" panose="020B0503020204020204" pitchFamily="34" charset="-122"/>
                </a:rPr>
                <a:t>5</a:t>
              </a:r>
              <a:r>
                <a:rPr lang="zh-CN" altLang="en-US" sz="1100" dirty="0">
                  <a:solidFill>
                    <a:schemeClr val="bg1"/>
                  </a:solidFill>
                  <a:latin typeface="微软雅黑" panose="020B0503020204020204" pitchFamily="34" charset="-122"/>
                  <a:ea typeface="微软雅黑" panose="020B0503020204020204" pitchFamily="34" charset="-122"/>
                </a:rPr>
                <a:t>月份</a:t>
              </a:r>
            </a:p>
          </p:txBody>
        </p:sp>
      </p:grpSp>
      <p:grpSp>
        <p:nvGrpSpPr>
          <p:cNvPr id="161" name="组合 160"/>
          <p:cNvGrpSpPr/>
          <p:nvPr/>
        </p:nvGrpSpPr>
        <p:grpSpPr>
          <a:xfrm>
            <a:off x="2891715" y="4713772"/>
            <a:ext cx="1412415" cy="876262"/>
            <a:chOff x="1853741" y="1952625"/>
            <a:chExt cx="1413335" cy="876262"/>
          </a:xfrm>
          <a:solidFill>
            <a:schemeClr val="bg1">
              <a:lumMod val="75000"/>
            </a:schemeClr>
          </a:solidFill>
        </p:grpSpPr>
        <p:sp>
          <p:nvSpPr>
            <p:cNvPr id="162" name="矩形 161"/>
            <p:cNvSpPr/>
            <p:nvPr/>
          </p:nvSpPr>
          <p:spPr>
            <a:xfrm>
              <a:off x="1853741" y="1952625"/>
              <a:ext cx="1413334" cy="8762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163" name="文本框 96"/>
            <p:cNvSpPr txBox="1"/>
            <p:nvPr/>
          </p:nvSpPr>
          <p:spPr>
            <a:xfrm>
              <a:off x="1853742" y="1997871"/>
              <a:ext cx="1413334" cy="646331"/>
            </a:xfrm>
            <a:prstGeom prst="rect">
              <a:avLst/>
            </a:prstGeom>
            <a:grpFill/>
          </p:spPr>
          <p:txBody>
            <a:bodyPr wrap="square" rtlCol="0">
              <a:spAutoFit/>
            </a:bodyPr>
            <a:lstStyle>
              <a:defPPr>
                <a:defRPr lang="zh-CN"/>
              </a:defPPr>
              <a:lvl1pPr algn="just">
                <a:defRPr sz="12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zh-CN" altLang="en-US" dirty="0">
                  <a:solidFill>
                    <a:schemeClr val="tx1">
                      <a:lumMod val="85000"/>
                      <a:lumOff val="15000"/>
                    </a:schemeClr>
                  </a:solidFill>
                </a:rPr>
                <a:t>       在这里添加你的文字，图片也可以，记得加满哦。</a:t>
              </a:r>
            </a:p>
          </p:txBody>
        </p:sp>
      </p:grpSp>
      <p:cxnSp>
        <p:nvCxnSpPr>
          <p:cNvPr id="164" name="肘形连接符 163"/>
          <p:cNvCxnSpPr>
            <a:stCxn id="166" idx="0"/>
            <a:endCxn id="169" idx="1"/>
          </p:cNvCxnSpPr>
          <p:nvPr/>
        </p:nvCxnSpPr>
        <p:spPr>
          <a:xfrm rot="16200000" flipH="1">
            <a:off x="4923549" y="4605025"/>
            <a:ext cx="802398" cy="291358"/>
          </a:xfrm>
          <a:prstGeom prst="bentConnector2">
            <a:avLst/>
          </a:prstGeom>
          <a:ln>
            <a:solidFill>
              <a:srgbClr val="414455"/>
            </a:solidFill>
          </a:ln>
        </p:spPr>
        <p:style>
          <a:lnRef idx="1">
            <a:schemeClr val="accent1"/>
          </a:lnRef>
          <a:fillRef idx="0">
            <a:schemeClr val="accent1"/>
          </a:fillRef>
          <a:effectRef idx="0">
            <a:schemeClr val="accent1"/>
          </a:effectRef>
          <a:fontRef idx="minor">
            <a:schemeClr val="tx1"/>
          </a:fontRef>
        </p:style>
      </p:cxnSp>
      <p:grpSp>
        <p:nvGrpSpPr>
          <p:cNvPr id="165" name="组合 164"/>
          <p:cNvGrpSpPr/>
          <p:nvPr/>
        </p:nvGrpSpPr>
        <p:grpSpPr>
          <a:xfrm>
            <a:off x="4887710" y="3673113"/>
            <a:ext cx="582717" cy="676392"/>
            <a:chOff x="1109756" y="3090803"/>
            <a:chExt cx="583096" cy="676392"/>
          </a:xfrm>
          <a:solidFill>
            <a:srgbClr val="C00000"/>
          </a:solidFill>
        </p:grpSpPr>
        <p:sp>
          <p:nvSpPr>
            <p:cNvPr id="166" name="六边形 165"/>
            <p:cNvSpPr/>
            <p:nvPr/>
          </p:nvSpPr>
          <p:spPr>
            <a:xfrm rot="5400000">
              <a:off x="1063108" y="3137451"/>
              <a:ext cx="676392" cy="58309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bg1"/>
                </a:solidFill>
              </a:endParaRPr>
            </a:p>
          </p:txBody>
        </p:sp>
        <p:sp>
          <p:nvSpPr>
            <p:cNvPr id="167" name="文本框 101"/>
            <p:cNvSpPr txBox="1"/>
            <p:nvPr/>
          </p:nvSpPr>
          <p:spPr>
            <a:xfrm>
              <a:off x="1115002" y="3298194"/>
              <a:ext cx="577850" cy="261610"/>
            </a:xfrm>
            <a:prstGeom prst="rect">
              <a:avLst/>
            </a:prstGeom>
            <a:grpFill/>
          </p:spPr>
          <p:txBody>
            <a:bodyPr wrap="square" rtlCol="0">
              <a:spAutoFit/>
            </a:bodyPr>
            <a:lstStyle/>
            <a:p>
              <a:pPr algn="ctr"/>
              <a:r>
                <a:rPr lang="en-US" altLang="zh-CN" sz="1100" dirty="0">
                  <a:solidFill>
                    <a:schemeClr val="bg1"/>
                  </a:solidFill>
                  <a:latin typeface="微软雅黑" panose="020B0503020204020204" pitchFamily="34" charset="-122"/>
                  <a:ea typeface="微软雅黑" panose="020B0503020204020204" pitchFamily="34" charset="-122"/>
                </a:rPr>
                <a:t>7</a:t>
              </a:r>
              <a:r>
                <a:rPr lang="zh-CN" altLang="en-US" sz="1100" dirty="0">
                  <a:solidFill>
                    <a:schemeClr val="bg1"/>
                  </a:solidFill>
                  <a:latin typeface="微软雅黑" panose="020B0503020204020204" pitchFamily="34" charset="-122"/>
                  <a:ea typeface="微软雅黑" panose="020B0503020204020204" pitchFamily="34" charset="-122"/>
                </a:rPr>
                <a:t>月份</a:t>
              </a:r>
            </a:p>
          </p:txBody>
        </p:sp>
      </p:grpSp>
      <p:grpSp>
        <p:nvGrpSpPr>
          <p:cNvPr id="168" name="组合 167"/>
          <p:cNvGrpSpPr/>
          <p:nvPr/>
        </p:nvGrpSpPr>
        <p:grpSpPr>
          <a:xfrm>
            <a:off x="5470428" y="4713772"/>
            <a:ext cx="1412415" cy="876262"/>
            <a:chOff x="1853741" y="1952625"/>
            <a:chExt cx="1413335" cy="876262"/>
          </a:xfrm>
          <a:solidFill>
            <a:schemeClr val="bg1">
              <a:lumMod val="75000"/>
            </a:schemeClr>
          </a:solidFill>
        </p:grpSpPr>
        <p:sp>
          <p:nvSpPr>
            <p:cNvPr id="169" name="矩形 168"/>
            <p:cNvSpPr/>
            <p:nvPr/>
          </p:nvSpPr>
          <p:spPr>
            <a:xfrm>
              <a:off x="1853741" y="1952625"/>
              <a:ext cx="1413334" cy="8762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170" name="文本框 104"/>
            <p:cNvSpPr txBox="1"/>
            <p:nvPr/>
          </p:nvSpPr>
          <p:spPr>
            <a:xfrm>
              <a:off x="1853742" y="1997871"/>
              <a:ext cx="1413334" cy="646331"/>
            </a:xfrm>
            <a:prstGeom prst="rect">
              <a:avLst/>
            </a:prstGeom>
            <a:grpFill/>
          </p:spPr>
          <p:txBody>
            <a:bodyPr wrap="square" rtlCol="0">
              <a:spAutoFit/>
            </a:bodyPr>
            <a:lstStyle>
              <a:defPPr>
                <a:defRPr lang="zh-CN"/>
              </a:defPPr>
              <a:lvl1pPr algn="just">
                <a:defRPr sz="12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zh-CN" altLang="en-US" dirty="0">
                  <a:solidFill>
                    <a:schemeClr val="tx1">
                      <a:lumMod val="85000"/>
                      <a:lumOff val="15000"/>
                    </a:schemeClr>
                  </a:solidFill>
                </a:rPr>
                <a:t>       在这里添加你的文字，图片也可以，记得加满哦。</a:t>
              </a:r>
            </a:p>
          </p:txBody>
        </p:sp>
      </p:grpSp>
      <p:cxnSp>
        <p:nvCxnSpPr>
          <p:cNvPr id="171" name="肘形连接符 170"/>
          <p:cNvCxnSpPr>
            <a:stCxn id="173" idx="0"/>
            <a:endCxn id="176" idx="1"/>
          </p:cNvCxnSpPr>
          <p:nvPr/>
        </p:nvCxnSpPr>
        <p:spPr>
          <a:xfrm rot="16200000" flipH="1">
            <a:off x="7502262" y="4605025"/>
            <a:ext cx="802398" cy="291358"/>
          </a:xfrm>
          <a:prstGeom prst="bentConnector2">
            <a:avLst/>
          </a:prstGeom>
          <a:ln>
            <a:solidFill>
              <a:srgbClr val="414455"/>
            </a:solidFill>
          </a:ln>
        </p:spPr>
        <p:style>
          <a:lnRef idx="1">
            <a:schemeClr val="accent1"/>
          </a:lnRef>
          <a:fillRef idx="0">
            <a:schemeClr val="accent1"/>
          </a:fillRef>
          <a:effectRef idx="0">
            <a:schemeClr val="accent1"/>
          </a:effectRef>
          <a:fontRef idx="minor">
            <a:schemeClr val="tx1"/>
          </a:fontRef>
        </p:style>
      </p:cxnSp>
      <p:grpSp>
        <p:nvGrpSpPr>
          <p:cNvPr id="172" name="组合 171"/>
          <p:cNvGrpSpPr/>
          <p:nvPr/>
        </p:nvGrpSpPr>
        <p:grpSpPr>
          <a:xfrm>
            <a:off x="7466424" y="3673113"/>
            <a:ext cx="582717" cy="676392"/>
            <a:chOff x="1109756" y="3090803"/>
            <a:chExt cx="583096" cy="676392"/>
          </a:xfrm>
          <a:solidFill>
            <a:srgbClr val="C00000"/>
          </a:solidFill>
        </p:grpSpPr>
        <p:sp>
          <p:nvSpPr>
            <p:cNvPr id="173" name="六边形 172"/>
            <p:cNvSpPr/>
            <p:nvPr/>
          </p:nvSpPr>
          <p:spPr>
            <a:xfrm rot="5400000">
              <a:off x="1063108" y="3137451"/>
              <a:ext cx="676392" cy="58309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bg1"/>
                </a:solidFill>
              </a:endParaRPr>
            </a:p>
          </p:txBody>
        </p:sp>
        <p:sp>
          <p:nvSpPr>
            <p:cNvPr id="174" name="文本框 108"/>
            <p:cNvSpPr txBox="1"/>
            <p:nvPr/>
          </p:nvSpPr>
          <p:spPr>
            <a:xfrm>
              <a:off x="1115002" y="3298194"/>
              <a:ext cx="577850" cy="261610"/>
            </a:xfrm>
            <a:prstGeom prst="rect">
              <a:avLst/>
            </a:prstGeom>
            <a:grpFill/>
          </p:spPr>
          <p:txBody>
            <a:bodyPr wrap="square" rtlCol="0">
              <a:spAutoFit/>
            </a:bodyPr>
            <a:lstStyle/>
            <a:p>
              <a:pPr algn="ctr"/>
              <a:r>
                <a:rPr lang="en-US" altLang="zh-CN" sz="1100" dirty="0">
                  <a:solidFill>
                    <a:schemeClr val="bg1"/>
                  </a:solidFill>
                  <a:latin typeface="微软雅黑" panose="020B0503020204020204" pitchFamily="34" charset="-122"/>
                  <a:ea typeface="微软雅黑" panose="020B0503020204020204" pitchFamily="34" charset="-122"/>
                </a:rPr>
                <a:t>9</a:t>
              </a:r>
              <a:r>
                <a:rPr lang="zh-CN" altLang="en-US" sz="1100" dirty="0">
                  <a:solidFill>
                    <a:schemeClr val="bg1"/>
                  </a:solidFill>
                  <a:latin typeface="微软雅黑" panose="020B0503020204020204" pitchFamily="34" charset="-122"/>
                  <a:ea typeface="微软雅黑" panose="020B0503020204020204" pitchFamily="34" charset="-122"/>
                </a:rPr>
                <a:t>月份</a:t>
              </a:r>
            </a:p>
          </p:txBody>
        </p:sp>
      </p:grpSp>
      <p:grpSp>
        <p:nvGrpSpPr>
          <p:cNvPr id="175" name="组合 174"/>
          <p:cNvGrpSpPr/>
          <p:nvPr/>
        </p:nvGrpSpPr>
        <p:grpSpPr>
          <a:xfrm>
            <a:off x="8049141" y="4713772"/>
            <a:ext cx="1412415" cy="876262"/>
            <a:chOff x="1853741" y="1952625"/>
            <a:chExt cx="1413335" cy="876262"/>
          </a:xfrm>
          <a:solidFill>
            <a:schemeClr val="bg1">
              <a:lumMod val="75000"/>
            </a:schemeClr>
          </a:solidFill>
        </p:grpSpPr>
        <p:sp>
          <p:nvSpPr>
            <p:cNvPr id="176" name="矩形 175"/>
            <p:cNvSpPr/>
            <p:nvPr/>
          </p:nvSpPr>
          <p:spPr>
            <a:xfrm>
              <a:off x="1853741" y="1952625"/>
              <a:ext cx="1413334" cy="87626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85000"/>
                    <a:lumOff val="15000"/>
                  </a:schemeClr>
                </a:solidFill>
              </a:endParaRPr>
            </a:p>
          </p:txBody>
        </p:sp>
        <p:sp>
          <p:nvSpPr>
            <p:cNvPr id="177" name="文本框 111"/>
            <p:cNvSpPr txBox="1"/>
            <p:nvPr/>
          </p:nvSpPr>
          <p:spPr>
            <a:xfrm>
              <a:off x="1853742" y="1997871"/>
              <a:ext cx="1413334" cy="646331"/>
            </a:xfrm>
            <a:prstGeom prst="rect">
              <a:avLst/>
            </a:prstGeom>
            <a:grpFill/>
          </p:spPr>
          <p:txBody>
            <a:bodyPr wrap="square" rtlCol="0">
              <a:spAutoFit/>
            </a:bodyPr>
            <a:lstStyle>
              <a:defPPr>
                <a:defRPr lang="zh-CN"/>
              </a:defPPr>
              <a:lvl1pPr algn="just">
                <a:defRPr sz="12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zh-CN" altLang="en-US" dirty="0">
                  <a:solidFill>
                    <a:schemeClr val="tx1">
                      <a:lumMod val="85000"/>
                      <a:lumOff val="15000"/>
                    </a:schemeClr>
                  </a:solidFill>
                </a:rPr>
                <a:t>       在这里添加你的文字，图片也可以，记得加满哦。</a:t>
              </a:r>
            </a:p>
          </p:txBody>
        </p:sp>
      </p:grpSp>
      <p:grpSp>
        <p:nvGrpSpPr>
          <p:cNvPr id="178" name="组合 177"/>
          <p:cNvGrpSpPr/>
          <p:nvPr/>
        </p:nvGrpSpPr>
        <p:grpSpPr>
          <a:xfrm>
            <a:off x="9981109" y="3673113"/>
            <a:ext cx="681718" cy="676392"/>
            <a:chOff x="1045689" y="3090803"/>
            <a:chExt cx="682162" cy="676392"/>
          </a:xfrm>
          <a:solidFill>
            <a:srgbClr val="C00000"/>
          </a:solidFill>
        </p:grpSpPr>
        <p:sp>
          <p:nvSpPr>
            <p:cNvPr id="179" name="六边形 178"/>
            <p:cNvSpPr/>
            <p:nvPr/>
          </p:nvSpPr>
          <p:spPr>
            <a:xfrm rot="5400000">
              <a:off x="1063108" y="3137451"/>
              <a:ext cx="676392" cy="583096"/>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bg1"/>
                </a:solidFill>
              </a:endParaRPr>
            </a:p>
          </p:txBody>
        </p:sp>
        <p:sp>
          <p:nvSpPr>
            <p:cNvPr id="180" name="文本框 114"/>
            <p:cNvSpPr txBox="1"/>
            <p:nvPr/>
          </p:nvSpPr>
          <p:spPr>
            <a:xfrm>
              <a:off x="1045689" y="3298194"/>
              <a:ext cx="682162" cy="261610"/>
            </a:xfrm>
            <a:prstGeom prst="rect">
              <a:avLst/>
            </a:prstGeom>
            <a:grpFill/>
          </p:spPr>
          <p:txBody>
            <a:bodyPr wrap="square" rtlCol="0">
              <a:spAutoFit/>
            </a:bodyPr>
            <a:lstStyle/>
            <a:p>
              <a:pPr algn="ctr"/>
              <a:r>
                <a:rPr lang="en-US" altLang="zh-CN" sz="1100" dirty="0">
                  <a:solidFill>
                    <a:schemeClr val="bg1"/>
                  </a:solidFill>
                  <a:latin typeface="微软雅黑" panose="020B0503020204020204" pitchFamily="34" charset="-122"/>
                  <a:ea typeface="微软雅黑" panose="020B0503020204020204" pitchFamily="34" charset="-122"/>
                </a:rPr>
                <a:t>11</a:t>
              </a:r>
              <a:r>
                <a:rPr lang="zh-CN" altLang="en-US" sz="1100" dirty="0">
                  <a:solidFill>
                    <a:schemeClr val="bg1"/>
                  </a:solidFill>
                  <a:latin typeface="微软雅黑" panose="020B0503020204020204" pitchFamily="34" charset="-122"/>
                  <a:ea typeface="微软雅黑" panose="020B0503020204020204" pitchFamily="34" charset="-122"/>
                </a:rPr>
                <a:t>月份</a:t>
              </a:r>
            </a:p>
          </p:txBody>
        </p:sp>
      </p:grpSp>
      <p:sp>
        <p:nvSpPr>
          <p:cNvPr id="65" name="矩形 64"/>
          <p:cNvSpPr/>
          <p:nvPr/>
        </p:nvSpPr>
        <p:spPr>
          <a:xfrm>
            <a:off x="4152256" y="1269554"/>
            <a:ext cx="3839901" cy="4636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dirty="0">
                <a:latin typeface="微软雅黑" pitchFamily="34" charset="-122"/>
                <a:ea typeface="微软雅黑" pitchFamily="34" charset="-122"/>
              </a:rPr>
              <a:t>点击添加小标题</a:t>
            </a:r>
          </a:p>
        </p:txBody>
      </p:sp>
      <p:sp>
        <p:nvSpPr>
          <p:cNvPr id="66"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606382916"/>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6"/>
                                        </p:tgtEl>
                                        <p:attrNameLst>
                                          <p:attrName>style.visibility</p:attrName>
                                        </p:attrNameLst>
                                      </p:cBhvr>
                                      <p:to>
                                        <p:strVal val="visible"/>
                                      </p:to>
                                    </p:set>
                                    <p:anim calcmode="lin" valueType="num">
                                      <p:cBhvr>
                                        <p:cTn id="7" dur="500" fill="hold"/>
                                        <p:tgtEl>
                                          <p:spTgt spid="6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6"/>
                                        </p:tgtEl>
                                        <p:attrNameLst>
                                          <p:attrName>ppt_y</p:attrName>
                                        </p:attrNameLst>
                                      </p:cBhvr>
                                      <p:tavLst>
                                        <p:tav tm="0">
                                          <p:val>
                                            <p:strVal val="#ppt_y"/>
                                          </p:val>
                                        </p:tav>
                                        <p:tav tm="100000">
                                          <p:val>
                                            <p:strVal val="#ppt_y"/>
                                          </p:val>
                                        </p:tav>
                                      </p:tavLst>
                                    </p:anim>
                                    <p:anim calcmode="lin" valueType="num">
                                      <p:cBhvr>
                                        <p:cTn id="9" dur="500" fill="hold"/>
                                        <p:tgtEl>
                                          <p:spTgt spid="6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6"/>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65"/>
                                        </p:tgtEl>
                                        <p:attrNameLst>
                                          <p:attrName>style.visibility</p:attrName>
                                        </p:attrNameLst>
                                      </p:cBhvr>
                                      <p:to>
                                        <p:strVal val="visible"/>
                                      </p:to>
                                    </p:set>
                                    <p:animEffect transition="in" filter="barn(outVertical)">
                                      <p:cBhvr>
                                        <p:cTn id="15" dur="500"/>
                                        <p:tgtEl>
                                          <p:spTgt spid="65"/>
                                        </p:tgtEl>
                                      </p:cBhvr>
                                    </p:animEffect>
                                  </p:childTnLst>
                                </p:cTn>
                              </p:par>
                            </p:childTnLst>
                          </p:cTn>
                        </p:par>
                        <p:par>
                          <p:cTn id="16" fill="hold">
                            <p:stCondLst>
                              <p:cond delay="1350"/>
                            </p:stCondLst>
                            <p:childTnLst>
                              <p:par>
                                <p:cTn id="17" presetID="22" presetClass="entr" presetSubtype="8" fill="hold" nodeType="afterEffect">
                                  <p:stCondLst>
                                    <p:cond delay="0"/>
                                  </p:stCondLst>
                                  <p:childTnLst>
                                    <p:set>
                                      <p:cBhvr>
                                        <p:cTn id="18" dur="1" fill="hold">
                                          <p:stCondLst>
                                            <p:cond delay="0"/>
                                          </p:stCondLst>
                                        </p:cTn>
                                        <p:tgtEl>
                                          <p:spTgt spid="119"/>
                                        </p:tgtEl>
                                        <p:attrNameLst>
                                          <p:attrName>style.visibility</p:attrName>
                                        </p:attrNameLst>
                                      </p:cBhvr>
                                      <p:to>
                                        <p:strVal val="visible"/>
                                      </p:to>
                                    </p:set>
                                    <p:animEffect transition="in" filter="wipe(left)">
                                      <p:cBhvr>
                                        <p:cTn id="19" dur="500"/>
                                        <p:tgtEl>
                                          <p:spTgt spid="119"/>
                                        </p:tgtEl>
                                      </p:cBhvr>
                                    </p:animEffect>
                                  </p:childTnLst>
                                </p:cTn>
                              </p:par>
                            </p:childTnLst>
                          </p:cTn>
                        </p:par>
                        <p:par>
                          <p:cTn id="20" fill="hold">
                            <p:stCondLst>
                              <p:cond delay="1850"/>
                            </p:stCondLst>
                            <p:childTnLst>
                              <p:par>
                                <p:cTn id="21" presetID="10" presetClass="entr" presetSubtype="0" fill="hold" nodeType="afterEffect">
                                  <p:stCondLst>
                                    <p:cond delay="0"/>
                                  </p:stCondLst>
                                  <p:childTnLst>
                                    <p:set>
                                      <p:cBhvr>
                                        <p:cTn id="22" dur="1" fill="hold">
                                          <p:stCondLst>
                                            <p:cond delay="0"/>
                                          </p:stCondLst>
                                        </p:cTn>
                                        <p:tgtEl>
                                          <p:spTgt spid="130"/>
                                        </p:tgtEl>
                                        <p:attrNameLst>
                                          <p:attrName>style.visibility</p:attrName>
                                        </p:attrNameLst>
                                      </p:cBhvr>
                                      <p:to>
                                        <p:strVal val="visible"/>
                                      </p:to>
                                    </p:set>
                                    <p:animEffect transition="in" filter="fade">
                                      <p:cBhvr>
                                        <p:cTn id="23" dur="500"/>
                                        <p:tgtEl>
                                          <p:spTgt spid="130"/>
                                        </p:tgtEl>
                                      </p:cBhvr>
                                    </p:animEffect>
                                  </p:childTnLst>
                                </p:cTn>
                              </p:par>
                            </p:childTnLst>
                          </p:cTn>
                        </p:par>
                        <p:par>
                          <p:cTn id="24" fill="hold">
                            <p:stCondLst>
                              <p:cond delay="2350"/>
                            </p:stCondLst>
                            <p:childTnLst>
                              <p:par>
                                <p:cTn id="25" presetID="22" presetClass="entr" presetSubtype="4" fill="hold" nodeType="afterEffect">
                                  <p:stCondLst>
                                    <p:cond delay="0"/>
                                  </p:stCondLst>
                                  <p:childTnLst>
                                    <p:set>
                                      <p:cBhvr>
                                        <p:cTn id="26" dur="1" fill="hold">
                                          <p:stCondLst>
                                            <p:cond delay="0"/>
                                          </p:stCondLst>
                                        </p:cTn>
                                        <p:tgtEl>
                                          <p:spTgt spid="129"/>
                                        </p:tgtEl>
                                        <p:attrNameLst>
                                          <p:attrName>style.visibility</p:attrName>
                                        </p:attrNameLst>
                                      </p:cBhvr>
                                      <p:to>
                                        <p:strVal val="visible"/>
                                      </p:to>
                                    </p:set>
                                    <p:animEffect transition="in" filter="wipe(down)">
                                      <p:cBhvr>
                                        <p:cTn id="27" dur="500"/>
                                        <p:tgtEl>
                                          <p:spTgt spid="129"/>
                                        </p:tgtEl>
                                      </p:cBhvr>
                                    </p:animEffect>
                                  </p:childTnLst>
                                </p:cTn>
                              </p:par>
                            </p:childTnLst>
                          </p:cTn>
                        </p:par>
                        <p:par>
                          <p:cTn id="28" fill="hold">
                            <p:stCondLst>
                              <p:cond delay="2850"/>
                            </p:stCondLst>
                            <p:childTnLst>
                              <p:par>
                                <p:cTn id="29" presetID="22" presetClass="entr" presetSubtype="8" fill="hold" nodeType="afterEffect">
                                  <p:stCondLst>
                                    <p:cond delay="0"/>
                                  </p:stCondLst>
                                  <p:childTnLst>
                                    <p:set>
                                      <p:cBhvr>
                                        <p:cTn id="30" dur="1" fill="hold">
                                          <p:stCondLst>
                                            <p:cond delay="0"/>
                                          </p:stCondLst>
                                        </p:cTn>
                                        <p:tgtEl>
                                          <p:spTgt spid="133"/>
                                        </p:tgtEl>
                                        <p:attrNameLst>
                                          <p:attrName>style.visibility</p:attrName>
                                        </p:attrNameLst>
                                      </p:cBhvr>
                                      <p:to>
                                        <p:strVal val="visible"/>
                                      </p:to>
                                    </p:set>
                                    <p:animEffect transition="in" filter="wipe(left)">
                                      <p:cBhvr>
                                        <p:cTn id="31" dur="500"/>
                                        <p:tgtEl>
                                          <p:spTgt spid="133"/>
                                        </p:tgtEl>
                                      </p:cBhvr>
                                    </p:animEffect>
                                  </p:childTnLst>
                                </p:cTn>
                              </p:par>
                            </p:childTnLst>
                          </p:cTn>
                        </p:par>
                        <p:par>
                          <p:cTn id="32" fill="hold">
                            <p:stCondLst>
                              <p:cond delay="3350"/>
                            </p:stCondLst>
                            <p:childTnLst>
                              <p:par>
                                <p:cTn id="33" presetID="10" presetClass="entr" presetSubtype="0" fill="hold" nodeType="afterEffect">
                                  <p:stCondLst>
                                    <p:cond delay="0"/>
                                  </p:stCondLst>
                                  <p:childTnLst>
                                    <p:set>
                                      <p:cBhvr>
                                        <p:cTn id="34" dur="1" fill="hold">
                                          <p:stCondLst>
                                            <p:cond delay="0"/>
                                          </p:stCondLst>
                                        </p:cTn>
                                        <p:tgtEl>
                                          <p:spTgt spid="158"/>
                                        </p:tgtEl>
                                        <p:attrNameLst>
                                          <p:attrName>style.visibility</p:attrName>
                                        </p:attrNameLst>
                                      </p:cBhvr>
                                      <p:to>
                                        <p:strVal val="visible"/>
                                      </p:to>
                                    </p:set>
                                    <p:animEffect transition="in" filter="fade">
                                      <p:cBhvr>
                                        <p:cTn id="35" dur="500"/>
                                        <p:tgtEl>
                                          <p:spTgt spid="158"/>
                                        </p:tgtEl>
                                      </p:cBhvr>
                                    </p:animEffect>
                                  </p:childTnLst>
                                </p:cTn>
                              </p:par>
                            </p:childTnLst>
                          </p:cTn>
                        </p:par>
                        <p:par>
                          <p:cTn id="36" fill="hold">
                            <p:stCondLst>
                              <p:cond delay="3850"/>
                            </p:stCondLst>
                            <p:childTnLst>
                              <p:par>
                                <p:cTn id="37" presetID="22" presetClass="entr" presetSubtype="1" fill="hold" nodeType="afterEffect">
                                  <p:stCondLst>
                                    <p:cond delay="0"/>
                                  </p:stCondLst>
                                  <p:childTnLst>
                                    <p:set>
                                      <p:cBhvr>
                                        <p:cTn id="38" dur="1" fill="hold">
                                          <p:stCondLst>
                                            <p:cond delay="0"/>
                                          </p:stCondLst>
                                        </p:cTn>
                                        <p:tgtEl>
                                          <p:spTgt spid="157"/>
                                        </p:tgtEl>
                                        <p:attrNameLst>
                                          <p:attrName>style.visibility</p:attrName>
                                        </p:attrNameLst>
                                      </p:cBhvr>
                                      <p:to>
                                        <p:strVal val="visible"/>
                                      </p:to>
                                    </p:set>
                                    <p:animEffect transition="in" filter="wipe(up)">
                                      <p:cBhvr>
                                        <p:cTn id="39" dur="500"/>
                                        <p:tgtEl>
                                          <p:spTgt spid="157"/>
                                        </p:tgtEl>
                                      </p:cBhvr>
                                    </p:animEffect>
                                  </p:childTnLst>
                                </p:cTn>
                              </p:par>
                            </p:childTnLst>
                          </p:cTn>
                        </p:par>
                        <p:par>
                          <p:cTn id="40" fill="hold">
                            <p:stCondLst>
                              <p:cond delay="4350"/>
                            </p:stCondLst>
                            <p:childTnLst>
                              <p:par>
                                <p:cTn id="41" presetID="22" presetClass="entr" presetSubtype="8" fill="hold" nodeType="afterEffect">
                                  <p:stCondLst>
                                    <p:cond delay="0"/>
                                  </p:stCondLst>
                                  <p:childTnLst>
                                    <p:set>
                                      <p:cBhvr>
                                        <p:cTn id="42" dur="1" fill="hold">
                                          <p:stCondLst>
                                            <p:cond delay="0"/>
                                          </p:stCondLst>
                                        </p:cTn>
                                        <p:tgtEl>
                                          <p:spTgt spid="161"/>
                                        </p:tgtEl>
                                        <p:attrNameLst>
                                          <p:attrName>style.visibility</p:attrName>
                                        </p:attrNameLst>
                                      </p:cBhvr>
                                      <p:to>
                                        <p:strVal val="visible"/>
                                      </p:to>
                                    </p:set>
                                    <p:animEffect transition="in" filter="wipe(left)">
                                      <p:cBhvr>
                                        <p:cTn id="43" dur="500"/>
                                        <p:tgtEl>
                                          <p:spTgt spid="161"/>
                                        </p:tgtEl>
                                      </p:cBhvr>
                                    </p:animEffect>
                                  </p:childTnLst>
                                </p:cTn>
                              </p:par>
                            </p:childTnLst>
                          </p:cTn>
                        </p:par>
                        <p:par>
                          <p:cTn id="44" fill="hold">
                            <p:stCondLst>
                              <p:cond delay="4850"/>
                            </p:stCondLst>
                            <p:childTnLst>
                              <p:par>
                                <p:cTn id="45" presetID="10" presetClass="entr" presetSubtype="0" fill="hold" nodeType="afterEffect">
                                  <p:stCondLst>
                                    <p:cond delay="0"/>
                                  </p:stCondLst>
                                  <p:childTnLst>
                                    <p:set>
                                      <p:cBhvr>
                                        <p:cTn id="46" dur="1" fill="hold">
                                          <p:stCondLst>
                                            <p:cond delay="0"/>
                                          </p:stCondLst>
                                        </p:cTn>
                                        <p:tgtEl>
                                          <p:spTgt spid="137"/>
                                        </p:tgtEl>
                                        <p:attrNameLst>
                                          <p:attrName>style.visibility</p:attrName>
                                        </p:attrNameLst>
                                      </p:cBhvr>
                                      <p:to>
                                        <p:strVal val="visible"/>
                                      </p:to>
                                    </p:set>
                                    <p:animEffect transition="in" filter="fade">
                                      <p:cBhvr>
                                        <p:cTn id="47" dur="500"/>
                                        <p:tgtEl>
                                          <p:spTgt spid="137"/>
                                        </p:tgtEl>
                                      </p:cBhvr>
                                    </p:animEffect>
                                  </p:childTnLst>
                                </p:cTn>
                              </p:par>
                            </p:childTnLst>
                          </p:cTn>
                        </p:par>
                        <p:par>
                          <p:cTn id="48" fill="hold">
                            <p:stCondLst>
                              <p:cond delay="5350"/>
                            </p:stCondLst>
                            <p:childTnLst>
                              <p:par>
                                <p:cTn id="49" presetID="22" presetClass="entr" presetSubtype="4" fill="hold" nodeType="afterEffect">
                                  <p:stCondLst>
                                    <p:cond delay="0"/>
                                  </p:stCondLst>
                                  <p:childTnLst>
                                    <p:set>
                                      <p:cBhvr>
                                        <p:cTn id="50" dur="1" fill="hold">
                                          <p:stCondLst>
                                            <p:cond delay="0"/>
                                          </p:stCondLst>
                                        </p:cTn>
                                        <p:tgtEl>
                                          <p:spTgt spid="136"/>
                                        </p:tgtEl>
                                        <p:attrNameLst>
                                          <p:attrName>style.visibility</p:attrName>
                                        </p:attrNameLst>
                                      </p:cBhvr>
                                      <p:to>
                                        <p:strVal val="visible"/>
                                      </p:to>
                                    </p:set>
                                    <p:animEffect transition="in" filter="wipe(down)">
                                      <p:cBhvr>
                                        <p:cTn id="51" dur="500"/>
                                        <p:tgtEl>
                                          <p:spTgt spid="136"/>
                                        </p:tgtEl>
                                      </p:cBhvr>
                                    </p:animEffect>
                                  </p:childTnLst>
                                </p:cTn>
                              </p:par>
                            </p:childTnLst>
                          </p:cTn>
                        </p:par>
                        <p:par>
                          <p:cTn id="52" fill="hold">
                            <p:stCondLst>
                              <p:cond delay="5850"/>
                            </p:stCondLst>
                            <p:childTnLst>
                              <p:par>
                                <p:cTn id="53" presetID="22" presetClass="entr" presetSubtype="8" fill="hold" nodeType="afterEffect">
                                  <p:stCondLst>
                                    <p:cond delay="0"/>
                                  </p:stCondLst>
                                  <p:childTnLst>
                                    <p:set>
                                      <p:cBhvr>
                                        <p:cTn id="54" dur="1" fill="hold">
                                          <p:stCondLst>
                                            <p:cond delay="0"/>
                                          </p:stCondLst>
                                        </p:cTn>
                                        <p:tgtEl>
                                          <p:spTgt spid="140"/>
                                        </p:tgtEl>
                                        <p:attrNameLst>
                                          <p:attrName>style.visibility</p:attrName>
                                        </p:attrNameLst>
                                      </p:cBhvr>
                                      <p:to>
                                        <p:strVal val="visible"/>
                                      </p:to>
                                    </p:set>
                                    <p:animEffect transition="in" filter="wipe(left)">
                                      <p:cBhvr>
                                        <p:cTn id="55" dur="500"/>
                                        <p:tgtEl>
                                          <p:spTgt spid="140"/>
                                        </p:tgtEl>
                                      </p:cBhvr>
                                    </p:animEffect>
                                  </p:childTnLst>
                                </p:cTn>
                              </p:par>
                            </p:childTnLst>
                          </p:cTn>
                        </p:par>
                        <p:par>
                          <p:cTn id="56" fill="hold">
                            <p:stCondLst>
                              <p:cond delay="6350"/>
                            </p:stCondLst>
                            <p:childTnLst>
                              <p:par>
                                <p:cTn id="57" presetID="10" presetClass="entr" presetSubtype="0" fill="hold" nodeType="afterEffect">
                                  <p:stCondLst>
                                    <p:cond delay="0"/>
                                  </p:stCondLst>
                                  <p:childTnLst>
                                    <p:set>
                                      <p:cBhvr>
                                        <p:cTn id="58" dur="1" fill="hold">
                                          <p:stCondLst>
                                            <p:cond delay="0"/>
                                          </p:stCondLst>
                                        </p:cTn>
                                        <p:tgtEl>
                                          <p:spTgt spid="165"/>
                                        </p:tgtEl>
                                        <p:attrNameLst>
                                          <p:attrName>style.visibility</p:attrName>
                                        </p:attrNameLst>
                                      </p:cBhvr>
                                      <p:to>
                                        <p:strVal val="visible"/>
                                      </p:to>
                                    </p:set>
                                    <p:animEffect transition="in" filter="fade">
                                      <p:cBhvr>
                                        <p:cTn id="59" dur="500"/>
                                        <p:tgtEl>
                                          <p:spTgt spid="165"/>
                                        </p:tgtEl>
                                      </p:cBhvr>
                                    </p:animEffect>
                                  </p:childTnLst>
                                </p:cTn>
                              </p:par>
                            </p:childTnLst>
                          </p:cTn>
                        </p:par>
                        <p:par>
                          <p:cTn id="60" fill="hold">
                            <p:stCondLst>
                              <p:cond delay="6850"/>
                            </p:stCondLst>
                            <p:childTnLst>
                              <p:par>
                                <p:cTn id="61" presetID="22" presetClass="entr" presetSubtype="1" fill="hold" nodeType="afterEffect">
                                  <p:stCondLst>
                                    <p:cond delay="0"/>
                                  </p:stCondLst>
                                  <p:childTnLst>
                                    <p:set>
                                      <p:cBhvr>
                                        <p:cTn id="62" dur="1" fill="hold">
                                          <p:stCondLst>
                                            <p:cond delay="0"/>
                                          </p:stCondLst>
                                        </p:cTn>
                                        <p:tgtEl>
                                          <p:spTgt spid="164"/>
                                        </p:tgtEl>
                                        <p:attrNameLst>
                                          <p:attrName>style.visibility</p:attrName>
                                        </p:attrNameLst>
                                      </p:cBhvr>
                                      <p:to>
                                        <p:strVal val="visible"/>
                                      </p:to>
                                    </p:set>
                                    <p:animEffect transition="in" filter="wipe(up)">
                                      <p:cBhvr>
                                        <p:cTn id="63" dur="500"/>
                                        <p:tgtEl>
                                          <p:spTgt spid="164"/>
                                        </p:tgtEl>
                                      </p:cBhvr>
                                    </p:animEffect>
                                  </p:childTnLst>
                                </p:cTn>
                              </p:par>
                            </p:childTnLst>
                          </p:cTn>
                        </p:par>
                        <p:par>
                          <p:cTn id="64" fill="hold">
                            <p:stCondLst>
                              <p:cond delay="7350"/>
                            </p:stCondLst>
                            <p:childTnLst>
                              <p:par>
                                <p:cTn id="65" presetID="22" presetClass="entr" presetSubtype="8" fill="hold" nodeType="afterEffect">
                                  <p:stCondLst>
                                    <p:cond delay="0"/>
                                  </p:stCondLst>
                                  <p:childTnLst>
                                    <p:set>
                                      <p:cBhvr>
                                        <p:cTn id="66" dur="1" fill="hold">
                                          <p:stCondLst>
                                            <p:cond delay="0"/>
                                          </p:stCondLst>
                                        </p:cTn>
                                        <p:tgtEl>
                                          <p:spTgt spid="168"/>
                                        </p:tgtEl>
                                        <p:attrNameLst>
                                          <p:attrName>style.visibility</p:attrName>
                                        </p:attrNameLst>
                                      </p:cBhvr>
                                      <p:to>
                                        <p:strVal val="visible"/>
                                      </p:to>
                                    </p:set>
                                    <p:animEffect transition="in" filter="wipe(left)">
                                      <p:cBhvr>
                                        <p:cTn id="67" dur="500"/>
                                        <p:tgtEl>
                                          <p:spTgt spid="168"/>
                                        </p:tgtEl>
                                      </p:cBhvr>
                                    </p:animEffect>
                                  </p:childTnLst>
                                </p:cTn>
                              </p:par>
                            </p:childTnLst>
                          </p:cTn>
                        </p:par>
                        <p:par>
                          <p:cTn id="68" fill="hold">
                            <p:stCondLst>
                              <p:cond delay="7850"/>
                            </p:stCondLst>
                            <p:childTnLst>
                              <p:par>
                                <p:cTn id="69" presetID="10" presetClass="entr" presetSubtype="0" fill="hold" nodeType="afterEffect">
                                  <p:stCondLst>
                                    <p:cond delay="0"/>
                                  </p:stCondLst>
                                  <p:childTnLst>
                                    <p:set>
                                      <p:cBhvr>
                                        <p:cTn id="70" dur="1" fill="hold">
                                          <p:stCondLst>
                                            <p:cond delay="0"/>
                                          </p:stCondLst>
                                        </p:cTn>
                                        <p:tgtEl>
                                          <p:spTgt spid="144"/>
                                        </p:tgtEl>
                                        <p:attrNameLst>
                                          <p:attrName>style.visibility</p:attrName>
                                        </p:attrNameLst>
                                      </p:cBhvr>
                                      <p:to>
                                        <p:strVal val="visible"/>
                                      </p:to>
                                    </p:set>
                                    <p:animEffect transition="in" filter="fade">
                                      <p:cBhvr>
                                        <p:cTn id="71" dur="500"/>
                                        <p:tgtEl>
                                          <p:spTgt spid="144"/>
                                        </p:tgtEl>
                                      </p:cBhvr>
                                    </p:animEffect>
                                  </p:childTnLst>
                                </p:cTn>
                              </p:par>
                            </p:childTnLst>
                          </p:cTn>
                        </p:par>
                        <p:par>
                          <p:cTn id="72" fill="hold">
                            <p:stCondLst>
                              <p:cond delay="8350"/>
                            </p:stCondLst>
                            <p:childTnLst>
                              <p:par>
                                <p:cTn id="73" presetID="22" presetClass="entr" presetSubtype="4" fill="hold" nodeType="afterEffect">
                                  <p:stCondLst>
                                    <p:cond delay="0"/>
                                  </p:stCondLst>
                                  <p:childTnLst>
                                    <p:set>
                                      <p:cBhvr>
                                        <p:cTn id="74" dur="1" fill="hold">
                                          <p:stCondLst>
                                            <p:cond delay="0"/>
                                          </p:stCondLst>
                                        </p:cTn>
                                        <p:tgtEl>
                                          <p:spTgt spid="143"/>
                                        </p:tgtEl>
                                        <p:attrNameLst>
                                          <p:attrName>style.visibility</p:attrName>
                                        </p:attrNameLst>
                                      </p:cBhvr>
                                      <p:to>
                                        <p:strVal val="visible"/>
                                      </p:to>
                                    </p:set>
                                    <p:animEffect transition="in" filter="wipe(down)">
                                      <p:cBhvr>
                                        <p:cTn id="75" dur="500"/>
                                        <p:tgtEl>
                                          <p:spTgt spid="143"/>
                                        </p:tgtEl>
                                      </p:cBhvr>
                                    </p:animEffect>
                                  </p:childTnLst>
                                </p:cTn>
                              </p:par>
                            </p:childTnLst>
                          </p:cTn>
                        </p:par>
                        <p:par>
                          <p:cTn id="76" fill="hold">
                            <p:stCondLst>
                              <p:cond delay="8850"/>
                            </p:stCondLst>
                            <p:childTnLst>
                              <p:par>
                                <p:cTn id="77" presetID="22" presetClass="entr" presetSubtype="8" fill="hold" nodeType="afterEffect">
                                  <p:stCondLst>
                                    <p:cond delay="0"/>
                                  </p:stCondLst>
                                  <p:childTnLst>
                                    <p:set>
                                      <p:cBhvr>
                                        <p:cTn id="78" dur="1" fill="hold">
                                          <p:stCondLst>
                                            <p:cond delay="0"/>
                                          </p:stCondLst>
                                        </p:cTn>
                                        <p:tgtEl>
                                          <p:spTgt spid="147"/>
                                        </p:tgtEl>
                                        <p:attrNameLst>
                                          <p:attrName>style.visibility</p:attrName>
                                        </p:attrNameLst>
                                      </p:cBhvr>
                                      <p:to>
                                        <p:strVal val="visible"/>
                                      </p:to>
                                    </p:set>
                                    <p:animEffect transition="in" filter="wipe(left)">
                                      <p:cBhvr>
                                        <p:cTn id="79" dur="500"/>
                                        <p:tgtEl>
                                          <p:spTgt spid="147"/>
                                        </p:tgtEl>
                                      </p:cBhvr>
                                    </p:animEffect>
                                  </p:childTnLst>
                                </p:cTn>
                              </p:par>
                            </p:childTnLst>
                          </p:cTn>
                        </p:par>
                        <p:par>
                          <p:cTn id="80" fill="hold">
                            <p:stCondLst>
                              <p:cond delay="9350"/>
                            </p:stCondLst>
                            <p:childTnLst>
                              <p:par>
                                <p:cTn id="81" presetID="10" presetClass="entr" presetSubtype="0" fill="hold" nodeType="afterEffect">
                                  <p:stCondLst>
                                    <p:cond delay="0"/>
                                  </p:stCondLst>
                                  <p:childTnLst>
                                    <p:set>
                                      <p:cBhvr>
                                        <p:cTn id="82" dur="1" fill="hold">
                                          <p:stCondLst>
                                            <p:cond delay="0"/>
                                          </p:stCondLst>
                                        </p:cTn>
                                        <p:tgtEl>
                                          <p:spTgt spid="172"/>
                                        </p:tgtEl>
                                        <p:attrNameLst>
                                          <p:attrName>style.visibility</p:attrName>
                                        </p:attrNameLst>
                                      </p:cBhvr>
                                      <p:to>
                                        <p:strVal val="visible"/>
                                      </p:to>
                                    </p:set>
                                    <p:animEffect transition="in" filter="fade">
                                      <p:cBhvr>
                                        <p:cTn id="83" dur="500"/>
                                        <p:tgtEl>
                                          <p:spTgt spid="172"/>
                                        </p:tgtEl>
                                      </p:cBhvr>
                                    </p:animEffect>
                                  </p:childTnLst>
                                </p:cTn>
                              </p:par>
                            </p:childTnLst>
                          </p:cTn>
                        </p:par>
                        <p:par>
                          <p:cTn id="84" fill="hold">
                            <p:stCondLst>
                              <p:cond delay="9850"/>
                            </p:stCondLst>
                            <p:childTnLst>
                              <p:par>
                                <p:cTn id="85" presetID="22" presetClass="entr" presetSubtype="1" fill="hold" nodeType="afterEffect">
                                  <p:stCondLst>
                                    <p:cond delay="0"/>
                                  </p:stCondLst>
                                  <p:childTnLst>
                                    <p:set>
                                      <p:cBhvr>
                                        <p:cTn id="86" dur="1" fill="hold">
                                          <p:stCondLst>
                                            <p:cond delay="0"/>
                                          </p:stCondLst>
                                        </p:cTn>
                                        <p:tgtEl>
                                          <p:spTgt spid="171"/>
                                        </p:tgtEl>
                                        <p:attrNameLst>
                                          <p:attrName>style.visibility</p:attrName>
                                        </p:attrNameLst>
                                      </p:cBhvr>
                                      <p:to>
                                        <p:strVal val="visible"/>
                                      </p:to>
                                    </p:set>
                                    <p:animEffect transition="in" filter="wipe(up)">
                                      <p:cBhvr>
                                        <p:cTn id="87" dur="500"/>
                                        <p:tgtEl>
                                          <p:spTgt spid="171"/>
                                        </p:tgtEl>
                                      </p:cBhvr>
                                    </p:animEffect>
                                  </p:childTnLst>
                                </p:cTn>
                              </p:par>
                            </p:childTnLst>
                          </p:cTn>
                        </p:par>
                        <p:par>
                          <p:cTn id="88" fill="hold">
                            <p:stCondLst>
                              <p:cond delay="10350"/>
                            </p:stCondLst>
                            <p:childTnLst>
                              <p:par>
                                <p:cTn id="89" presetID="22" presetClass="entr" presetSubtype="8" fill="hold" nodeType="afterEffect">
                                  <p:stCondLst>
                                    <p:cond delay="0"/>
                                  </p:stCondLst>
                                  <p:childTnLst>
                                    <p:set>
                                      <p:cBhvr>
                                        <p:cTn id="90" dur="1" fill="hold">
                                          <p:stCondLst>
                                            <p:cond delay="0"/>
                                          </p:stCondLst>
                                        </p:cTn>
                                        <p:tgtEl>
                                          <p:spTgt spid="175"/>
                                        </p:tgtEl>
                                        <p:attrNameLst>
                                          <p:attrName>style.visibility</p:attrName>
                                        </p:attrNameLst>
                                      </p:cBhvr>
                                      <p:to>
                                        <p:strVal val="visible"/>
                                      </p:to>
                                    </p:set>
                                    <p:animEffect transition="in" filter="wipe(left)">
                                      <p:cBhvr>
                                        <p:cTn id="91" dur="500"/>
                                        <p:tgtEl>
                                          <p:spTgt spid="175"/>
                                        </p:tgtEl>
                                      </p:cBhvr>
                                    </p:animEffect>
                                  </p:childTnLst>
                                </p:cTn>
                              </p:par>
                            </p:childTnLst>
                          </p:cTn>
                        </p:par>
                        <p:par>
                          <p:cTn id="92" fill="hold">
                            <p:stCondLst>
                              <p:cond delay="10850"/>
                            </p:stCondLst>
                            <p:childTnLst>
                              <p:par>
                                <p:cTn id="93" presetID="10" presetClass="entr" presetSubtype="0" fill="hold" nodeType="afterEffect">
                                  <p:stCondLst>
                                    <p:cond delay="0"/>
                                  </p:stCondLst>
                                  <p:childTnLst>
                                    <p:set>
                                      <p:cBhvr>
                                        <p:cTn id="94" dur="1" fill="hold">
                                          <p:stCondLst>
                                            <p:cond delay="0"/>
                                          </p:stCondLst>
                                        </p:cTn>
                                        <p:tgtEl>
                                          <p:spTgt spid="151"/>
                                        </p:tgtEl>
                                        <p:attrNameLst>
                                          <p:attrName>style.visibility</p:attrName>
                                        </p:attrNameLst>
                                      </p:cBhvr>
                                      <p:to>
                                        <p:strVal val="visible"/>
                                      </p:to>
                                    </p:set>
                                    <p:animEffect transition="in" filter="fade">
                                      <p:cBhvr>
                                        <p:cTn id="95" dur="500"/>
                                        <p:tgtEl>
                                          <p:spTgt spid="151"/>
                                        </p:tgtEl>
                                      </p:cBhvr>
                                    </p:animEffect>
                                  </p:childTnLst>
                                </p:cTn>
                              </p:par>
                            </p:childTnLst>
                          </p:cTn>
                        </p:par>
                        <p:par>
                          <p:cTn id="96" fill="hold">
                            <p:stCondLst>
                              <p:cond delay="11350"/>
                            </p:stCondLst>
                            <p:childTnLst>
                              <p:par>
                                <p:cTn id="97" presetID="22" presetClass="entr" presetSubtype="4" fill="hold" nodeType="afterEffect">
                                  <p:stCondLst>
                                    <p:cond delay="0"/>
                                  </p:stCondLst>
                                  <p:childTnLst>
                                    <p:set>
                                      <p:cBhvr>
                                        <p:cTn id="98" dur="1" fill="hold">
                                          <p:stCondLst>
                                            <p:cond delay="0"/>
                                          </p:stCondLst>
                                        </p:cTn>
                                        <p:tgtEl>
                                          <p:spTgt spid="150"/>
                                        </p:tgtEl>
                                        <p:attrNameLst>
                                          <p:attrName>style.visibility</p:attrName>
                                        </p:attrNameLst>
                                      </p:cBhvr>
                                      <p:to>
                                        <p:strVal val="visible"/>
                                      </p:to>
                                    </p:set>
                                    <p:animEffect transition="in" filter="wipe(down)">
                                      <p:cBhvr>
                                        <p:cTn id="99" dur="500"/>
                                        <p:tgtEl>
                                          <p:spTgt spid="150"/>
                                        </p:tgtEl>
                                      </p:cBhvr>
                                    </p:animEffect>
                                  </p:childTnLst>
                                </p:cTn>
                              </p:par>
                            </p:childTnLst>
                          </p:cTn>
                        </p:par>
                        <p:par>
                          <p:cTn id="100" fill="hold">
                            <p:stCondLst>
                              <p:cond delay="11850"/>
                            </p:stCondLst>
                            <p:childTnLst>
                              <p:par>
                                <p:cTn id="101" presetID="22" presetClass="entr" presetSubtype="8" fill="hold" nodeType="afterEffect">
                                  <p:stCondLst>
                                    <p:cond delay="0"/>
                                  </p:stCondLst>
                                  <p:childTnLst>
                                    <p:set>
                                      <p:cBhvr>
                                        <p:cTn id="102" dur="1" fill="hold">
                                          <p:stCondLst>
                                            <p:cond delay="0"/>
                                          </p:stCondLst>
                                        </p:cTn>
                                        <p:tgtEl>
                                          <p:spTgt spid="154"/>
                                        </p:tgtEl>
                                        <p:attrNameLst>
                                          <p:attrName>style.visibility</p:attrName>
                                        </p:attrNameLst>
                                      </p:cBhvr>
                                      <p:to>
                                        <p:strVal val="visible"/>
                                      </p:to>
                                    </p:set>
                                    <p:animEffect transition="in" filter="wipe(left)">
                                      <p:cBhvr>
                                        <p:cTn id="103" dur="500"/>
                                        <p:tgtEl>
                                          <p:spTgt spid="154"/>
                                        </p:tgtEl>
                                      </p:cBhvr>
                                    </p:animEffect>
                                  </p:childTnLst>
                                </p:cTn>
                              </p:par>
                            </p:childTnLst>
                          </p:cTn>
                        </p:par>
                        <p:par>
                          <p:cTn id="104" fill="hold">
                            <p:stCondLst>
                              <p:cond delay="12350"/>
                            </p:stCondLst>
                            <p:childTnLst>
                              <p:par>
                                <p:cTn id="105" presetID="10" presetClass="entr" presetSubtype="0" fill="hold" nodeType="afterEffect">
                                  <p:stCondLst>
                                    <p:cond delay="0"/>
                                  </p:stCondLst>
                                  <p:childTnLst>
                                    <p:set>
                                      <p:cBhvr>
                                        <p:cTn id="106" dur="1" fill="hold">
                                          <p:stCondLst>
                                            <p:cond delay="0"/>
                                          </p:stCondLst>
                                        </p:cTn>
                                        <p:tgtEl>
                                          <p:spTgt spid="178"/>
                                        </p:tgtEl>
                                        <p:attrNameLst>
                                          <p:attrName>style.visibility</p:attrName>
                                        </p:attrNameLst>
                                      </p:cBhvr>
                                      <p:to>
                                        <p:strVal val="visible"/>
                                      </p:to>
                                    </p:set>
                                    <p:animEffect transition="in" filter="fade">
                                      <p:cBhvr>
                                        <p:cTn id="107" dur="500"/>
                                        <p:tgtEl>
                                          <p:spTgt spid="178"/>
                                        </p:tgtEl>
                                      </p:cBhvr>
                                    </p:animEffect>
                                  </p:childTnLst>
                                </p:cTn>
                              </p:par>
                            </p:childTnLst>
                          </p:cTn>
                        </p:par>
                        <p:par>
                          <p:cTn id="108" fill="hold">
                            <p:stCondLst>
                              <p:cond delay="12850"/>
                            </p:stCondLst>
                            <p:childTnLst>
                              <p:par>
                                <p:cTn id="109" presetID="26" presetClass="emph" presetSubtype="0" fill="hold" nodeType="afterEffect">
                                  <p:stCondLst>
                                    <p:cond delay="0"/>
                                  </p:stCondLst>
                                  <p:childTnLst>
                                    <p:animEffect transition="out" filter="fade">
                                      <p:cBhvr>
                                        <p:cTn id="110" dur="500" tmFilter="0, 0; .2, .5; .8, .5; 1, 0"/>
                                        <p:tgtEl>
                                          <p:spTgt spid="178"/>
                                        </p:tgtEl>
                                      </p:cBhvr>
                                    </p:animEffect>
                                    <p:animScale>
                                      <p:cBhvr>
                                        <p:cTn id="111" dur="250" autoRev="1" fill="hold"/>
                                        <p:tgtEl>
                                          <p:spTgt spid="17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5"/>
          <p:cNvSpPr>
            <a:spLocks noChangeArrowheads="1"/>
          </p:cNvSpPr>
          <p:nvPr/>
        </p:nvSpPr>
        <p:spPr bwMode="auto">
          <a:xfrm>
            <a:off x="1734708" y="3600104"/>
            <a:ext cx="1925032" cy="3286075"/>
          </a:xfrm>
          <a:prstGeom prst="rect">
            <a:avLst/>
          </a:prstGeom>
          <a:solidFill>
            <a:srgbClr val="C00000"/>
          </a:solidFill>
          <a:ln>
            <a:noFill/>
          </a:ln>
        </p:spPr>
        <p:txBody>
          <a:bodyPr/>
          <a:lstStyle/>
          <a:p>
            <a:endParaRPr lang="zh-CN" altLang="en-US" sz="2800">
              <a:latin typeface="微软雅黑" pitchFamily="34" charset="-122"/>
              <a:ea typeface="微软雅黑" pitchFamily="34" charset="-122"/>
            </a:endParaRPr>
          </a:p>
        </p:txBody>
      </p:sp>
      <p:sp>
        <p:nvSpPr>
          <p:cNvPr id="66" name="Rectangle 6"/>
          <p:cNvSpPr>
            <a:spLocks noChangeArrowheads="1"/>
          </p:cNvSpPr>
          <p:nvPr/>
        </p:nvSpPr>
        <p:spPr bwMode="auto">
          <a:xfrm>
            <a:off x="3875602" y="4291168"/>
            <a:ext cx="1945730" cy="2595010"/>
          </a:xfrm>
          <a:prstGeom prst="rect">
            <a:avLst/>
          </a:prstGeom>
          <a:solidFill>
            <a:srgbClr val="C00000"/>
          </a:solidFill>
          <a:ln>
            <a:noFill/>
          </a:ln>
        </p:spPr>
        <p:txBody>
          <a:bodyPr/>
          <a:lstStyle/>
          <a:p>
            <a:endParaRPr lang="zh-CN" altLang="en-US" sz="2800">
              <a:latin typeface="微软雅黑" pitchFamily="34" charset="-122"/>
              <a:ea typeface="微软雅黑" pitchFamily="34" charset="-122"/>
            </a:endParaRPr>
          </a:p>
        </p:txBody>
      </p:sp>
      <p:sp>
        <p:nvSpPr>
          <p:cNvPr id="67" name="Rectangle 7"/>
          <p:cNvSpPr>
            <a:spLocks noChangeArrowheads="1"/>
          </p:cNvSpPr>
          <p:nvPr/>
        </p:nvSpPr>
        <p:spPr bwMode="auto">
          <a:xfrm>
            <a:off x="6037197" y="4998362"/>
            <a:ext cx="1945730" cy="1887817"/>
          </a:xfrm>
          <a:prstGeom prst="rect">
            <a:avLst/>
          </a:prstGeom>
          <a:solidFill>
            <a:srgbClr val="FFC400"/>
          </a:solidFill>
          <a:ln>
            <a:noFill/>
          </a:ln>
        </p:spPr>
        <p:txBody>
          <a:bodyPr/>
          <a:lstStyle/>
          <a:p>
            <a:endParaRPr lang="zh-CN" altLang="en-US" sz="2800">
              <a:latin typeface="微软雅黑" pitchFamily="34" charset="-122"/>
              <a:ea typeface="微软雅黑" pitchFamily="34" charset="-122"/>
            </a:endParaRPr>
          </a:p>
        </p:txBody>
      </p:sp>
      <p:sp>
        <p:nvSpPr>
          <p:cNvPr id="68" name="Rectangle 8"/>
          <p:cNvSpPr>
            <a:spLocks noChangeArrowheads="1"/>
          </p:cNvSpPr>
          <p:nvPr/>
        </p:nvSpPr>
        <p:spPr bwMode="auto">
          <a:xfrm>
            <a:off x="8198788" y="2678536"/>
            <a:ext cx="1945730" cy="4207643"/>
          </a:xfrm>
          <a:prstGeom prst="rect">
            <a:avLst/>
          </a:prstGeom>
          <a:solidFill>
            <a:srgbClr val="C00000"/>
          </a:solidFill>
          <a:ln>
            <a:noFill/>
          </a:ln>
        </p:spPr>
        <p:txBody>
          <a:bodyPr/>
          <a:lstStyle/>
          <a:p>
            <a:endParaRPr lang="zh-CN" altLang="en-US" sz="2800">
              <a:latin typeface="微软雅黑" pitchFamily="34" charset="-122"/>
              <a:ea typeface="微软雅黑" pitchFamily="34" charset="-122"/>
            </a:endParaRPr>
          </a:p>
        </p:txBody>
      </p:sp>
      <p:sp>
        <p:nvSpPr>
          <p:cNvPr id="69" name="TextBox 682"/>
          <p:cNvSpPr txBox="1"/>
          <p:nvPr/>
        </p:nvSpPr>
        <p:spPr>
          <a:xfrm>
            <a:off x="2129330" y="3792363"/>
            <a:ext cx="1243441" cy="707886"/>
          </a:xfrm>
          <a:prstGeom prst="rect">
            <a:avLst/>
          </a:prstGeom>
          <a:noFill/>
        </p:spPr>
        <p:txBody>
          <a:bodyPr wrap="none">
            <a:spAutoFit/>
          </a:bodyPr>
          <a:ls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457200" algn="l" rtl="0" fontAlgn="base">
              <a:spcBef>
                <a:spcPct val="0"/>
              </a:spcBef>
              <a:spcAft>
                <a:spcPct val="0"/>
              </a:spcAft>
              <a:defRPr kern="1200">
                <a:solidFill>
                  <a:schemeClr val="tx1"/>
                </a:solidFill>
                <a:latin typeface="Calibri" pitchFamily="34" charset="0"/>
                <a:ea typeface="宋体" pitchFamily="2" charset="-122"/>
                <a:cs typeface="+mn-cs"/>
              </a:defRPr>
            </a:lvl2pPr>
            <a:lvl3pPr marL="914400" algn="l" rtl="0" fontAlgn="base">
              <a:spcBef>
                <a:spcPct val="0"/>
              </a:spcBef>
              <a:spcAft>
                <a:spcPct val="0"/>
              </a:spcAft>
              <a:defRPr kern="1200">
                <a:solidFill>
                  <a:schemeClr val="tx1"/>
                </a:solidFill>
                <a:latin typeface="Calibri" pitchFamily="34" charset="0"/>
                <a:ea typeface="宋体" pitchFamily="2" charset="-122"/>
                <a:cs typeface="+mn-cs"/>
              </a:defRPr>
            </a:lvl3pPr>
            <a:lvl4pPr marL="1371600" algn="l" rtl="0" fontAlgn="base">
              <a:spcBef>
                <a:spcPct val="0"/>
              </a:spcBef>
              <a:spcAft>
                <a:spcPct val="0"/>
              </a:spcAft>
              <a:defRPr kern="1200">
                <a:solidFill>
                  <a:schemeClr val="tx1"/>
                </a:solidFill>
                <a:latin typeface="Calibri" pitchFamily="34" charset="0"/>
                <a:ea typeface="宋体" pitchFamily="2" charset="-122"/>
                <a:cs typeface="+mn-cs"/>
              </a:defRPr>
            </a:lvl4pPr>
            <a:lvl5pPr marL="1828800" algn="l" rtl="0" fontAlgn="base">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r>
              <a:rPr lang="en-US" altLang="zh-CN" sz="4000" dirty="0">
                <a:solidFill>
                  <a:schemeClr val="bg1"/>
                </a:solidFill>
                <a:latin typeface="微软雅黑" pitchFamily="34" charset="-122"/>
                <a:ea typeface="微软雅黑" pitchFamily="34" charset="-122"/>
                <a:cs typeface="Arial" pitchFamily="34" charset="0"/>
              </a:rPr>
              <a:t>52%</a:t>
            </a:r>
            <a:endParaRPr lang="zh-CN" altLang="en-US" sz="4000" dirty="0">
              <a:solidFill>
                <a:schemeClr val="bg1"/>
              </a:solidFill>
              <a:latin typeface="微软雅黑" pitchFamily="34" charset="-122"/>
              <a:ea typeface="微软雅黑" pitchFamily="34" charset="-122"/>
              <a:cs typeface="Arial" pitchFamily="34" charset="0"/>
            </a:endParaRPr>
          </a:p>
        </p:txBody>
      </p:sp>
      <p:sp>
        <p:nvSpPr>
          <p:cNvPr id="70" name="TextBox 682"/>
          <p:cNvSpPr txBox="1"/>
          <p:nvPr/>
        </p:nvSpPr>
        <p:spPr>
          <a:xfrm>
            <a:off x="4281358" y="4468835"/>
            <a:ext cx="1243441" cy="707886"/>
          </a:xfrm>
          <a:prstGeom prst="rect">
            <a:avLst/>
          </a:prstGeom>
          <a:noFill/>
        </p:spPr>
        <p:txBody>
          <a:bodyPr wrap="none">
            <a:spAutoFit/>
          </a:bodyPr>
          <a:lstStyle>
            <a:defPPr>
              <a:defRPr lang="zh-CN"/>
            </a:defPPr>
            <a:lvl1pPr fontAlgn="base">
              <a:spcBef>
                <a:spcPct val="0"/>
              </a:spcBef>
              <a:spcAft>
                <a:spcPct val="0"/>
              </a:spcAft>
              <a:defRPr sz="4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Arial" pitchFamily="34" charset="0"/>
              </a:defRPr>
            </a:lvl1pPr>
            <a:lvl2pPr fontAlgn="base">
              <a:spcBef>
                <a:spcPct val="0"/>
              </a:spcBef>
              <a:spcAft>
                <a:spcPct val="0"/>
              </a:spcAft>
              <a:defRPr>
                <a:latin typeface="Calibri" pitchFamily="34" charset="0"/>
                <a:ea typeface="宋体" pitchFamily="2" charset="-122"/>
              </a:defRPr>
            </a:lvl2pPr>
            <a:lvl3pPr fontAlgn="base">
              <a:spcBef>
                <a:spcPct val="0"/>
              </a:spcBef>
              <a:spcAft>
                <a:spcPct val="0"/>
              </a:spcAft>
              <a:defRPr>
                <a:latin typeface="Calibri" pitchFamily="34" charset="0"/>
                <a:ea typeface="宋体" pitchFamily="2" charset="-122"/>
              </a:defRPr>
            </a:lvl3pPr>
            <a:lvl4pPr fontAlgn="base">
              <a:spcBef>
                <a:spcPct val="0"/>
              </a:spcBef>
              <a:spcAft>
                <a:spcPct val="0"/>
              </a:spcAft>
              <a:defRPr>
                <a:latin typeface="Calibri" pitchFamily="34" charset="0"/>
                <a:ea typeface="宋体" pitchFamily="2" charset="-122"/>
              </a:defRPr>
            </a:lvl4pPr>
            <a:lvl5pPr fontAlgn="base">
              <a:spcBef>
                <a:spcPct val="0"/>
              </a:spcBef>
              <a:spcAft>
                <a:spcPct val="0"/>
              </a:spcAft>
              <a:defRPr>
                <a:latin typeface="Calibri" pitchFamily="34" charset="0"/>
                <a:ea typeface="宋体" pitchFamily="2" charset="-122"/>
              </a:defRPr>
            </a:lvl5pPr>
            <a:lvl6pPr>
              <a:defRPr>
                <a:latin typeface="Calibri" pitchFamily="34" charset="0"/>
                <a:ea typeface="宋体" pitchFamily="2" charset="-122"/>
              </a:defRPr>
            </a:lvl6pPr>
            <a:lvl7pPr>
              <a:defRPr>
                <a:latin typeface="Calibri" pitchFamily="34" charset="0"/>
                <a:ea typeface="宋体" pitchFamily="2" charset="-122"/>
              </a:defRPr>
            </a:lvl7pPr>
            <a:lvl8pPr>
              <a:defRPr>
                <a:latin typeface="Calibri" pitchFamily="34" charset="0"/>
                <a:ea typeface="宋体" pitchFamily="2" charset="-122"/>
              </a:defRPr>
            </a:lvl8pPr>
            <a:lvl9pPr>
              <a:defRPr>
                <a:latin typeface="Calibri" pitchFamily="34" charset="0"/>
                <a:ea typeface="宋体" pitchFamily="2" charset="-122"/>
              </a:defRPr>
            </a:lvl9pPr>
          </a:lstStyle>
          <a:p>
            <a:r>
              <a:rPr lang="en-US" altLang="zh-CN" dirty="0">
                <a:solidFill>
                  <a:schemeClr val="bg1"/>
                </a:solidFill>
              </a:rPr>
              <a:t>45%</a:t>
            </a:r>
            <a:endParaRPr lang="zh-CN" altLang="en-US" dirty="0">
              <a:solidFill>
                <a:schemeClr val="bg1"/>
              </a:solidFill>
            </a:endParaRPr>
          </a:p>
        </p:txBody>
      </p:sp>
      <p:sp>
        <p:nvSpPr>
          <p:cNvPr id="71" name="TextBox 682"/>
          <p:cNvSpPr txBox="1"/>
          <p:nvPr/>
        </p:nvSpPr>
        <p:spPr>
          <a:xfrm>
            <a:off x="6419462" y="5050789"/>
            <a:ext cx="1243441" cy="707886"/>
          </a:xfrm>
          <a:prstGeom prst="rect">
            <a:avLst/>
          </a:prstGeom>
          <a:noFill/>
        </p:spPr>
        <p:txBody>
          <a:bodyPr wrap="none">
            <a:spAutoFit/>
          </a:bodyPr>
          <a:lstStyle>
            <a:defPPr>
              <a:defRPr lang="zh-CN"/>
            </a:defPPr>
            <a:lvl1pPr fontAlgn="base">
              <a:spcBef>
                <a:spcPct val="0"/>
              </a:spcBef>
              <a:spcAft>
                <a:spcPct val="0"/>
              </a:spcAft>
              <a:defRPr sz="4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Arial" pitchFamily="34" charset="0"/>
              </a:defRPr>
            </a:lvl1pPr>
            <a:lvl2pPr fontAlgn="base">
              <a:spcBef>
                <a:spcPct val="0"/>
              </a:spcBef>
              <a:spcAft>
                <a:spcPct val="0"/>
              </a:spcAft>
              <a:defRPr>
                <a:latin typeface="Calibri" pitchFamily="34" charset="0"/>
                <a:ea typeface="宋体" pitchFamily="2" charset="-122"/>
              </a:defRPr>
            </a:lvl2pPr>
            <a:lvl3pPr fontAlgn="base">
              <a:spcBef>
                <a:spcPct val="0"/>
              </a:spcBef>
              <a:spcAft>
                <a:spcPct val="0"/>
              </a:spcAft>
              <a:defRPr>
                <a:latin typeface="Calibri" pitchFamily="34" charset="0"/>
                <a:ea typeface="宋体" pitchFamily="2" charset="-122"/>
              </a:defRPr>
            </a:lvl3pPr>
            <a:lvl4pPr fontAlgn="base">
              <a:spcBef>
                <a:spcPct val="0"/>
              </a:spcBef>
              <a:spcAft>
                <a:spcPct val="0"/>
              </a:spcAft>
              <a:defRPr>
                <a:latin typeface="Calibri" pitchFamily="34" charset="0"/>
                <a:ea typeface="宋体" pitchFamily="2" charset="-122"/>
              </a:defRPr>
            </a:lvl4pPr>
            <a:lvl5pPr fontAlgn="base">
              <a:spcBef>
                <a:spcPct val="0"/>
              </a:spcBef>
              <a:spcAft>
                <a:spcPct val="0"/>
              </a:spcAft>
              <a:defRPr>
                <a:latin typeface="Calibri" pitchFamily="34" charset="0"/>
                <a:ea typeface="宋体" pitchFamily="2" charset="-122"/>
              </a:defRPr>
            </a:lvl5pPr>
            <a:lvl6pPr>
              <a:defRPr>
                <a:latin typeface="Calibri" pitchFamily="34" charset="0"/>
                <a:ea typeface="宋体" pitchFamily="2" charset="-122"/>
              </a:defRPr>
            </a:lvl6pPr>
            <a:lvl7pPr>
              <a:defRPr>
                <a:latin typeface="Calibri" pitchFamily="34" charset="0"/>
                <a:ea typeface="宋体" pitchFamily="2" charset="-122"/>
              </a:defRPr>
            </a:lvl7pPr>
            <a:lvl8pPr>
              <a:defRPr>
                <a:latin typeface="Calibri" pitchFamily="34" charset="0"/>
                <a:ea typeface="宋体" pitchFamily="2" charset="-122"/>
              </a:defRPr>
            </a:lvl8pPr>
            <a:lvl9pPr>
              <a:defRPr>
                <a:latin typeface="Calibri" pitchFamily="34" charset="0"/>
                <a:ea typeface="宋体" pitchFamily="2" charset="-122"/>
              </a:defRPr>
            </a:lvl9pPr>
          </a:lstStyle>
          <a:p>
            <a:r>
              <a:rPr lang="en-US" altLang="zh-CN" dirty="0">
                <a:solidFill>
                  <a:schemeClr val="bg1"/>
                </a:solidFill>
              </a:rPr>
              <a:t>39%</a:t>
            </a:r>
            <a:endParaRPr lang="zh-CN" altLang="en-US" dirty="0">
              <a:solidFill>
                <a:schemeClr val="bg1"/>
              </a:solidFill>
            </a:endParaRPr>
          </a:p>
        </p:txBody>
      </p:sp>
      <p:sp>
        <p:nvSpPr>
          <p:cNvPr id="72" name="TextBox 682"/>
          <p:cNvSpPr txBox="1"/>
          <p:nvPr/>
        </p:nvSpPr>
        <p:spPr>
          <a:xfrm>
            <a:off x="8558793" y="2843248"/>
            <a:ext cx="1243441" cy="707886"/>
          </a:xfrm>
          <a:prstGeom prst="rect">
            <a:avLst/>
          </a:prstGeom>
          <a:noFill/>
        </p:spPr>
        <p:txBody>
          <a:bodyPr wrap="none">
            <a:spAutoFit/>
          </a:bodyPr>
          <a:lstStyle>
            <a:defPPr>
              <a:defRPr lang="zh-CN"/>
            </a:defPPr>
            <a:lvl1pPr fontAlgn="base">
              <a:spcBef>
                <a:spcPct val="0"/>
              </a:spcBef>
              <a:spcAft>
                <a:spcPct val="0"/>
              </a:spcAft>
              <a:defRPr sz="4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Arial" pitchFamily="34" charset="0"/>
              </a:defRPr>
            </a:lvl1pPr>
            <a:lvl2pPr fontAlgn="base">
              <a:spcBef>
                <a:spcPct val="0"/>
              </a:spcBef>
              <a:spcAft>
                <a:spcPct val="0"/>
              </a:spcAft>
              <a:defRPr>
                <a:latin typeface="Calibri" pitchFamily="34" charset="0"/>
                <a:ea typeface="宋体" pitchFamily="2" charset="-122"/>
              </a:defRPr>
            </a:lvl2pPr>
            <a:lvl3pPr fontAlgn="base">
              <a:spcBef>
                <a:spcPct val="0"/>
              </a:spcBef>
              <a:spcAft>
                <a:spcPct val="0"/>
              </a:spcAft>
              <a:defRPr>
                <a:latin typeface="Calibri" pitchFamily="34" charset="0"/>
                <a:ea typeface="宋体" pitchFamily="2" charset="-122"/>
              </a:defRPr>
            </a:lvl3pPr>
            <a:lvl4pPr fontAlgn="base">
              <a:spcBef>
                <a:spcPct val="0"/>
              </a:spcBef>
              <a:spcAft>
                <a:spcPct val="0"/>
              </a:spcAft>
              <a:defRPr>
                <a:latin typeface="Calibri" pitchFamily="34" charset="0"/>
                <a:ea typeface="宋体" pitchFamily="2" charset="-122"/>
              </a:defRPr>
            </a:lvl4pPr>
            <a:lvl5pPr fontAlgn="base">
              <a:spcBef>
                <a:spcPct val="0"/>
              </a:spcBef>
              <a:spcAft>
                <a:spcPct val="0"/>
              </a:spcAft>
              <a:defRPr>
                <a:latin typeface="Calibri" pitchFamily="34" charset="0"/>
                <a:ea typeface="宋体" pitchFamily="2" charset="-122"/>
              </a:defRPr>
            </a:lvl5pPr>
            <a:lvl6pPr>
              <a:defRPr>
                <a:latin typeface="Calibri" pitchFamily="34" charset="0"/>
                <a:ea typeface="宋体" pitchFamily="2" charset="-122"/>
              </a:defRPr>
            </a:lvl6pPr>
            <a:lvl7pPr>
              <a:defRPr>
                <a:latin typeface="Calibri" pitchFamily="34" charset="0"/>
                <a:ea typeface="宋体" pitchFamily="2" charset="-122"/>
              </a:defRPr>
            </a:lvl7pPr>
            <a:lvl8pPr>
              <a:defRPr>
                <a:latin typeface="Calibri" pitchFamily="34" charset="0"/>
                <a:ea typeface="宋体" pitchFamily="2" charset="-122"/>
              </a:defRPr>
            </a:lvl8pPr>
            <a:lvl9pPr>
              <a:defRPr>
                <a:latin typeface="Calibri" pitchFamily="34" charset="0"/>
                <a:ea typeface="宋体" pitchFamily="2" charset="-122"/>
              </a:defRPr>
            </a:lvl9pPr>
          </a:lstStyle>
          <a:p>
            <a:r>
              <a:rPr lang="en-US" altLang="zh-CN" dirty="0">
                <a:solidFill>
                  <a:schemeClr val="bg1"/>
                </a:solidFill>
              </a:rPr>
              <a:t>70%</a:t>
            </a:r>
            <a:endParaRPr lang="zh-CN" altLang="en-US" dirty="0">
              <a:solidFill>
                <a:schemeClr val="bg1"/>
              </a:solidFill>
            </a:endParaRPr>
          </a:p>
        </p:txBody>
      </p:sp>
      <p:sp>
        <p:nvSpPr>
          <p:cNvPr id="74" name="Copyright Notice"/>
          <p:cNvSpPr>
            <a:spLocks/>
          </p:cNvSpPr>
          <p:nvPr/>
        </p:nvSpPr>
        <p:spPr bwMode="auto">
          <a:xfrm>
            <a:off x="1996668" y="3047473"/>
            <a:ext cx="1405803" cy="397832"/>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p>
            <a:pPr>
              <a:lnSpc>
                <a:spcPct val="90000"/>
              </a:lnSpc>
            </a:pPr>
            <a:r>
              <a:rPr lang="zh-CN" altLang="en-US" sz="2400" cap="small" dirty="0">
                <a:solidFill>
                  <a:schemeClr val="tx1">
                    <a:lumMod val="85000"/>
                    <a:lumOff val="15000"/>
                  </a:schemeClr>
                </a:solidFill>
                <a:latin typeface="微软雅黑" pitchFamily="34" charset="-122"/>
                <a:ea typeface="微软雅黑" pitchFamily="34" charset="-122"/>
              </a:rPr>
              <a:t>第一季度</a:t>
            </a:r>
            <a:endParaRPr lang="en-US" sz="2400" cap="small" dirty="0">
              <a:solidFill>
                <a:schemeClr val="tx1">
                  <a:lumMod val="85000"/>
                  <a:lumOff val="15000"/>
                </a:schemeClr>
              </a:solidFill>
              <a:latin typeface="微软雅黑" pitchFamily="34" charset="-122"/>
              <a:ea typeface="微软雅黑" pitchFamily="34" charset="-122"/>
            </a:endParaRPr>
          </a:p>
        </p:txBody>
      </p:sp>
      <p:sp>
        <p:nvSpPr>
          <p:cNvPr id="75" name="Copyright Notice"/>
          <p:cNvSpPr>
            <a:spLocks/>
          </p:cNvSpPr>
          <p:nvPr/>
        </p:nvSpPr>
        <p:spPr bwMode="auto">
          <a:xfrm>
            <a:off x="4211830" y="3732038"/>
            <a:ext cx="1405803" cy="397832"/>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p>
            <a:pPr>
              <a:lnSpc>
                <a:spcPct val="90000"/>
              </a:lnSpc>
            </a:pPr>
            <a:r>
              <a:rPr lang="zh-CN" altLang="en-US" sz="2400" cap="small" dirty="0">
                <a:solidFill>
                  <a:schemeClr val="tx1">
                    <a:lumMod val="85000"/>
                    <a:lumOff val="15000"/>
                  </a:schemeClr>
                </a:solidFill>
                <a:latin typeface="微软雅黑" pitchFamily="34" charset="-122"/>
                <a:ea typeface="微软雅黑" pitchFamily="34" charset="-122"/>
              </a:rPr>
              <a:t>第二季度</a:t>
            </a:r>
            <a:endParaRPr lang="en-US" sz="2400" cap="small" dirty="0">
              <a:solidFill>
                <a:schemeClr val="tx1">
                  <a:lumMod val="85000"/>
                  <a:lumOff val="15000"/>
                </a:schemeClr>
              </a:solidFill>
              <a:latin typeface="微软雅黑" pitchFamily="34" charset="-122"/>
              <a:ea typeface="微软雅黑" pitchFamily="34" charset="-122"/>
            </a:endParaRPr>
          </a:p>
        </p:txBody>
      </p:sp>
      <p:sp>
        <p:nvSpPr>
          <p:cNvPr id="76" name="Copyright Notice"/>
          <p:cNvSpPr>
            <a:spLocks/>
          </p:cNvSpPr>
          <p:nvPr/>
        </p:nvSpPr>
        <p:spPr bwMode="auto">
          <a:xfrm>
            <a:off x="6349934" y="4468835"/>
            <a:ext cx="1405803" cy="397832"/>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p>
            <a:pPr>
              <a:lnSpc>
                <a:spcPct val="90000"/>
              </a:lnSpc>
            </a:pPr>
            <a:r>
              <a:rPr lang="zh-CN" altLang="en-US" cap="small" dirty="0">
                <a:solidFill>
                  <a:schemeClr val="tx1">
                    <a:lumMod val="85000"/>
                    <a:lumOff val="15000"/>
                  </a:schemeClr>
                </a:solidFill>
                <a:latin typeface="微软雅黑" pitchFamily="34" charset="-122"/>
                <a:ea typeface="微软雅黑" pitchFamily="34" charset="-122"/>
              </a:rPr>
              <a:t>第三季度</a:t>
            </a:r>
            <a:endParaRPr lang="en-US" sz="2400" cap="small" dirty="0">
              <a:solidFill>
                <a:schemeClr val="tx1">
                  <a:lumMod val="85000"/>
                  <a:lumOff val="15000"/>
                </a:schemeClr>
              </a:solidFill>
              <a:latin typeface="微软雅黑" pitchFamily="34" charset="-122"/>
              <a:ea typeface="微软雅黑" pitchFamily="34" charset="-122"/>
            </a:endParaRPr>
          </a:p>
        </p:txBody>
      </p:sp>
      <p:sp>
        <p:nvSpPr>
          <p:cNvPr id="77" name="Copyright Notice"/>
          <p:cNvSpPr>
            <a:spLocks/>
          </p:cNvSpPr>
          <p:nvPr/>
        </p:nvSpPr>
        <p:spPr bwMode="auto">
          <a:xfrm>
            <a:off x="8499916" y="2127662"/>
            <a:ext cx="1405803" cy="397832"/>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p>
            <a:pPr>
              <a:lnSpc>
                <a:spcPct val="90000"/>
              </a:lnSpc>
            </a:pPr>
            <a:r>
              <a:rPr lang="zh-CN" altLang="en-US" sz="2400" cap="small" dirty="0">
                <a:solidFill>
                  <a:schemeClr val="tx1">
                    <a:lumMod val="85000"/>
                    <a:lumOff val="15000"/>
                  </a:schemeClr>
                </a:solidFill>
                <a:latin typeface="微软雅黑" pitchFamily="34" charset="-122"/>
                <a:ea typeface="微软雅黑" pitchFamily="34" charset="-122"/>
              </a:rPr>
              <a:t>第四季度</a:t>
            </a:r>
            <a:endParaRPr lang="en-US" sz="2400" cap="small" dirty="0">
              <a:solidFill>
                <a:schemeClr val="tx1">
                  <a:lumMod val="85000"/>
                  <a:lumOff val="15000"/>
                </a:schemeClr>
              </a:solidFill>
              <a:latin typeface="微软雅黑" pitchFamily="34" charset="-122"/>
              <a:ea typeface="微软雅黑" pitchFamily="34" charset="-122"/>
            </a:endParaRPr>
          </a:p>
        </p:txBody>
      </p:sp>
      <p:sp>
        <p:nvSpPr>
          <p:cNvPr id="16" name="矩形 15"/>
          <p:cNvSpPr/>
          <p:nvPr/>
        </p:nvSpPr>
        <p:spPr>
          <a:xfrm>
            <a:off x="1633615" y="1160960"/>
            <a:ext cx="4217540" cy="1692771"/>
          </a:xfrm>
          <a:prstGeom prst="rect">
            <a:avLst/>
          </a:prstGeom>
        </p:spPr>
        <p:txBody>
          <a:bodyPr wrap="square">
            <a:spAutoFit/>
          </a:bodyPr>
          <a:lstStyle/>
          <a:p>
            <a:pPr>
              <a:lnSpc>
                <a:spcPct val="200000"/>
              </a:lnSpc>
            </a:pPr>
            <a:r>
              <a:rPr lang="zh-CN" altLang="en-US" sz="2000" b="1" dirty="0">
                <a:solidFill>
                  <a:srgbClr val="C00000"/>
                </a:solidFill>
                <a:latin typeface="微软雅黑" pitchFamily="34" charset="-122"/>
                <a:ea typeface="微软雅黑" pitchFamily="34" charset="-122"/>
              </a:rPr>
              <a:t>点击添加小标题</a:t>
            </a:r>
            <a:endParaRPr lang="en-US" altLang="zh-CN" sz="2000" b="1" dirty="0">
              <a:solidFill>
                <a:srgbClr val="C00000"/>
              </a:solidFill>
              <a:latin typeface="微软雅黑" pitchFamily="34" charset="-122"/>
              <a:ea typeface="微软雅黑" pitchFamily="34" charset="-122"/>
            </a:endParaRPr>
          </a:p>
          <a:p>
            <a:r>
              <a:rPr lang="zh-CN" altLang="en-US" sz="1600" dirty="0">
                <a:solidFill>
                  <a:srgbClr val="C00000"/>
                </a:solidFill>
                <a:latin typeface="微软雅黑" pitchFamily="34" charset="-122"/>
                <a:ea typeface="微软雅黑" pitchFamily="34" charset="-122"/>
              </a:rPr>
              <a:t>您的内容打在这里，或者通过复制您的文本后，在此框中选择粘贴，并选择只保留文字。</a:t>
            </a:r>
            <a:endParaRPr lang="en-US" altLang="zh-CN" sz="1600" dirty="0">
              <a:solidFill>
                <a:srgbClr val="C00000"/>
              </a:solidFill>
              <a:latin typeface="微软雅黑" pitchFamily="34" charset="-122"/>
              <a:ea typeface="微软雅黑" pitchFamily="34" charset="-122"/>
            </a:endParaRPr>
          </a:p>
          <a:p>
            <a:r>
              <a:rPr lang="zh-CN" altLang="en-US" sz="1600" dirty="0">
                <a:solidFill>
                  <a:srgbClr val="C00000"/>
                </a:solidFill>
                <a:latin typeface="微软雅黑" pitchFamily="34" charset="-122"/>
                <a:ea typeface="微软雅黑" pitchFamily="34" charset="-122"/>
              </a:rPr>
              <a:t>您的内容打在这里，或者通过复制您的文本后，在此框中选择粘贴，并选择只保留文字。</a:t>
            </a:r>
            <a:endParaRPr lang="en-US" altLang="zh-CN" sz="1600" dirty="0">
              <a:solidFill>
                <a:srgbClr val="C00000"/>
              </a:solidFill>
              <a:latin typeface="微软雅黑" pitchFamily="34" charset="-122"/>
              <a:ea typeface="微软雅黑" pitchFamily="34" charset="-122"/>
              <a:cs typeface="华文黑体" pitchFamily="2" charset="-122"/>
            </a:endParaRPr>
          </a:p>
        </p:txBody>
      </p:sp>
      <p:sp>
        <p:nvSpPr>
          <p:cNvPr id="17"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752146448"/>
      </p:ext>
    </p:extLst>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7"/>
                                        </p:tgtEl>
                                        <p:attrNameLst>
                                          <p:attrName>ppt_y</p:attrName>
                                        </p:attrNameLst>
                                      </p:cBhvr>
                                      <p:tavLst>
                                        <p:tav tm="0">
                                          <p:val>
                                            <p:strVal val="#ppt_y"/>
                                          </p:val>
                                        </p:tav>
                                        <p:tav tm="100000">
                                          <p:val>
                                            <p:strVal val="#ppt_y"/>
                                          </p:val>
                                        </p:tav>
                                      </p:tavLst>
                                    </p:anim>
                                    <p:anim calcmode="lin" valueType="num">
                                      <p:cBhvr>
                                        <p:cTn id="9"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7"/>
                                        </p:tgtEl>
                                      </p:cBhvr>
                                    </p:animEffect>
                                  </p:childTnLst>
                                </p:cTn>
                              </p:par>
                            </p:childTnLst>
                          </p:cTn>
                        </p:par>
                        <p:par>
                          <p:cTn id="12" fill="hold">
                            <p:stCondLst>
                              <p:cond delay="850"/>
                            </p:stCondLst>
                            <p:childTnLst>
                              <p:par>
                                <p:cTn id="13" presetID="22" presetClass="entr" presetSubtype="8"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1350"/>
                            </p:stCondLst>
                            <p:childTnLst>
                              <p:par>
                                <p:cTn id="17" presetID="22" presetClass="entr" presetSubtype="4" fill="hold" grpId="0" nodeType="after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wipe(down)">
                                      <p:cBhvr>
                                        <p:cTn id="19" dur="500"/>
                                        <p:tgtEl>
                                          <p:spTgt spid="65"/>
                                        </p:tgtEl>
                                      </p:cBhvr>
                                    </p:animEffect>
                                  </p:childTnLst>
                                </p:cTn>
                              </p:par>
                            </p:childTnLst>
                          </p:cTn>
                        </p:par>
                        <p:par>
                          <p:cTn id="20" fill="hold">
                            <p:stCondLst>
                              <p:cond delay="1850"/>
                            </p:stCondLst>
                            <p:childTnLst>
                              <p:par>
                                <p:cTn id="21" presetID="14" presetClass="entr" presetSubtype="10" fill="hold" grpId="0" nodeType="afterEffect">
                                  <p:stCondLst>
                                    <p:cond delay="0"/>
                                  </p:stCondLst>
                                  <p:childTnLst>
                                    <p:set>
                                      <p:cBhvr>
                                        <p:cTn id="22" dur="1" fill="hold">
                                          <p:stCondLst>
                                            <p:cond delay="0"/>
                                          </p:stCondLst>
                                        </p:cTn>
                                        <p:tgtEl>
                                          <p:spTgt spid="69"/>
                                        </p:tgtEl>
                                        <p:attrNameLst>
                                          <p:attrName>style.visibility</p:attrName>
                                        </p:attrNameLst>
                                      </p:cBhvr>
                                      <p:to>
                                        <p:strVal val="visible"/>
                                      </p:to>
                                    </p:set>
                                    <p:animEffect transition="in" filter="randombar(horizontal)">
                                      <p:cBhvr>
                                        <p:cTn id="23" dur="500"/>
                                        <p:tgtEl>
                                          <p:spTgt spid="69"/>
                                        </p:tgtEl>
                                      </p:cBhvr>
                                    </p:animEffect>
                                  </p:childTnLst>
                                </p:cTn>
                              </p:par>
                            </p:childTnLst>
                          </p:cTn>
                        </p:par>
                        <p:par>
                          <p:cTn id="24" fill="hold">
                            <p:stCondLst>
                              <p:cond delay="2350"/>
                            </p:stCondLst>
                            <p:childTnLst>
                              <p:par>
                                <p:cTn id="25" presetID="22" presetClass="entr" presetSubtype="4" fill="hold" grpId="0" nodeType="afterEffect">
                                  <p:stCondLst>
                                    <p:cond delay="0"/>
                                  </p:stCondLst>
                                  <p:childTnLst>
                                    <p:set>
                                      <p:cBhvr>
                                        <p:cTn id="26" dur="1" fill="hold">
                                          <p:stCondLst>
                                            <p:cond delay="0"/>
                                          </p:stCondLst>
                                        </p:cTn>
                                        <p:tgtEl>
                                          <p:spTgt spid="74"/>
                                        </p:tgtEl>
                                        <p:attrNameLst>
                                          <p:attrName>style.visibility</p:attrName>
                                        </p:attrNameLst>
                                      </p:cBhvr>
                                      <p:to>
                                        <p:strVal val="visible"/>
                                      </p:to>
                                    </p:set>
                                    <p:animEffect transition="in" filter="wipe(down)">
                                      <p:cBhvr>
                                        <p:cTn id="27" dur="500"/>
                                        <p:tgtEl>
                                          <p:spTgt spid="74"/>
                                        </p:tgtEl>
                                      </p:cBhvr>
                                    </p:animEffect>
                                  </p:childTnLst>
                                </p:cTn>
                              </p:par>
                            </p:childTnLst>
                          </p:cTn>
                        </p:par>
                        <p:par>
                          <p:cTn id="28" fill="hold">
                            <p:stCondLst>
                              <p:cond delay="2850"/>
                            </p:stCondLst>
                            <p:childTnLst>
                              <p:par>
                                <p:cTn id="29" presetID="22" presetClass="entr" presetSubtype="4" fill="hold" grpId="0" nodeType="afterEffect">
                                  <p:stCondLst>
                                    <p:cond delay="0"/>
                                  </p:stCondLst>
                                  <p:childTnLst>
                                    <p:set>
                                      <p:cBhvr>
                                        <p:cTn id="30" dur="1" fill="hold">
                                          <p:stCondLst>
                                            <p:cond delay="0"/>
                                          </p:stCondLst>
                                        </p:cTn>
                                        <p:tgtEl>
                                          <p:spTgt spid="66"/>
                                        </p:tgtEl>
                                        <p:attrNameLst>
                                          <p:attrName>style.visibility</p:attrName>
                                        </p:attrNameLst>
                                      </p:cBhvr>
                                      <p:to>
                                        <p:strVal val="visible"/>
                                      </p:to>
                                    </p:set>
                                    <p:animEffect transition="in" filter="wipe(down)">
                                      <p:cBhvr>
                                        <p:cTn id="31" dur="500"/>
                                        <p:tgtEl>
                                          <p:spTgt spid="66"/>
                                        </p:tgtEl>
                                      </p:cBhvr>
                                    </p:animEffect>
                                  </p:childTnLst>
                                </p:cTn>
                              </p:par>
                            </p:childTnLst>
                          </p:cTn>
                        </p:par>
                        <p:par>
                          <p:cTn id="32" fill="hold">
                            <p:stCondLst>
                              <p:cond delay="3350"/>
                            </p:stCondLst>
                            <p:childTnLst>
                              <p:par>
                                <p:cTn id="33" presetID="14" presetClass="entr" presetSubtype="10" fill="hold" grpId="0" nodeType="afterEffect">
                                  <p:stCondLst>
                                    <p:cond delay="0"/>
                                  </p:stCondLst>
                                  <p:childTnLst>
                                    <p:set>
                                      <p:cBhvr>
                                        <p:cTn id="34" dur="1" fill="hold">
                                          <p:stCondLst>
                                            <p:cond delay="0"/>
                                          </p:stCondLst>
                                        </p:cTn>
                                        <p:tgtEl>
                                          <p:spTgt spid="70"/>
                                        </p:tgtEl>
                                        <p:attrNameLst>
                                          <p:attrName>style.visibility</p:attrName>
                                        </p:attrNameLst>
                                      </p:cBhvr>
                                      <p:to>
                                        <p:strVal val="visible"/>
                                      </p:to>
                                    </p:set>
                                    <p:animEffect transition="in" filter="randombar(horizontal)">
                                      <p:cBhvr>
                                        <p:cTn id="35" dur="500"/>
                                        <p:tgtEl>
                                          <p:spTgt spid="70"/>
                                        </p:tgtEl>
                                      </p:cBhvr>
                                    </p:animEffect>
                                  </p:childTnLst>
                                </p:cTn>
                              </p:par>
                            </p:childTnLst>
                          </p:cTn>
                        </p:par>
                        <p:par>
                          <p:cTn id="36" fill="hold">
                            <p:stCondLst>
                              <p:cond delay="3850"/>
                            </p:stCondLst>
                            <p:childTnLst>
                              <p:par>
                                <p:cTn id="37" presetID="22" presetClass="entr" presetSubtype="8" fill="hold" grpId="0" nodeType="afterEffect">
                                  <p:stCondLst>
                                    <p:cond delay="0"/>
                                  </p:stCondLst>
                                  <p:childTnLst>
                                    <p:set>
                                      <p:cBhvr>
                                        <p:cTn id="38" dur="1" fill="hold">
                                          <p:stCondLst>
                                            <p:cond delay="0"/>
                                          </p:stCondLst>
                                        </p:cTn>
                                        <p:tgtEl>
                                          <p:spTgt spid="75"/>
                                        </p:tgtEl>
                                        <p:attrNameLst>
                                          <p:attrName>style.visibility</p:attrName>
                                        </p:attrNameLst>
                                      </p:cBhvr>
                                      <p:to>
                                        <p:strVal val="visible"/>
                                      </p:to>
                                    </p:set>
                                    <p:animEffect transition="in" filter="wipe(left)">
                                      <p:cBhvr>
                                        <p:cTn id="39" dur="500"/>
                                        <p:tgtEl>
                                          <p:spTgt spid="75"/>
                                        </p:tgtEl>
                                      </p:cBhvr>
                                    </p:animEffect>
                                  </p:childTnLst>
                                </p:cTn>
                              </p:par>
                            </p:childTnLst>
                          </p:cTn>
                        </p:par>
                        <p:par>
                          <p:cTn id="40" fill="hold">
                            <p:stCondLst>
                              <p:cond delay="4350"/>
                            </p:stCondLst>
                            <p:childTnLst>
                              <p:par>
                                <p:cTn id="41" presetID="22" presetClass="entr" presetSubtype="4" fill="hold" grpId="0" nodeType="afterEffect">
                                  <p:stCondLst>
                                    <p:cond delay="0"/>
                                  </p:stCondLst>
                                  <p:childTnLst>
                                    <p:set>
                                      <p:cBhvr>
                                        <p:cTn id="42" dur="1" fill="hold">
                                          <p:stCondLst>
                                            <p:cond delay="0"/>
                                          </p:stCondLst>
                                        </p:cTn>
                                        <p:tgtEl>
                                          <p:spTgt spid="67"/>
                                        </p:tgtEl>
                                        <p:attrNameLst>
                                          <p:attrName>style.visibility</p:attrName>
                                        </p:attrNameLst>
                                      </p:cBhvr>
                                      <p:to>
                                        <p:strVal val="visible"/>
                                      </p:to>
                                    </p:set>
                                    <p:animEffect transition="in" filter="wipe(down)">
                                      <p:cBhvr>
                                        <p:cTn id="43" dur="500"/>
                                        <p:tgtEl>
                                          <p:spTgt spid="67"/>
                                        </p:tgtEl>
                                      </p:cBhvr>
                                    </p:animEffect>
                                  </p:childTnLst>
                                </p:cTn>
                              </p:par>
                            </p:childTnLst>
                          </p:cTn>
                        </p:par>
                        <p:par>
                          <p:cTn id="44" fill="hold">
                            <p:stCondLst>
                              <p:cond delay="4850"/>
                            </p:stCondLst>
                            <p:childTnLst>
                              <p:par>
                                <p:cTn id="45" presetID="14" presetClass="entr" presetSubtype="10" fill="hold" grpId="0" nodeType="afterEffect">
                                  <p:stCondLst>
                                    <p:cond delay="0"/>
                                  </p:stCondLst>
                                  <p:childTnLst>
                                    <p:set>
                                      <p:cBhvr>
                                        <p:cTn id="46" dur="1" fill="hold">
                                          <p:stCondLst>
                                            <p:cond delay="0"/>
                                          </p:stCondLst>
                                        </p:cTn>
                                        <p:tgtEl>
                                          <p:spTgt spid="71"/>
                                        </p:tgtEl>
                                        <p:attrNameLst>
                                          <p:attrName>style.visibility</p:attrName>
                                        </p:attrNameLst>
                                      </p:cBhvr>
                                      <p:to>
                                        <p:strVal val="visible"/>
                                      </p:to>
                                    </p:set>
                                    <p:animEffect transition="in" filter="randombar(horizontal)">
                                      <p:cBhvr>
                                        <p:cTn id="47" dur="500"/>
                                        <p:tgtEl>
                                          <p:spTgt spid="71"/>
                                        </p:tgtEl>
                                      </p:cBhvr>
                                    </p:animEffect>
                                  </p:childTnLst>
                                </p:cTn>
                              </p:par>
                            </p:childTnLst>
                          </p:cTn>
                        </p:par>
                        <p:par>
                          <p:cTn id="48" fill="hold">
                            <p:stCondLst>
                              <p:cond delay="5350"/>
                            </p:stCondLst>
                            <p:childTnLst>
                              <p:par>
                                <p:cTn id="49" presetID="22" presetClass="entr" presetSubtype="8" fill="hold" grpId="0" nodeType="afterEffect">
                                  <p:stCondLst>
                                    <p:cond delay="0"/>
                                  </p:stCondLst>
                                  <p:childTnLst>
                                    <p:set>
                                      <p:cBhvr>
                                        <p:cTn id="50" dur="1" fill="hold">
                                          <p:stCondLst>
                                            <p:cond delay="0"/>
                                          </p:stCondLst>
                                        </p:cTn>
                                        <p:tgtEl>
                                          <p:spTgt spid="76"/>
                                        </p:tgtEl>
                                        <p:attrNameLst>
                                          <p:attrName>style.visibility</p:attrName>
                                        </p:attrNameLst>
                                      </p:cBhvr>
                                      <p:to>
                                        <p:strVal val="visible"/>
                                      </p:to>
                                    </p:set>
                                    <p:animEffect transition="in" filter="wipe(left)">
                                      <p:cBhvr>
                                        <p:cTn id="51" dur="500"/>
                                        <p:tgtEl>
                                          <p:spTgt spid="76"/>
                                        </p:tgtEl>
                                      </p:cBhvr>
                                    </p:animEffect>
                                  </p:childTnLst>
                                </p:cTn>
                              </p:par>
                            </p:childTnLst>
                          </p:cTn>
                        </p:par>
                        <p:par>
                          <p:cTn id="52" fill="hold">
                            <p:stCondLst>
                              <p:cond delay="5850"/>
                            </p:stCondLst>
                            <p:childTnLst>
                              <p:par>
                                <p:cTn id="53" presetID="22" presetClass="entr" presetSubtype="4" fill="hold" grpId="0" nodeType="afterEffect">
                                  <p:stCondLst>
                                    <p:cond delay="0"/>
                                  </p:stCondLst>
                                  <p:childTnLst>
                                    <p:set>
                                      <p:cBhvr>
                                        <p:cTn id="54" dur="1" fill="hold">
                                          <p:stCondLst>
                                            <p:cond delay="0"/>
                                          </p:stCondLst>
                                        </p:cTn>
                                        <p:tgtEl>
                                          <p:spTgt spid="68"/>
                                        </p:tgtEl>
                                        <p:attrNameLst>
                                          <p:attrName>style.visibility</p:attrName>
                                        </p:attrNameLst>
                                      </p:cBhvr>
                                      <p:to>
                                        <p:strVal val="visible"/>
                                      </p:to>
                                    </p:set>
                                    <p:animEffect transition="in" filter="wipe(down)">
                                      <p:cBhvr>
                                        <p:cTn id="55" dur="500"/>
                                        <p:tgtEl>
                                          <p:spTgt spid="68"/>
                                        </p:tgtEl>
                                      </p:cBhvr>
                                    </p:animEffect>
                                  </p:childTnLst>
                                </p:cTn>
                              </p:par>
                            </p:childTnLst>
                          </p:cTn>
                        </p:par>
                        <p:par>
                          <p:cTn id="56" fill="hold">
                            <p:stCondLst>
                              <p:cond delay="6350"/>
                            </p:stCondLst>
                            <p:childTnLst>
                              <p:par>
                                <p:cTn id="57" presetID="14" presetClass="entr" presetSubtype="10" fill="hold" grpId="0" nodeType="afterEffect">
                                  <p:stCondLst>
                                    <p:cond delay="0"/>
                                  </p:stCondLst>
                                  <p:childTnLst>
                                    <p:set>
                                      <p:cBhvr>
                                        <p:cTn id="58" dur="1" fill="hold">
                                          <p:stCondLst>
                                            <p:cond delay="0"/>
                                          </p:stCondLst>
                                        </p:cTn>
                                        <p:tgtEl>
                                          <p:spTgt spid="72"/>
                                        </p:tgtEl>
                                        <p:attrNameLst>
                                          <p:attrName>style.visibility</p:attrName>
                                        </p:attrNameLst>
                                      </p:cBhvr>
                                      <p:to>
                                        <p:strVal val="visible"/>
                                      </p:to>
                                    </p:set>
                                    <p:animEffect transition="in" filter="randombar(horizontal)">
                                      <p:cBhvr>
                                        <p:cTn id="59" dur="500"/>
                                        <p:tgtEl>
                                          <p:spTgt spid="72"/>
                                        </p:tgtEl>
                                      </p:cBhvr>
                                    </p:animEffect>
                                  </p:childTnLst>
                                </p:cTn>
                              </p:par>
                            </p:childTnLst>
                          </p:cTn>
                        </p:par>
                        <p:par>
                          <p:cTn id="60" fill="hold">
                            <p:stCondLst>
                              <p:cond delay="6850"/>
                            </p:stCondLst>
                            <p:childTnLst>
                              <p:par>
                                <p:cTn id="61" presetID="22" presetClass="entr" presetSubtype="8" fill="hold" grpId="0" nodeType="afterEffect">
                                  <p:stCondLst>
                                    <p:cond delay="0"/>
                                  </p:stCondLst>
                                  <p:childTnLst>
                                    <p:set>
                                      <p:cBhvr>
                                        <p:cTn id="62" dur="1" fill="hold">
                                          <p:stCondLst>
                                            <p:cond delay="0"/>
                                          </p:stCondLst>
                                        </p:cTn>
                                        <p:tgtEl>
                                          <p:spTgt spid="77"/>
                                        </p:tgtEl>
                                        <p:attrNameLst>
                                          <p:attrName>style.visibility</p:attrName>
                                        </p:attrNameLst>
                                      </p:cBhvr>
                                      <p:to>
                                        <p:strVal val="visible"/>
                                      </p:to>
                                    </p:set>
                                    <p:animEffect transition="in" filter="wipe(left)">
                                      <p:cBhvr>
                                        <p:cTn id="63"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67" grpId="0" animBg="1"/>
      <p:bldP spid="68" grpId="0" animBg="1"/>
      <p:bldP spid="69" grpId="0"/>
      <p:bldP spid="70" grpId="0"/>
      <p:bldP spid="71" grpId="0"/>
      <p:bldP spid="72" grpId="0"/>
      <p:bldP spid="74" grpId="0"/>
      <p:bldP spid="75" grpId="0"/>
      <p:bldP spid="76" grpId="0"/>
      <p:bldP spid="77"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375353" y="2165588"/>
            <a:ext cx="4317669" cy="144016"/>
            <a:chOff x="1507396" y="1628800"/>
            <a:chExt cx="4320480" cy="144016"/>
          </a:xfrm>
        </p:grpSpPr>
        <p:cxnSp>
          <p:nvCxnSpPr>
            <p:cNvPr id="13" name="直接连接符 12"/>
            <p:cNvCxnSpPr/>
            <p:nvPr/>
          </p:nvCxnSpPr>
          <p:spPr>
            <a:xfrm>
              <a:off x="1507396" y="1700808"/>
              <a:ext cx="432048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150739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1987449"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2467502"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2947555"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3427608"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3907661"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4387714"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4867767"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5347820"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V="1">
              <a:off x="582787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6248023" y="2165588"/>
            <a:ext cx="4317669" cy="144016"/>
            <a:chOff x="1507396" y="1628800"/>
            <a:chExt cx="4320480" cy="144016"/>
          </a:xfrm>
        </p:grpSpPr>
        <p:cxnSp>
          <p:nvCxnSpPr>
            <p:cNvPr id="34" name="直接连接符 33"/>
            <p:cNvCxnSpPr/>
            <p:nvPr/>
          </p:nvCxnSpPr>
          <p:spPr>
            <a:xfrm>
              <a:off x="1507396" y="1700808"/>
              <a:ext cx="432048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150739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1987449"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2467502"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V="1">
              <a:off x="2947555"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V="1">
              <a:off x="3427608"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V="1">
              <a:off x="3907661"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4387714"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4867767"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5347820"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5827876" y="1628800"/>
              <a:ext cx="0" cy="14401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
        <p:nvSpPr>
          <p:cNvPr id="45" name="TextBox 44"/>
          <p:cNvSpPr txBox="1"/>
          <p:nvPr/>
        </p:nvSpPr>
        <p:spPr>
          <a:xfrm>
            <a:off x="5503425"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10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46" name="TextBox 45"/>
          <p:cNvSpPr txBox="1"/>
          <p:nvPr/>
        </p:nvSpPr>
        <p:spPr>
          <a:xfrm>
            <a:off x="5031296"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20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47" name="TextBox 46"/>
          <p:cNvSpPr txBox="1"/>
          <p:nvPr/>
        </p:nvSpPr>
        <p:spPr>
          <a:xfrm>
            <a:off x="4551556"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30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48" name="TextBox 47"/>
          <p:cNvSpPr txBox="1"/>
          <p:nvPr/>
        </p:nvSpPr>
        <p:spPr>
          <a:xfrm>
            <a:off x="4071815"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40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49" name="TextBox 48"/>
          <p:cNvSpPr txBox="1"/>
          <p:nvPr/>
        </p:nvSpPr>
        <p:spPr>
          <a:xfrm>
            <a:off x="3592074"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50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0" name="TextBox 49"/>
          <p:cNvSpPr txBox="1"/>
          <p:nvPr/>
        </p:nvSpPr>
        <p:spPr>
          <a:xfrm>
            <a:off x="3112334"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60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1" name="TextBox 50"/>
          <p:cNvSpPr txBox="1"/>
          <p:nvPr/>
        </p:nvSpPr>
        <p:spPr>
          <a:xfrm>
            <a:off x="2632593"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70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2" name="TextBox 51"/>
          <p:cNvSpPr txBox="1"/>
          <p:nvPr/>
        </p:nvSpPr>
        <p:spPr>
          <a:xfrm>
            <a:off x="2152853"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80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3" name="TextBox 52"/>
          <p:cNvSpPr txBox="1"/>
          <p:nvPr/>
        </p:nvSpPr>
        <p:spPr>
          <a:xfrm>
            <a:off x="1673112"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90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4" name="TextBox 53"/>
          <p:cNvSpPr txBox="1"/>
          <p:nvPr/>
        </p:nvSpPr>
        <p:spPr>
          <a:xfrm>
            <a:off x="1148516" y="1867104"/>
            <a:ext cx="544987" cy="338554"/>
          </a:xfrm>
          <a:prstGeom prst="rect">
            <a:avLst/>
          </a:prstGeom>
          <a:noFill/>
        </p:spPr>
        <p:txBody>
          <a:bodyPr wrap="none" rtlCol="0">
            <a:spAutoFit/>
          </a:bodyPr>
          <a:lstStyle/>
          <a:p>
            <a:r>
              <a:rPr lang="en-US" altLang="zh-CN" sz="1600" dirty="0">
                <a:solidFill>
                  <a:schemeClr val="tx1">
                    <a:lumMod val="85000"/>
                    <a:lumOff val="15000"/>
                  </a:schemeClr>
                </a:solidFill>
                <a:latin typeface="微软雅黑" pitchFamily="34" charset="-122"/>
                <a:ea typeface="微软雅黑" pitchFamily="34" charset="-122"/>
              </a:rPr>
              <a:t>100</a:t>
            </a:r>
            <a:endParaRPr lang="zh-CN" altLang="en-US" sz="1600" dirty="0">
              <a:solidFill>
                <a:schemeClr val="tx1">
                  <a:lumMod val="85000"/>
                  <a:lumOff val="15000"/>
                </a:schemeClr>
              </a:solidFill>
              <a:latin typeface="微软雅黑" pitchFamily="34" charset="-122"/>
              <a:ea typeface="微软雅黑" pitchFamily="34" charset="-122"/>
            </a:endParaRPr>
          </a:p>
        </p:txBody>
      </p:sp>
      <p:sp>
        <p:nvSpPr>
          <p:cNvPr id="55" name="TextBox 54"/>
          <p:cNvSpPr txBox="1"/>
          <p:nvPr/>
        </p:nvSpPr>
        <p:spPr>
          <a:xfrm>
            <a:off x="6068167"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10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6" name="TextBox 55"/>
          <p:cNvSpPr txBox="1"/>
          <p:nvPr/>
        </p:nvSpPr>
        <p:spPr>
          <a:xfrm>
            <a:off x="6545781"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20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7" name="TextBox 56"/>
          <p:cNvSpPr txBox="1"/>
          <p:nvPr/>
        </p:nvSpPr>
        <p:spPr>
          <a:xfrm>
            <a:off x="7025522"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30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8" name="TextBox 57"/>
          <p:cNvSpPr txBox="1"/>
          <p:nvPr/>
        </p:nvSpPr>
        <p:spPr>
          <a:xfrm>
            <a:off x="7505263"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40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59" name="TextBox 58"/>
          <p:cNvSpPr txBox="1"/>
          <p:nvPr/>
        </p:nvSpPr>
        <p:spPr>
          <a:xfrm>
            <a:off x="7985003"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50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0" name="TextBox 59"/>
          <p:cNvSpPr txBox="1"/>
          <p:nvPr/>
        </p:nvSpPr>
        <p:spPr>
          <a:xfrm>
            <a:off x="8464744"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60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1" name="TextBox 60"/>
          <p:cNvSpPr txBox="1"/>
          <p:nvPr/>
        </p:nvSpPr>
        <p:spPr>
          <a:xfrm>
            <a:off x="8944485"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70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2" name="TextBox 61"/>
          <p:cNvSpPr txBox="1"/>
          <p:nvPr/>
        </p:nvSpPr>
        <p:spPr>
          <a:xfrm>
            <a:off x="9424225"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80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3" name="TextBox 62"/>
          <p:cNvSpPr txBox="1"/>
          <p:nvPr/>
        </p:nvSpPr>
        <p:spPr>
          <a:xfrm>
            <a:off x="9903966" y="1867104"/>
            <a:ext cx="424839"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90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4" name="TextBox 63"/>
          <p:cNvSpPr txBox="1"/>
          <p:nvPr/>
        </p:nvSpPr>
        <p:spPr>
          <a:xfrm>
            <a:off x="10338855" y="1867104"/>
            <a:ext cx="544987" cy="338554"/>
          </a:xfrm>
          <a:prstGeom prst="rect">
            <a:avLst/>
          </a:prstGeom>
          <a:noFill/>
        </p:spPr>
        <p:txBody>
          <a:bodyPr wrap="none" rtlCol="0">
            <a:spAutoFit/>
          </a:bodyPr>
          <a:lstStyle/>
          <a:p>
            <a:r>
              <a:rPr lang="en-US" altLang="zh-CN" sz="1600">
                <a:solidFill>
                  <a:schemeClr val="tx1">
                    <a:lumMod val="85000"/>
                    <a:lumOff val="15000"/>
                  </a:schemeClr>
                </a:solidFill>
                <a:latin typeface="微软雅黑" pitchFamily="34" charset="-122"/>
                <a:ea typeface="微软雅黑" pitchFamily="34" charset="-122"/>
              </a:rPr>
              <a:t>100</a:t>
            </a:r>
            <a:endParaRPr lang="zh-CN" altLang="en-US" sz="1600">
              <a:solidFill>
                <a:schemeClr val="tx1">
                  <a:lumMod val="85000"/>
                  <a:lumOff val="15000"/>
                </a:schemeClr>
              </a:solidFill>
              <a:latin typeface="微软雅黑" pitchFamily="34" charset="-122"/>
              <a:ea typeface="微软雅黑" pitchFamily="34" charset="-122"/>
            </a:endParaRPr>
          </a:p>
        </p:txBody>
      </p:sp>
      <p:sp>
        <p:nvSpPr>
          <p:cNvPr id="65" name="五边形 64"/>
          <p:cNvSpPr/>
          <p:nvPr/>
        </p:nvSpPr>
        <p:spPr>
          <a:xfrm flipH="1">
            <a:off x="2516817" y="2707699"/>
            <a:ext cx="3176205" cy="324000"/>
          </a:xfrm>
          <a:prstGeom prst="homePlat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66" name="五边形 65"/>
          <p:cNvSpPr/>
          <p:nvPr/>
        </p:nvSpPr>
        <p:spPr>
          <a:xfrm flipH="1">
            <a:off x="3739661" y="3259760"/>
            <a:ext cx="1953361" cy="324000"/>
          </a:xfrm>
          <a:prstGeom prst="homePlat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67" name="五边形 66"/>
          <p:cNvSpPr/>
          <p:nvPr/>
        </p:nvSpPr>
        <p:spPr>
          <a:xfrm flipH="1">
            <a:off x="2996558" y="3811821"/>
            <a:ext cx="2696464" cy="324000"/>
          </a:xfrm>
          <a:prstGeom prst="homePlat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68" name="五边形 67"/>
          <p:cNvSpPr/>
          <p:nvPr/>
        </p:nvSpPr>
        <p:spPr>
          <a:xfrm flipH="1">
            <a:off x="1406387" y="4363882"/>
            <a:ext cx="4286636" cy="324000"/>
          </a:xfrm>
          <a:prstGeom prst="homePlat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69" name="五边形 68"/>
          <p:cNvSpPr/>
          <p:nvPr/>
        </p:nvSpPr>
        <p:spPr>
          <a:xfrm flipH="1">
            <a:off x="2152853" y="4915943"/>
            <a:ext cx="3540170" cy="324000"/>
          </a:xfrm>
          <a:prstGeom prst="homePlat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0" name="五边形 69"/>
          <p:cNvSpPr/>
          <p:nvPr/>
        </p:nvSpPr>
        <p:spPr>
          <a:xfrm flipH="1">
            <a:off x="3294316" y="5468004"/>
            <a:ext cx="2398706" cy="324000"/>
          </a:xfrm>
          <a:prstGeom prst="homePlat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1" name="五边形 70"/>
          <p:cNvSpPr/>
          <p:nvPr/>
        </p:nvSpPr>
        <p:spPr>
          <a:xfrm flipH="1">
            <a:off x="4253797" y="6020538"/>
            <a:ext cx="1439225" cy="324000"/>
          </a:xfrm>
          <a:prstGeom prst="homePlat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2" name="TextBox 71"/>
          <p:cNvSpPr txBox="1"/>
          <p:nvPr/>
        </p:nvSpPr>
        <p:spPr>
          <a:xfrm>
            <a:off x="1531428" y="2704521"/>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73" name="TextBox 72"/>
          <p:cNvSpPr txBox="1"/>
          <p:nvPr/>
        </p:nvSpPr>
        <p:spPr>
          <a:xfrm>
            <a:off x="2730389" y="3257207"/>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74" name="TextBox 73"/>
          <p:cNvSpPr txBox="1"/>
          <p:nvPr/>
        </p:nvSpPr>
        <p:spPr>
          <a:xfrm>
            <a:off x="2015202" y="3808879"/>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75" name="TextBox 74"/>
          <p:cNvSpPr txBox="1"/>
          <p:nvPr/>
        </p:nvSpPr>
        <p:spPr>
          <a:xfrm>
            <a:off x="482237" y="4352593"/>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76" name="TextBox 75"/>
          <p:cNvSpPr txBox="1"/>
          <p:nvPr/>
        </p:nvSpPr>
        <p:spPr>
          <a:xfrm>
            <a:off x="1233442" y="4912765"/>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77" name="TextBox 76"/>
          <p:cNvSpPr txBox="1"/>
          <p:nvPr/>
        </p:nvSpPr>
        <p:spPr>
          <a:xfrm>
            <a:off x="2282862" y="5465451"/>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78" name="TextBox 77"/>
          <p:cNvSpPr txBox="1"/>
          <p:nvPr/>
        </p:nvSpPr>
        <p:spPr>
          <a:xfrm>
            <a:off x="3234286" y="6017123"/>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79" name="五边形 78"/>
          <p:cNvSpPr/>
          <p:nvPr/>
        </p:nvSpPr>
        <p:spPr>
          <a:xfrm>
            <a:off x="6248023" y="2707699"/>
            <a:ext cx="1621204" cy="324000"/>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0" name="五边形 79"/>
          <p:cNvSpPr/>
          <p:nvPr/>
        </p:nvSpPr>
        <p:spPr>
          <a:xfrm>
            <a:off x="6248024" y="3259760"/>
            <a:ext cx="3060426" cy="324000"/>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1" name="五边形 80"/>
          <p:cNvSpPr/>
          <p:nvPr/>
        </p:nvSpPr>
        <p:spPr>
          <a:xfrm>
            <a:off x="6248023" y="3811821"/>
            <a:ext cx="1918963" cy="324000"/>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2" name="五边形 81"/>
          <p:cNvSpPr/>
          <p:nvPr/>
        </p:nvSpPr>
        <p:spPr>
          <a:xfrm>
            <a:off x="6248022" y="4363882"/>
            <a:ext cx="4090832" cy="324000"/>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3" name="五边形 82"/>
          <p:cNvSpPr/>
          <p:nvPr/>
        </p:nvSpPr>
        <p:spPr>
          <a:xfrm>
            <a:off x="6248023" y="4915943"/>
            <a:ext cx="3358185" cy="324000"/>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4" name="五边形 83"/>
          <p:cNvSpPr/>
          <p:nvPr/>
        </p:nvSpPr>
        <p:spPr>
          <a:xfrm>
            <a:off x="6248023" y="5468004"/>
            <a:ext cx="3655943" cy="324000"/>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5" name="五边形 84"/>
          <p:cNvSpPr/>
          <p:nvPr/>
        </p:nvSpPr>
        <p:spPr>
          <a:xfrm>
            <a:off x="6248023" y="6020538"/>
            <a:ext cx="2878444" cy="324000"/>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6" name="TextBox 85"/>
          <p:cNvSpPr txBox="1"/>
          <p:nvPr/>
        </p:nvSpPr>
        <p:spPr>
          <a:xfrm>
            <a:off x="7931009" y="2704521"/>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87" name="TextBox 86"/>
          <p:cNvSpPr txBox="1"/>
          <p:nvPr/>
        </p:nvSpPr>
        <p:spPr>
          <a:xfrm>
            <a:off x="9385001" y="3268497"/>
            <a:ext cx="543385" cy="307777"/>
          </a:xfrm>
          <a:prstGeom prst="rect">
            <a:avLst/>
          </a:prstGeom>
          <a:noFill/>
        </p:spPr>
        <p:txBody>
          <a:bodyPr wrap="none" rtlCol="0">
            <a:spAutoFit/>
          </a:bodyPr>
          <a:lstStyle/>
          <a:p>
            <a:r>
              <a:rPr lang="zh-CN" altLang="en-US" sz="1400">
                <a:solidFill>
                  <a:schemeClr val="tx1">
                    <a:lumMod val="85000"/>
                    <a:lumOff val="15000"/>
                  </a:schemeClr>
                </a:solidFill>
                <a:latin typeface="微软雅黑" pitchFamily="34" charset="-122"/>
                <a:ea typeface="微软雅黑" pitchFamily="34" charset="-122"/>
              </a:rPr>
              <a:t>文字</a:t>
            </a:r>
          </a:p>
        </p:txBody>
      </p:sp>
      <p:sp>
        <p:nvSpPr>
          <p:cNvPr id="88" name="TextBox 87"/>
          <p:cNvSpPr txBox="1"/>
          <p:nvPr/>
        </p:nvSpPr>
        <p:spPr>
          <a:xfrm>
            <a:off x="8211059" y="3808879"/>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89" name="TextBox 88"/>
          <p:cNvSpPr txBox="1"/>
          <p:nvPr/>
        </p:nvSpPr>
        <p:spPr>
          <a:xfrm>
            <a:off x="10316292" y="4352593"/>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90" name="TextBox 89"/>
          <p:cNvSpPr txBox="1"/>
          <p:nvPr/>
        </p:nvSpPr>
        <p:spPr>
          <a:xfrm>
            <a:off x="9657099" y="4912765"/>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91" name="TextBox 90"/>
          <p:cNvSpPr txBox="1"/>
          <p:nvPr/>
        </p:nvSpPr>
        <p:spPr>
          <a:xfrm>
            <a:off x="9922097" y="5465451"/>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92" name="TextBox 91"/>
          <p:cNvSpPr txBox="1"/>
          <p:nvPr/>
        </p:nvSpPr>
        <p:spPr>
          <a:xfrm>
            <a:off x="9222242" y="6017123"/>
            <a:ext cx="1004749" cy="338554"/>
          </a:xfrm>
          <a:prstGeom prst="rect">
            <a:avLst/>
          </a:prstGeom>
          <a:noFill/>
        </p:spPr>
        <p:txBody>
          <a:bodyPr wrap="none" rtlCol="0">
            <a:spAutoFit/>
          </a:bodyPr>
          <a:lstStyle/>
          <a:p>
            <a:r>
              <a:rPr lang="zh-CN" altLang="en-US" sz="1600" dirty="0">
                <a:solidFill>
                  <a:schemeClr val="tx1">
                    <a:lumMod val="85000"/>
                    <a:lumOff val="15000"/>
                  </a:schemeClr>
                </a:solidFill>
                <a:latin typeface="微软雅黑" pitchFamily="34" charset="-122"/>
                <a:ea typeface="微软雅黑" pitchFamily="34" charset="-122"/>
              </a:rPr>
              <a:t>输入文字</a:t>
            </a:r>
          </a:p>
        </p:txBody>
      </p:sp>
      <p:sp>
        <p:nvSpPr>
          <p:cNvPr id="93" name="TextBox 92"/>
          <p:cNvSpPr txBox="1"/>
          <p:nvPr/>
        </p:nvSpPr>
        <p:spPr>
          <a:xfrm>
            <a:off x="5787739" y="2669644"/>
            <a:ext cx="365568" cy="400110"/>
          </a:xfrm>
          <a:prstGeom prst="rect">
            <a:avLst/>
          </a:prstGeom>
          <a:noFill/>
        </p:spPr>
        <p:txBody>
          <a:bodyPr wrap="none" rtlCol="0">
            <a:spAutoFit/>
          </a:bodyPr>
          <a:lstStyle/>
          <a:p>
            <a:r>
              <a:rPr lang="en-US" altLang="zh-CN" sz="2000">
                <a:solidFill>
                  <a:schemeClr val="tx1">
                    <a:lumMod val="85000"/>
                    <a:lumOff val="15000"/>
                  </a:schemeClr>
                </a:solidFill>
                <a:latin typeface="微软雅黑" pitchFamily="34" charset="-122"/>
                <a:ea typeface="微软雅黑" pitchFamily="34" charset="-122"/>
              </a:rPr>
              <a:t>A</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4" name="TextBox 93"/>
          <p:cNvSpPr txBox="1"/>
          <p:nvPr/>
        </p:nvSpPr>
        <p:spPr>
          <a:xfrm>
            <a:off x="5787738" y="3221705"/>
            <a:ext cx="344742" cy="400110"/>
          </a:xfrm>
          <a:prstGeom prst="rect">
            <a:avLst/>
          </a:prstGeom>
          <a:noFill/>
        </p:spPr>
        <p:txBody>
          <a:bodyPr wrap="none" rtlCol="0">
            <a:spAutoFit/>
          </a:bodyPr>
          <a:lstStyle/>
          <a:p>
            <a:r>
              <a:rPr lang="en-US" altLang="zh-CN" sz="2000">
                <a:solidFill>
                  <a:schemeClr val="tx1">
                    <a:lumMod val="85000"/>
                    <a:lumOff val="15000"/>
                  </a:schemeClr>
                </a:solidFill>
                <a:latin typeface="微软雅黑" pitchFamily="34" charset="-122"/>
                <a:ea typeface="微软雅黑" pitchFamily="34" charset="-122"/>
              </a:rPr>
              <a:t>B</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5" name="TextBox 94"/>
          <p:cNvSpPr txBox="1"/>
          <p:nvPr/>
        </p:nvSpPr>
        <p:spPr>
          <a:xfrm>
            <a:off x="5787739" y="3773766"/>
            <a:ext cx="355956" cy="400110"/>
          </a:xfrm>
          <a:prstGeom prst="rect">
            <a:avLst/>
          </a:prstGeom>
          <a:noFill/>
        </p:spPr>
        <p:txBody>
          <a:bodyPr wrap="none" rtlCol="0">
            <a:spAutoFit/>
          </a:bodyPr>
          <a:lstStyle/>
          <a:p>
            <a:r>
              <a:rPr lang="en-US" altLang="zh-CN" sz="2000">
                <a:solidFill>
                  <a:schemeClr val="tx1">
                    <a:lumMod val="85000"/>
                    <a:lumOff val="15000"/>
                  </a:schemeClr>
                </a:solidFill>
                <a:latin typeface="微软雅黑" pitchFamily="34" charset="-122"/>
                <a:ea typeface="微软雅黑" pitchFamily="34" charset="-122"/>
              </a:rPr>
              <a:t>C</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6" name="TextBox 95"/>
          <p:cNvSpPr txBox="1"/>
          <p:nvPr/>
        </p:nvSpPr>
        <p:spPr>
          <a:xfrm>
            <a:off x="5787738" y="4325827"/>
            <a:ext cx="379985" cy="400110"/>
          </a:xfrm>
          <a:prstGeom prst="rect">
            <a:avLst/>
          </a:prstGeom>
          <a:noFill/>
        </p:spPr>
        <p:txBody>
          <a:bodyPr wrap="none" rtlCol="0">
            <a:spAutoFit/>
          </a:bodyPr>
          <a:lstStyle/>
          <a:p>
            <a:r>
              <a:rPr lang="en-US" altLang="zh-CN" sz="2000">
                <a:solidFill>
                  <a:schemeClr val="tx1">
                    <a:lumMod val="85000"/>
                    <a:lumOff val="15000"/>
                  </a:schemeClr>
                </a:solidFill>
                <a:latin typeface="微软雅黑" pitchFamily="34" charset="-122"/>
                <a:ea typeface="微软雅黑" pitchFamily="34" charset="-122"/>
              </a:rPr>
              <a:t>D</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7" name="TextBox 96"/>
          <p:cNvSpPr txBox="1"/>
          <p:nvPr/>
        </p:nvSpPr>
        <p:spPr>
          <a:xfrm>
            <a:off x="5787739" y="4877888"/>
            <a:ext cx="325518" cy="400110"/>
          </a:xfrm>
          <a:prstGeom prst="rect">
            <a:avLst/>
          </a:prstGeom>
          <a:noFill/>
        </p:spPr>
        <p:txBody>
          <a:bodyPr wrap="none" rtlCol="0">
            <a:spAutoFit/>
          </a:bodyPr>
          <a:lstStyle/>
          <a:p>
            <a:r>
              <a:rPr lang="en-US" altLang="zh-CN" sz="2000">
                <a:solidFill>
                  <a:schemeClr val="tx1">
                    <a:lumMod val="85000"/>
                    <a:lumOff val="15000"/>
                  </a:schemeClr>
                </a:solidFill>
                <a:latin typeface="微软雅黑" pitchFamily="34" charset="-122"/>
                <a:ea typeface="微软雅黑" pitchFamily="34" charset="-122"/>
              </a:rPr>
              <a:t>E</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8" name="TextBox 97"/>
          <p:cNvSpPr txBox="1"/>
          <p:nvPr/>
        </p:nvSpPr>
        <p:spPr>
          <a:xfrm>
            <a:off x="5787739" y="5429949"/>
            <a:ext cx="320713" cy="400110"/>
          </a:xfrm>
          <a:prstGeom prst="rect">
            <a:avLst/>
          </a:prstGeom>
          <a:noFill/>
        </p:spPr>
        <p:txBody>
          <a:bodyPr wrap="none" rtlCol="0">
            <a:spAutoFit/>
          </a:bodyPr>
          <a:lstStyle/>
          <a:p>
            <a:r>
              <a:rPr lang="en-US" altLang="zh-CN" sz="2000">
                <a:solidFill>
                  <a:schemeClr val="tx1">
                    <a:lumMod val="85000"/>
                    <a:lumOff val="15000"/>
                  </a:schemeClr>
                </a:solidFill>
                <a:latin typeface="微软雅黑" pitchFamily="34" charset="-122"/>
                <a:ea typeface="微软雅黑" pitchFamily="34" charset="-122"/>
              </a:rPr>
              <a:t>F</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99" name="TextBox 98"/>
          <p:cNvSpPr txBox="1"/>
          <p:nvPr/>
        </p:nvSpPr>
        <p:spPr>
          <a:xfrm>
            <a:off x="5787739" y="5982012"/>
            <a:ext cx="375180" cy="400110"/>
          </a:xfrm>
          <a:prstGeom prst="rect">
            <a:avLst/>
          </a:prstGeom>
          <a:noFill/>
        </p:spPr>
        <p:txBody>
          <a:bodyPr wrap="none" rtlCol="0">
            <a:spAutoFit/>
          </a:bodyPr>
          <a:lstStyle/>
          <a:p>
            <a:r>
              <a:rPr lang="en-US" altLang="zh-CN" sz="2000">
                <a:solidFill>
                  <a:schemeClr val="tx1">
                    <a:lumMod val="85000"/>
                    <a:lumOff val="15000"/>
                  </a:schemeClr>
                </a:solidFill>
                <a:latin typeface="微软雅黑" pitchFamily="34" charset="-122"/>
                <a:ea typeface="微软雅黑" pitchFamily="34" charset="-122"/>
              </a:rPr>
              <a:t>G</a:t>
            </a:r>
            <a:endParaRPr lang="zh-CN" altLang="en-US" sz="2000">
              <a:solidFill>
                <a:schemeClr val="tx1">
                  <a:lumMod val="85000"/>
                  <a:lumOff val="15000"/>
                </a:schemeClr>
              </a:solidFill>
              <a:latin typeface="微软雅黑" pitchFamily="34" charset="-122"/>
              <a:ea typeface="微软雅黑" pitchFamily="34" charset="-122"/>
            </a:endParaRPr>
          </a:p>
        </p:txBody>
      </p:sp>
      <p:sp>
        <p:nvSpPr>
          <p:cNvPr id="100" name="矩形 99"/>
          <p:cNvSpPr/>
          <p:nvPr/>
        </p:nvSpPr>
        <p:spPr>
          <a:xfrm>
            <a:off x="4152256" y="1053530"/>
            <a:ext cx="3839901" cy="46365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dirty="0">
                <a:latin typeface="微软雅黑" pitchFamily="34" charset="-122"/>
                <a:ea typeface="微软雅黑" pitchFamily="34" charset="-122"/>
              </a:rPr>
              <a:t>点击添加小标题</a:t>
            </a:r>
          </a:p>
        </p:txBody>
      </p:sp>
      <p:sp>
        <p:nvSpPr>
          <p:cNvPr id="101" name="文本框 2"/>
          <p:cNvSpPr txBox="1"/>
          <p:nvPr/>
        </p:nvSpPr>
        <p:spPr>
          <a:xfrm>
            <a:off x="1139584"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3669451829"/>
      </p:ext>
    </p:extLst>
  </p:cSld>
  <p:clrMapOvr>
    <a:masterClrMapping/>
  </p:clrMapOvr>
  <mc:AlternateContent xmlns:mc="http://schemas.openxmlformats.org/markup-compatibility/2006" xmlns:p14="http://schemas.microsoft.com/office/powerpoint/2010/main">
    <mc:Choice Requires="p14">
      <p:transition spd="slow" p14:dur="900" advClick="0" advTm="0">
        <p14:warp dir="in"/>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01"/>
                                        </p:tgtEl>
                                        <p:attrNameLst>
                                          <p:attrName>style.visibility</p:attrName>
                                        </p:attrNameLst>
                                      </p:cBhvr>
                                      <p:to>
                                        <p:strVal val="visible"/>
                                      </p:to>
                                    </p:set>
                                    <p:anim calcmode="lin" valueType="num">
                                      <p:cBhvr>
                                        <p:cTn id="7" dur="500" fill="hold"/>
                                        <p:tgtEl>
                                          <p:spTgt spid="10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01"/>
                                        </p:tgtEl>
                                        <p:attrNameLst>
                                          <p:attrName>ppt_y</p:attrName>
                                        </p:attrNameLst>
                                      </p:cBhvr>
                                      <p:tavLst>
                                        <p:tav tm="0">
                                          <p:val>
                                            <p:strVal val="#ppt_y"/>
                                          </p:val>
                                        </p:tav>
                                        <p:tav tm="100000">
                                          <p:val>
                                            <p:strVal val="#ppt_y"/>
                                          </p:val>
                                        </p:tav>
                                      </p:tavLst>
                                    </p:anim>
                                    <p:anim calcmode="lin" valueType="num">
                                      <p:cBhvr>
                                        <p:cTn id="9" dur="500" fill="hold"/>
                                        <p:tgtEl>
                                          <p:spTgt spid="10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0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01"/>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100"/>
                                        </p:tgtEl>
                                        <p:attrNameLst>
                                          <p:attrName>style.visibility</p:attrName>
                                        </p:attrNameLst>
                                      </p:cBhvr>
                                      <p:to>
                                        <p:strVal val="visible"/>
                                      </p:to>
                                    </p:set>
                                    <p:animEffect transition="in" filter="barn(outVertical)">
                                      <p:cBhvr>
                                        <p:cTn id="15" dur="500"/>
                                        <p:tgtEl>
                                          <p:spTgt spid="100"/>
                                        </p:tgtEl>
                                      </p:cBhvr>
                                    </p:animEffect>
                                  </p:childTnLst>
                                </p:cTn>
                              </p:par>
                            </p:childTnLst>
                          </p:cTn>
                        </p:par>
                        <p:par>
                          <p:cTn id="16" fill="hold">
                            <p:stCondLst>
                              <p:cond delay="1350"/>
                            </p:stCondLst>
                            <p:childTnLst>
                              <p:par>
                                <p:cTn id="17" presetID="42"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1000"/>
                                        <p:tgtEl>
                                          <p:spTgt spid="33"/>
                                        </p:tgtEl>
                                      </p:cBhvr>
                                    </p:animEffect>
                                    <p:anim calcmode="lin" valueType="num">
                                      <p:cBhvr>
                                        <p:cTn id="25" dur="1000" fill="hold"/>
                                        <p:tgtEl>
                                          <p:spTgt spid="33"/>
                                        </p:tgtEl>
                                        <p:attrNameLst>
                                          <p:attrName>ppt_x</p:attrName>
                                        </p:attrNameLst>
                                      </p:cBhvr>
                                      <p:tavLst>
                                        <p:tav tm="0">
                                          <p:val>
                                            <p:strVal val="#ppt_x"/>
                                          </p:val>
                                        </p:tav>
                                        <p:tav tm="100000">
                                          <p:val>
                                            <p:strVal val="#ppt_x"/>
                                          </p:val>
                                        </p:tav>
                                      </p:tavLst>
                                    </p:anim>
                                    <p:anim calcmode="lin" valueType="num">
                                      <p:cBhvr>
                                        <p:cTn id="26" dur="1000" fill="hold"/>
                                        <p:tgtEl>
                                          <p:spTgt spid="33"/>
                                        </p:tgtEl>
                                        <p:attrNameLst>
                                          <p:attrName>ppt_y</p:attrName>
                                        </p:attrNameLst>
                                      </p:cBhvr>
                                      <p:tavLst>
                                        <p:tav tm="0">
                                          <p:val>
                                            <p:strVal val="#ppt_y+.1"/>
                                          </p:val>
                                        </p:tav>
                                        <p:tav tm="100000">
                                          <p:val>
                                            <p:strVal val="#ppt_y"/>
                                          </p:val>
                                        </p:tav>
                                      </p:tavLst>
                                    </p:anim>
                                  </p:childTnLst>
                                </p:cTn>
                              </p:par>
                            </p:childTnLst>
                          </p:cTn>
                        </p:par>
                        <p:par>
                          <p:cTn id="27" fill="hold">
                            <p:stCondLst>
                              <p:cond delay="2350"/>
                            </p:stCondLst>
                            <p:childTnLst>
                              <p:par>
                                <p:cTn id="28" presetID="47" presetClass="entr" presetSubtype="0" fill="hold" grpId="0" nodeType="after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fade">
                                      <p:cBhvr>
                                        <p:cTn id="30" dur="1000"/>
                                        <p:tgtEl>
                                          <p:spTgt spid="45"/>
                                        </p:tgtEl>
                                      </p:cBhvr>
                                    </p:animEffect>
                                    <p:anim calcmode="lin" valueType="num">
                                      <p:cBhvr>
                                        <p:cTn id="31" dur="1000" fill="hold"/>
                                        <p:tgtEl>
                                          <p:spTgt spid="45"/>
                                        </p:tgtEl>
                                        <p:attrNameLst>
                                          <p:attrName>ppt_x</p:attrName>
                                        </p:attrNameLst>
                                      </p:cBhvr>
                                      <p:tavLst>
                                        <p:tav tm="0">
                                          <p:val>
                                            <p:strVal val="#ppt_x"/>
                                          </p:val>
                                        </p:tav>
                                        <p:tav tm="100000">
                                          <p:val>
                                            <p:strVal val="#ppt_x"/>
                                          </p:val>
                                        </p:tav>
                                      </p:tavLst>
                                    </p:anim>
                                    <p:anim calcmode="lin" valueType="num">
                                      <p:cBhvr>
                                        <p:cTn id="32" dur="1000" fill="hold"/>
                                        <p:tgtEl>
                                          <p:spTgt spid="45"/>
                                        </p:tgtEl>
                                        <p:attrNameLst>
                                          <p:attrName>ppt_y</p:attrName>
                                        </p:attrNameLst>
                                      </p:cBhvr>
                                      <p:tavLst>
                                        <p:tav tm="0">
                                          <p:val>
                                            <p:strVal val="#ppt_y-.1"/>
                                          </p:val>
                                        </p:tav>
                                        <p:tav tm="100000">
                                          <p:val>
                                            <p:strVal val="#ppt_y"/>
                                          </p:val>
                                        </p:tav>
                                      </p:tavLst>
                                    </p:anim>
                                  </p:childTnLst>
                                </p:cTn>
                              </p:par>
                              <p:par>
                                <p:cTn id="33" presetID="47" presetClass="entr" presetSubtype="0" fill="hold" grpId="0" nodeType="withEffect">
                                  <p:stCondLst>
                                    <p:cond delay="10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1000"/>
                                        <p:tgtEl>
                                          <p:spTgt spid="46"/>
                                        </p:tgtEl>
                                      </p:cBhvr>
                                    </p:animEffect>
                                    <p:anim calcmode="lin" valueType="num">
                                      <p:cBhvr>
                                        <p:cTn id="36" dur="1000" fill="hold"/>
                                        <p:tgtEl>
                                          <p:spTgt spid="46"/>
                                        </p:tgtEl>
                                        <p:attrNameLst>
                                          <p:attrName>ppt_x</p:attrName>
                                        </p:attrNameLst>
                                      </p:cBhvr>
                                      <p:tavLst>
                                        <p:tav tm="0">
                                          <p:val>
                                            <p:strVal val="#ppt_x"/>
                                          </p:val>
                                        </p:tav>
                                        <p:tav tm="100000">
                                          <p:val>
                                            <p:strVal val="#ppt_x"/>
                                          </p:val>
                                        </p:tav>
                                      </p:tavLst>
                                    </p:anim>
                                    <p:anim calcmode="lin" valueType="num">
                                      <p:cBhvr>
                                        <p:cTn id="37" dur="1000" fill="hold"/>
                                        <p:tgtEl>
                                          <p:spTgt spid="46"/>
                                        </p:tgtEl>
                                        <p:attrNameLst>
                                          <p:attrName>ppt_y</p:attrName>
                                        </p:attrNameLst>
                                      </p:cBhvr>
                                      <p:tavLst>
                                        <p:tav tm="0">
                                          <p:val>
                                            <p:strVal val="#ppt_y-.1"/>
                                          </p:val>
                                        </p:tav>
                                        <p:tav tm="100000">
                                          <p:val>
                                            <p:strVal val="#ppt_y"/>
                                          </p:val>
                                        </p:tav>
                                      </p:tavLst>
                                    </p:anim>
                                  </p:childTnLst>
                                </p:cTn>
                              </p:par>
                              <p:par>
                                <p:cTn id="38" presetID="47" presetClass="entr" presetSubtype="0" fill="hold" grpId="0" nodeType="withEffect">
                                  <p:stCondLst>
                                    <p:cond delay="20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1000"/>
                                        <p:tgtEl>
                                          <p:spTgt spid="47"/>
                                        </p:tgtEl>
                                      </p:cBhvr>
                                    </p:animEffect>
                                    <p:anim calcmode="lin" valueType="num">
                                      <p:cBhvr>
                                        <p:cTn id="41" dur="1000" fill="hold"/>
                                        <p:tgtEl>
                                          <p:spTgt spid="47"/>
                                        </p:tgtEl>
                                        <p:attrNameLst>
                                          <p:attrName>ppt_x</p:attrName>
                                        </p:attrNameLst>
                                      </p:cBhvr>
                                      <p:tavLst>
                                        <p:tav tm="0">
                                          <p:val>
                                            <p:strVal val="#ppt_x"/>
                                          </p:val>
                                        </p:tav>
                                        <p:tav tm="100000">
                                          <p:val>
                                            <p:strVal val="#ppt_x"/>
                                          </p:val>
                                        </p:tav>
                                      </p:tavLst>
                                    </p:anim>
                                    <p:anim calcmode="lin" valueType="num">
                                      <p:cBhvr>
                                        <p:cTn id="42" dur="1000" fill="hold"/>
                                        <p:tgtEl>
                                          <p:spTgt spid="47"/>
                                        </p:tgtEl>
                                        <p:attrNameLst>
                                          <p:attrName>ppt_y</p:attrName>
                                        </p:attrNameLst>
                                      </p:cBhvr>
                                      <p:tavLst>
                                        <p:tav tm="0">
                                          <p:val>
                                            <p:strVal val="#ppt_y-.1"/>
                                          </p:val>
                                        </p:tav>
                                        <p:tav tm="100000">
                                          <p:val>
                                            <p:strVal val="#ppt_y"/>
                                          </p:val>
                                        </p:tav>
                                      </p:tavLst>
                                    </p:anim>
                                  </p:childTnLst>
                                </p:cTn>
                              </p:par>
                              <p:par>
                                <p:cTn id="43" presetID="47" presetClass="entr" presetSubtype="0" fill="hold" grpId="0" nodeType="withEffect">
                                  <p:stCondLst>
                                    <p:cond delay="300"/>
                                  </p:stCondLst>
                                  <p:childTnLst>
                                    <p:set>
                                      <p:cBhvr>
                                        <p:cTn id="44" dur="1" fill="hold">
                                          <p:stCondLst>
                                            <p:cond delay="0"/>
                                          </p:stCondLst>
                                        </p:cTn>
                                        <p:tgtEl>
                                          <p:spTgt spid="48"/>
                                        </p:tgtEl>
                                        <p:attrNameLst>
                                          <p:attrName>style.visibility</p:attrName>
                                        </p:attrNameLst>
                                      </p:cBhvr>
                                      <p:to>
                                        <p:strVal val="visible"/>
                                      </p:to>
                                    </p:set>
                                    <p:animEffect transition="in" filter="fade">
                                      <p:cBhvr>
                                        <p:cTn id="45" dur="1000"/>
                                        <p:tgtEl>
                                          <p:spTgt spid="48"/>
                                        </p:tgtEl>
                                      </p:cBhvr>
                                    </p:animEffect>
                                    <p:anim calcmode="lin" valueType="num">
                                      <p:cBhvr>
                                        <p:cTn id="46" dur="1000" fill="hold"/>
                                        <p:tgtEl>
                                          <p:spTgt spid="48"/>
                                        </p:tgtEl>
                                        <p:attrNameLst>
                                          <p:attrName>ppt_x</p:attrName>
                                        </p:attrNameLst>
                                      </p:cBhvr>
                                      <p:tavLst>
                                        <p:tav tm="0">
                                          <p:val>
                                            <p:strVal val="#ppt_x"/>
                                          </p:val>
                                        </p:tav>
                                        <p:tav tm="100000">
                                          <p:val>
                                            <p:strVal val="#ppt_x"/>
                                          </p:val>
                                        </p:tav>
                                      </p:tavLst>
                                    </p:anim>
                                    <p:anim calcmode="lin" valueType="num">
                                      <p:cBhvr>
                                        <p:cTn id="47" dur="1000" fill="hold"/>
                                        <p:tgtEl>
                                          <p:spTgt spid="48"/>
                                        </p:tgtEl>
                                        <p:attrNameLst>
                                          <p:attrName>ppt_y</p:attrName>
                                        </p:attrNameLst>
                                      </p:cBhvr>
                                      <p:tavLst>
                                        <p:tav tm="0">
                                          <p:val>
                                            <p:strVal val="#ppt_y-.1"/>
                                          </p:val>
                                        </p:tav>
                                        <p:tav tm="100000">
                                          <p:val>
                                            <p:strVal val="#ppt_y"/>
                                          </p:val>
                                        </p:tav>
                                      </p:tavLst>
                                    </p:anim>
                                  </p:childTnLst>
                                </p:cTn>
                              </p:par>
                              <p:par>
                                <p:cTn id="48" presetID="47" presetClass="entr" presetSubtype="0" fill="hold" grpId="0" nodeType="withEffect">
                                  <p:stCondLst>
                                    <p:cond delay="400"/>
                                  </p:stCondLst>
                                  <p:childTnLst>
                                    <p:set>
                                      <p:cBhvr>
                                        <p:cTn id="49" dur="1" fill="hold">
                                          <p:stCondLst>
                                            <p:cond delay="0"/>
                                          </p:stCondLst>
                                        </p:cTn>
                                        <p:tgtEl>
                                          <p:spTgt spid="49"/>
                                        </p:tgtEl>
                                        <p:attrNameLst>
                                          <p:attrName>style.visibility</p:attrName>
                                        </p:attrNameLst>
                                      </p:cBhvr>
                                      <p:to>
                                        <p:strVal val="visible"/>
                                      </p:to>
                                    </p:set>
                                    <p:animEffect transition="in" filter="fade">
                                      <p:cBhvr>
                                        <p:cTn id="50" dur="1000"/>
                                        <p:tgtEl>
                                          <p:spTgt spid="49"/>
                                        </p:tgtEl>
                                      </p:cBhvr>
                                    </p:animEffect>
                                    <p:anim calcmode="lin" valueType="num">
                                      <p:cBhvr>
                                        <p:cTn id="51" dur="1000" fill="hold"/>
                                        <p:tgtEl>
                                          <p:spTgt spid="49"/>
                                        </p:tgtEl>
                                        <p:attrNameLst>
                                          <p:attrName>ppt_x</p:attrName>
                                        </p:attrNameLst>
                                      </p:cBhvr>
                                      <p:tavLst>
                                        <p:tav tm="0">
                                          <p:val>
                                            <p:strVal val="#ppt_x"/>
                                          </p:val>
                                        </p:tav>
                                        <p:tav tm="100000">
                                          <p:val>
                                            <p:strVal val="#ppt_x"/>
                                          </p:val>
                                        </p:tav>
                                      </p:tavLst>
                                    </p:anim>
                                    <p:anim calcmode="lin" valueType="num">
                                      <p:cBhvr>
                                        <p:cTn id="52" dur="1000" fill="hold"/>
                                        <p:tgtEl>
                                          <p:spTgt spid="49"/>
                                        </p:tgtEl>
                                        <p:attrNameLst>
                                          <p:attrName>ppt_y</p:attrName>
                                        </p:attrNameLst>
                                      </p:cBhvr>
                                      <p:tavLst>
                                        <p:tav tm="0">
                                          <p:val>
                                            <p:strVal val="#ppt_y-.1"/>
                                          </p:val>
                                        </p:tav>
                                        <p:tav tm="100000">
                                          <p:val>
                                            <p:strVal val="#ppt_y"/>
                                          </p:val>
                                        </p:tav>
                                      </p:tavLst>
                                    </p:anim>
                                  </p:childTnLst>
                                </p:cTn>
                              </p:par>
                              <p:par>
                                <p:cTn id="53" presetID="47" presetClass="entr" presetSubtype="0" fill="hold" grpId="0" nodeType="withEffect">
                                  <p:stCondLst>
                                    <p:cond delay="50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1000"/>
                                        <p:tgtEl>
                                          <p:spTgt spid="50"/>
                                        </p:tgtEl>
                                      </p:cBhvr>
                                    </p:animEffect>
                                    <p:anim calcmode="lin" valueType="num">
                                      <p:cBhvr>
                                        <p:cTn id="56" dur="1000" fill="hold"/>
                                        <p:tgtEl>
                                          <p:spTgt spid="50"/>
                                        </p:tgtEl>
                                        <p:attrNameLst>
                                          <p:attrName>ppt_x</p:attrName>
                                        </p:attrNameLst>
                                      </p:cBhvr>
                                      <p:tavLst>
                                        <p:tav tm="0">
                                          <p:val>
                                            <p:strVal val="#ppt_x"/>
                                          </p:val>
                                        </p:tav>
                                        <p:tav tm="100000">
                                          <p:val>
                                            <p:strVal val="#ppt_x"/>
                                          </p:val>
                                        </p:tav>
                                      </p:tavLst>
                                    </p:anim>
                                    <p:anim calcmode="lin" valueType="num">
                                      <p:cBhvr>
                                        <p:cTn id="57" dur="1000" fill="hold"/>
                                        <p:tgtEl>
                                          <p:spTgt spid="50"/>
                                        </p:tgtEl>
                                        <p:attrNameLst>
                                          <p:attrName>ppt_y</p:attrName>
                                        </p:attrNameLst>
                                      </p:cBhvr>
                                      <p:tavLst>
                                        <p:tav tm="0">
                                          <p:val>
                                            <p:strVal val="#ppt_y-.1"/>
                                          </p:val>
                                        </p:tav>
                                        <p:tav tm="100000">
                                          <p:val>
                                            <p:strVal val="#ppt_y"/>
                                          </p:val>
                                        </p:tav>
                                      </p:tavLst>
                                    </p:anim>
                                  </p:childTnLst>
                                </p:cTn>
                              </p:par>
                              <p:par>
                                <p:cTn id="58" presetID="47" presetClass="entr" presetSubtype="0" fill="hold" grpId="0" nodeType="withEffect">
                                  <p:stCondLst>
                                    <p:cond delay="600"/>
                                  </p:stCondLst>
                                  <p:childTnLst>
                                    <p:set>
                                      <p:cBhvr>
                                        <p:cTn id="59" dur="1" fill="hold">
                                          <p:stCondLst>
                                            <p:cond delay="0"/>
                                          </p:stCondLst>
                                        </p:cTn>
                                        <p:tgtEl>
                                          <p:spTgt spid="51"/>
                                        </p:tgtEl>
                                        <p:attrNameLst>
                                          <p:attrName>style.visibility</p:attrName>
                                        </p:attrNameLst>
                                      </p:cBhvr>
                                      <p:to>
                                        <p:strVal val="visible"/>
                                      </p:to>
                                    </p:set>
                                    <p:animEffect transition="in" filter="fade">
                                      <p:cBhvr>
                                        <p:cTn id="60" dur="1000"/>
                                        <p:tgtEl>
                                          <p:spTgt spid="51"/>
                                        </p:tgtEl>
                                      </p:cBhvr>
                                    </p:animEffect>
                                    <p:anim calcmode="lin" valueType="num">
                                      <p:cBhvr>
                                        <p:cTn id="61" dur="1000" fill="hold"/>
                                        <p:tgtEl>
                                          <p:spTgt spid="51"/>
                                        </p:tgtEl>
                                        <p:attrNameLst>
                                          <p:attrName>ppt_x</p:attrName>
                                        </p:attrNameLst>
                                      </p:cBhvr>
                                      <p:tavLst>
                                        <p:tav tm="0">
                                          <p:val>
                                            <p:strVal val="#ppt_x"/>
                                          </p:val>
                                        </p:tav>
                                        <p:tav tm="100000">
                                          <p:val>
                                            <p:strVal val="#ppt_x"/>
                                          </p:val>
                                        </p:tav>
                                      </p:tavLst>
                                    </p:anim>
                                    <p:anim calcmode="lin" valueType="num">
                                      <p:cBhvr>
                                        <p:cTn id="62" dur="1000" fill="hold"/>
                                        <p:tgtEl>
                                          <p:spTgt spid="51"/>
                                        </p:tgtEl>
                                        <p:attrNameLst>
                                          <p:attrName>ppt_y</p:attrName>
                                        </p:attrNameLst>
                                      </p:cBhvr>
                                      <p:tavLst>
                                        <p:tav tm="0">
                                          <p:val>
                                            <p:strVal val="#ppt_y-.1"/>
                                          </p:val>
                                        </p:tav>
                                        <p:tav tm="100000">
                                          <p:val>
                                            <p:strVal val="#ppt_y"/>
                                          </p:val>
                                        </p:tav>
                                      </p:tavLst>
                                    </p:anim>
                                  </p:childTnLst>
                                </p:cTn>
                              </p:par>
                              <p:par>
                                <p:cTn id="63" presetID="47" presetClass="entr" presetSubtype="0" fill="hold" grpId="0" nodeType="withEffect">
                                  <p:stCondLst>
                                    <p:cond delay="700"/>
                                  </p:stCondLst>
                                  <p:childTnLst>
                                    <p:set>
                                      <p:cBhvr>
                                        <p:cTn id="64" dur="1" fill="hold">
                                          <p:stCondLst>
                                            <p:cond delay="0"/>
                                          </p:stCondLst>
                                        </p:cTn>
                                        <p:tgtEl>
                                          <p:spTgt spid="52"/>
                                        </p:tgtEl>
                                        <p:attrNameLst>
                                          <p:attrName>style.visibility</p:attrName>
                                        </p:attrNameLst>
                                      </p:cBhvr>
                                      <p:to>
                                        <p:strVal val="visible"/>
                                      </p:to>
                                    </p:set>
                                    <p:animEffect transition="in" filter="fade">
                                      <p:cBhvr>
                                        <p:cTn id="65" dur="1000"/>
                                        <p:tgtEl>
                                          <p:spTgt spid="52"/>
                                        </p:tgtEl>
                                      </p:cBhvr>
                                    </p:animEffect>
                                    <p:anim calcmode="lin" valueType="num">
                                      <p:cBhvr>
                                        <p:cTn id="66" dur="1000" fill="hold"/>
                                        <p:tgtEl>
                                          <p:spTgt spid="52"/>
                                        </p:tgtEl>
                                        <p:attrNameLst>
                                          <p:attrName>ppt_x</p:attrName>
                                        </p:attrNameLst>
                                      </p:cBhvr>
                                      <p:tavLst>
                                        <p:tav tm="0">
                                          <p:val>
                                            <p:strVal val="#ppt_x"/>
                                          </p:val>
                                        </p:tav>
                                        <p:tav tm="100000">
                                          <p:val>
                                            <p:strVal val="#ppt_x"/>
                                          </p:val>
                                        </p:tav>
                                      </p:tavLst>
                                    </p:anim>
                                    <p:anim calcmode="lin" valueType="num">
                                      <p:cBhvr>
                                        <p:cTn id="67" dur="1000" fill="hold"/>
                                        <p:tgtEl>
                                          <p:spTgt spid="52"/>
                                        </p:tgtEl>
                                        <p:attrNameLst>
                                          <p:attrName>ppt_y</p:attrName>
                                        </p:attrNameLst>
                                      </p:cBhvr>
                                      <p:tavLst>
                                        <p:tav tm="0">
                                          <p:val>
                                            <p:strVal val="#ppt_y-.1"/>
                                          </p:val>
                                        </p:tav>
                                        <p:tav tm="100000">
                                          <p:val>
                                            <p:strVal val="#ppt_y"/>
                                          </p:val>
                                        </p:tav>
                                      </p:tavLst>
                                    </p:anim>
                                  </p:childTnLst>
                                </p:cTn>
                              </p:par>
                              <p:par>
                                <p:cTn id="68" presetID="47" presetClass="entr" presetSubtype="0" fill="hold" grpId="0" nodeType="withEffect">
                                  <p:stCondLst>
                                    <p:cond delay="800"/>
                                  </p:stCondLst>
                                  <p:childTnLst>
                                    <p:set>
                                      <p:cBhvr>
                                        <p:cTn id="69" dur="1" fill="hold">
                                          <p:stCondLst>
                                            <p:cond delay="0"/>
                                          </p:stCondLst>
                                        </p:cTn>
                                        <p:tgtEl>
                                          <p:spTgt spid="53"/>
                                        </p:tgtEl>
                                        <p:attrNameLst>
                                          <p:attrName>style.visibility</p:attrName>
                                        </p:attrNameLst>
                                      </p:cBhvr>
                                      <p:to>
                                        <p:strVal val="visible"/>
                                      </p:to>
                                    </p:set>
                                    <p:animEffect transition="in" filter="fade">
                                      <p:cBhvr>
                                        <p:cTn id="70" dur="1000"/>
                                        <p:tgtEl>
                                          <p:spTgt spid="53"/>
                                        </p:tgtEl>
                                      </p:cBhvr>
                                    </p:animEffect>
                                    <p:anim calcmode="lin" valueType="num">
                                      <p:cBhvr>
                                        <p:cTn id="71" dur="1000" fill="hold"/>
                                        <p:tgtEl>
                                          <p:spTgt spid="53"/>
                                        </p:tgtEl>
                                        <p:attrNameLst>
                                          <p:attrName>ppt_x</p:attrName>
                                        </p:attrNameLst>
                                      </p:cBhvr>
                                      <p:tavLst>
                                        <p:tav tm="0">
                                          <p:val>
                                            <p:strVal val="#ppt_x"/>
                                          </p:val>
                                        </p:tav>
                                        <p:tav tm="100000">
                                          <p:val>
                                            <p:strVal val="#ppt_x"/>
                                          </p:val>
                                        </p:tav>
                                      </p:tavLst>
                                    </p:anim>
                                    <p:anim calcmode="lin" valueType="num">
                                      <p:cBhvr>
                                        <p:cTn id="72" dur="1000" fill="hold"/>
                                        <p:tgtEl>
                                          <p:spTgt spid="53"/>
                                        </p:tgtEl>
                                        <p:attrNameLst>
                                          <p:attrName>ppt_y</p:attrName>
                                        </p:attrNameLst>
                                      </p:cBhvr>
                                      <p:tavLst>
                                        <p:tav tm="0">
                                          <p:val>
                                            <p:strVal val="#ppt_y-.1"/>
                                          </p:val>
                                        </p:tav>
                                        <p:tav tm="100000">
                                          <p:val>
                                            <p:strVal val="#ppt_y"/>
                                          </p:val>
                                        </p:tav>
                                      </p:tavLst>
                                    </p:anim>
                                  </p:childTnLst>
                                </p:cTn>
                              </p:par>
                              <p:par>
                                <p:cTn id="73" presetID="47" presetClass="entr" presetSubtype="0" fill="hold" grpId="0" nodeType="withEffect">
                                  <p:stCondLst>
                                    <p:cond delay="900"/>
                                  </p:stCondLst>
                                  <p:childTnLst>
                                    <p:set>
                                      <p:cBhvr>
                                        <p:cTn id="74" dur="1" fill="hold">
                                          <p:stCondLst>
                                            <p:cond delay="0"/>
                                          </p:stCondLst>
                                        </p:cTn>
                                        <p:tgtEl>
                                          <p:spTgt spid="54"/>
                                        </p:tgtEl>
                                        <p:attrNameLst>
                                          <p:attrName>style.visibility</p:attrName>
                                        </p:attrNameLst>
                                      </p:cBhvr>
                                      <p:to>
                                        <p:strVal val="visible"/>
                                      </p:to>
                                    </p:set>
                                    <p:animEffect transition="in" filter="fade">
                                      <p:cBhvr>
                                        <p:cTn id="75" dur="1000"/>
                                        <p:tgtEl>
                                          <p:spTgt spid="54"/>
                                        </p:tgtEl>
                                      </p:cBhvr>
                                    </p:animEffect>
                                    <p:anim calcmode="lin" valueType="num">
                                      <p:cBhvr>
                                        <p:cTn id="76" dur="1000" fill="hold"/>
                                        <p:tgtEl>
                                          <p:spTgt spid="54"/>
                                        </p:tgtEl>
                                        <p:attrNameLst>
                                          <p:attrName>ppt_x</p:attrName>
                                        </p:attrNameLst>
                                      </p:cBhvr>
                                      <p:tavLst>
                                        <p:tav tm="0">
                                          <p:val>
                                            <p:strVal val="#ppt_x"/>
                                          </p:val>
                                        </p:tav>
                                        <p:tav tm="100000">
                                          <p:val>
                                            <p:strVal val="#ppt_x"/>
                                          </p:val>
                                        </p:tav>
                                      </p:tavLst>
                                    </p:anim>
                                    <p:anim calcmode="lin" valueType="num">
                                      <p:cBhvr>
                                        <p:cTn id="77" dur="1000" fill="hold"/>
                                        <p:tgtEl>
                                          <p:spTgt spid="54"/>
                                        </p:tgtEl>
                                        <p:attrNameLst>
                                          <p:attrName>ppt_y</p:attrName>
                                        </p:attrNameLst>
                                      </p:cBhvr>
                                      <p:tavLst>
                                        <p:tav tm="0">
                                          <p:val>
                                            <p:strVal val="#ppt_y-.1"/>
                                          </p:val>
                                        </p:tav>
                                        <p:tav tm="100000">
                                          <p:val>
                                            <p:strVal val="#ppt_y"/>
                                          </p:val>
                                        </p:tav>
                                      </p:tavLst>
                                    </p:anim>
                                  </p:childTnLst>
                                </p:cTn>
                              </p:par>
                              <p:par>
                                <p:cTn id="78" presetID="47" presetClass="entr" presetSubtype="0" fill="hold" grpId="0" nodeType="with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fade">
                                      <p:cBhvr>
                                        <p:cTn id="80" dur="1000"/>
                                        <p:tgtEl>
                                          <p:spTgt spid="55"/>
                                        </p:tgtEl>
                                      </p:cBhvr>
                                    </p:animEffect>
                                    <p:anim calcmode="lin" valueType="num">
                                      <p:cBhvr>
                                        <p:cTn id="81" dur="1000" fill="hold"/>
                                        <p:tgtEl>
                                          <p:spTgt spid="55"/>
                                        </p:tgtEl>
                                        <p:attrNameLst>
                                          <p:attrName>ppt_x</p:attrName>
                                        </p:attrNameLst>
                                      </p:cBhvr>
                                      <p:tavLst>
                                        <p:tav tm="0">
                                          <p:val>
                                            <p:strVal val="#ppt_x"/>
                                          </p:val>
                                        </p:tav>
                                        <p:tav tm="100000">
                                          <p:val>
                                            <p:strVal val="#ppt_x"/>
                                          </p:val>
                                        </p:tav>
                                      </p:tavLst>
                                    </p:anim>
                                    <p:anim calcmode="lin" valueType="num">
                                      <p:cBhvr>
                                        <p:cTn id="82" dur="1000" fill="hold"/>
                                        <p:tgtEl>
                                          <p:spTgt spid="55"/>
                                        </p:tgtEl>
                                        <p:attrNameLst>
                                          <p:attrName>ppt_y</p:attrName>
                                        </p:attrNameLst>
                                      </p:cBhvr>
                                      <p:tavLst>
                                        <p:tav tm="0">
                                          <p:val>
                                            <p:strVal val="#ppt_y-.1"/>
                                          </p:val>
                                        </p:tav>
                                        <p:tav tm="100000">
                                          <p:val>
                                            <p:strVal val="#ppt_y"/>
                                          </p:val>
                                        </p:tav>
                                      </p:tavLst>
                                    </p:anim>
                                  </p:childTnLst>
                                </p:cTn>
                              </p:par>
                              <p:par>
                                <p:cTn id="83" presetID="47" presetClass="entr" presetSubtype="0" fill="hold" grpId="0" nodeType="withEffect">
                                  <p:stCondLst>
                                    <p:cond delay="100"/>
                                  </p:stCondLst>
                                  <p:childTnLst>
                                    <p:set>
                                      <p:cBhvr>
                                        <p:cTn id="84" dur="1" fill="hold">
                                          <p:stCondLst>
                                            <p:cond delay="0"/>
                                          </p:stCondLst>
                                        </p:cTn>
                                        <p:tgtEl>
                                          <p:spTgt spid="56"/>
                                        </p:tgtEl>
                                        <p:attrNameLst>
                                          <p:attrName>style.visibility</p:attrName>
                                        </p:attrNameLst>
                                      </p:cBhvr>
                                      <p:to>
                                        <p:strVal val="visible"/>
                                      </p:to>
                                    </p:set>
                                    <p:animEffect transition="in" filter="fade">
                                      <p:cBhvr>
                                        <p:cTn id="85" dur="1000"/>
                                        <p:tgtEl>
                                          <p:spTgt spid="56"/>
                                        </p:tgtEl>
                                      </p:cBhvr>
                                    </p:animEffect>
                                    <p:anim calcmode="lin" valueType="num">
                                      <p:cBhvr>
                                        <p:cTn id="86" dur="1000" fill="hold"/>
                                        <p:tgtEl>
                                          <p:spTgt spid="56"/>
                                        </p:tgtEl>
                                        <p:attrNameLst>
                                          <p:attrName>ppt_x</p:attrName>
                                        </p:attrNameLst>
                                      </p:cBhvr>
                                      <p:tavLst>
                                        <p:tav tm="0">
                                          <p:val>
                                            <p:strVal val="#ppt_x"/>
                                          </p:val>
                                        </p:tav>
                                        <p:tav tm="100000">
                                          <p:val>
                                            <p:strVal val="#ppt_x"/>
                                          </p:val>
                                        </p:tav>
                                      </p:tavLst>
                                    </p:anim>
                                    <p:anim calcmode="lin" valueType="num">
                                      <p:cBhvr>
                                        <p:cTn id="87" dur="1000" fill="hold"/>
                                        <p:tgtEl>
                                          <p:spTgt spid="56"/>
                                        </p:tgtEl>
                                        <p:attrNameLst>
                                          <p:attrName>ppt_y</p:attrName>
                                        </p:attrNameLst>
                                      </p:cBhvr>
                                      <p:tavLst>
                                        <p:tav tm="0">
                                          <p:val>
                                            <p:strVal val="#ppt_y-.1"/>
                                          </p:val>
                                        </p:tav>
                                        <p:tav tm="100000">
                                          <p:val>
                                            <p:strVal val="#ppt_y"/>
                                          </p:val>
                                        </p:tav>
                                      </p:tavLst>
                                    </p:anim>
                                  </p:childTnLst>
                                </p:cTn>
                              </p:par>
                              <p:par>
                                <p:cTn id="88" presetID="47" presetClass="entr" presetSubtype="0" fill="hold" grpId="0" nodeType="withEffect">
                                  <p:stCondLst>
                                    <p:cond delay="200"/>
                                  </p:stCondLst>
                                  <p:childTnLst>
                                    <p:set>
                                      <p:cBhvr>
                                        <p:cTn id="89" dur="1" fill="hold">
                                          <p:stCondLst>
                                            <p:cond delay="0"/>
                                          </p:stCondLst>
                                        </p:cTn>
                                        <p:tgtEl>
                                          <p:spTgt spid="57"/>
                                        </p:tgtEl>
                                        <p:attrNameLst>
                                          <p:attrName>style.visibility</p:attrName>
                                        </p:attrNameLst>
                                      </p:cBhvr>
                                      <p:to>
                                        <p:strVal val="visible"/>
                                      </p:to>
                                    </p:set>
                                    <p:animEffect transition="in" filter="fade">
                                      <p:cBhvr>
                                        <p:cTn id="90" dur="1000"/>
                                        <p:tgtEl>
                                          <p:spTgt spid="57"/>
                                        </p:tgtEl>
                                      </p:cBhvr>
                                    </p:animEffect>
                                    <p:anim calcmode="lin" valueType="num">
                                      <p:cBhvr>
                                        <p:cTn id="91" dur="1000" fill="hold"/>
                                        <p:tgtEl>
                                          <p:spTgt spid="57"/>
                                        </p:tgtEl>
                                        <p:attrNameLst>
                                          <p:attrName>ppt_x</p:attrName>
                                        </p:attrNameLst>
                                      </p:cBhvr>
                                      <p:tavLst>
                                        <p:tav tm="0">
                                          <p:val>
                                            <p:strVal val="#ppt_x"/>
                                          </p:val>
                                        </p:tav>
                                        <p:tav tm="100000">
                                          <p:val>
                                            <p:strVal val="#ppt_x"/>
                                          </p:val>
                                        </p:tav>
                                      </p:tavLst>
                                    </p:anim>
                                    <p:anim calcmode="lin" valueType="num">
                                      <p:cBhvr>
                                        <p:cTn id="92" dur="1000" fill="hold"/>
                                        <p:tgtEl>
                                          <p:spTgt spid="57"/>
                                        </p:tgtEl>
                                        <p:attrNameLst>
                                          <p:attrName>ppt_y</p:attrName>
                                        </p:attrNameLst>
                                      </p:cBhvr>
                                      <p:tavLst>
                                        <p:tav tm="0">
                                          <p:val>
                                            <p:strVal val="#ppt_y-.1"/>
                                          </p:val>
                                        </p:tav>
                                        <p:tav tm="100000">
                                          <p:val>
                                            <p:strVal val="#ppt_y"/>
                                          </p:val>
                                        </p:tav>
                                      </p:tavLst>
                                    </p:anim>
                                  </p:childTnLst>
                                </p:cTn>
                              </p:par>
                              <p:par>
                                <p:cTn id="93" presetID="47" presetClass="entr" presetSubtype="0" fill="hold" grpId="0" nodeType="withEffect">
                                  <p:stCondLst>
                                    <p:cond delay="300"/>
                                  </p:stCondLst>
                                  <p:childTnLst>
                                    <p:set>
                                      <p:cBhvr>
                                        <p:cTn id="94" dur="1" fill="hold">
                                          <p:stCondLst>
                                            <p:cond delay="0"/>
                                          </p:stCondLst>
                                        </p:cTn>
                                        <p:tgtEl>
                                          <p:spTgt spid="58"/>
                                        </p:tgtEl>
                                        <p:attrNameLst>
                                          <p:attrName>style.visibility</p:attrName>
                                        </p:attrNameLst>
                                      </p:cBhvr>
                                      <p:to>
                                        <p:strVal val="visible"/>
                                      </p:to>
                                    </p:set>
                                    <p:animEffect transition="in" filter="fade">
                                      <p:cBhvr>
                                        <p:cTn id="95" dur="1000"/>
                                        <p:tgtEl>
                                          <p:spTgt spid="58"/>
                                        </p:tgtEl>
                                      </p:cBhvr>
                                    </p:animEffect>
                                    <p:anim calcmode="lin" valueType="num">
                                      <p:cBhvr>
                                        <p:cTn id="96" dur="1000" fill="hold"/>
                                        <p:tgtEl>
                                          <p:spTgt spid="58"/>
                                        </p:tgtEl>
                                        <p:attrNameLst>
                                          <p:attrName>ppt_x</p:attrName>
                                        </p:attrNameLst>
                                      </p:cBhvr>
                                      <p:tavLst>
                                        <p:tav tm="0">
                                          <p:val>
                                            <p:strVal val="#ppt_x"/>
                                          </p:val>
                                        </p:tav>
                                        <p:tav tm="100000">
                                          <p:val>
                                            <p:strVal val="#ppt_x"/>
                                          </p:val>
                                        </p:tav>
                                      </p:tavLst>
                                    </p:anim>
                                    <p:anim calcmode="lin" valueType="num">
                                      <p:cBhvr>
                                        <p:cTn id="97" dur="1000" fill="hold"/>
                                        <p:tgtEl>
                                          <p:spTgt spid="58"/>
                                        </p:tgtEl>
                                        <p:attrNameLst>
                                          <p:attrName>ppt_y</p:attrName>
                                        </p:attrNameLst>
                                      </p:cBhvr>
                                      <p:tavLst>
                                        <p:tav tm="0">
                                          <p:val>
                                            <p:strVal val="#ppt_y-.1"/>
                                          </p:val>
                                        </p:tav>
                                        <p:tav tm="100000">
                                          <p:val>
                                            <p:strVal val="#ppt_y"/>
                                          </p:val>
                                        </p:tav>
                                      </p:tavLst>
                                    </p:anim>
                                  </p:childTnLst>
                                </p:cTn>
                              </p:par>
                              <p:par>
                                <p:cTn id="98" presetID="47" presetClass="entr" presetSubtype="0" fill="hold" grpId="0" nodeType="withEffect">
                                  <p:stCondLst>
                                    <p:cond delay="400"/>
                                  </p:stCondLst>
                                  <p:childTnLst>
                                    <p:set>
                                      <p:cBhvr>
                                        <p:cTn id="99" dur="1" fill="hold">
                                          <p:stCondLst>
                                            <p:cond delay="0"/>
                                          </p:stCondLst>
                                        </p:cTn>
                                        <p:tgtEl>
                                          <p:spTgt spid="59"/>
                                        </p:tgtEl>
                                        <p:attrNameLst>
                                          <p:attrName>style.visibility</p:attrName>
                                        </p:attrNameLst>
                                      </p:cBhvr>
                                      <p:to>
                                        <p:strVal val="visible"/>
                                      </p:to>
                                    </p:set>
                                    <p:animEffect transition="in" filter="fade">
                                      <p:cBhvr>
                                        <p:cTn id="100" dur="1000"/>
                                        <p:tgtEl>
                                          <p:spTgt spid="59"/>
                                        </p:tgtEl>
                                      </p:cBhvr>
                                    </p:animEffect>
                                    <p:anim calcmode="lin" valueType="num">
                                      <p:cBhvr>
                                        <p:cTn id="101" dur="1000" fill="hold"/>
                                        <p:tgtEl>
                                          <p:spTgt spid="59"/>
                                        </p:tgtEl>
                                        <p:attrNameLst>
                                          <p:attrName>ppt_x</p:attrName>
                                        </p:attrNameLst>
                                      </p:cBhvr>
                                      <p:tavLst>
                                        <p:tav tm="0">
                                          <p:val>
                                            <p:strVal val="#ppt_x"/>
                                          </p:val>
                                        </p:tav>
                                        <p:tav tm="100000">
                                          <p:val>
                                            <p:strVal val="#ppt_x"/>
                                          </p:val>
                                        </p:tav>
                                      </p:tavLst>
                                    </p:anim>
                                    <p:anim calcmode="lin" valueType="num">
                                      <p:cBhvr>
                                        <p:cTn id="102" dur="1000" fill="hold"/>
                                        <p:tgtEl>
                                          <p:spTgt spid="59"/>
                                        </p:tgtEl>
                                        <p:attrNameLst>
                                          <p:attrName>ppt_y</p:attrName>
                                        </p:attrNameLst>
                                      </p:cBhvr>
                                      <p:tavLst>
                                        <p:tav tm="0">
                                          <p:val>
                                            <p:strVal val="#ppt_y-.1"/>
                                          </p:val>
                                        </p:tav>
                                        <p:tav tm="100000">
                                          <p:val>
                                            <p:strVal val="#ppt_y"/>
                                          </p:val>
                                        </p:tav>
                                      </p:tavLst>
                                    </p:anim>
                                  </p:childTnLst>
                                </p:cTn>
                              </p:par>
                              <p:par>
                                <p:cTn id="103" presetID="47" presetClass="entr" presetSubtype="0" fill="hold" grpId="0" nodeType="withEffect">
                                  <p:stCondLst>
                                    <p:cond delay="500"/>
                                  </p:stCondLst>
                                  <p:childTnLst>
                                    <p:set>
                                      <p:cBhvr>
                                        <p:cTn id="104" dur="1" fill="hold">
                                          <p:stCondLst>
                                            <p:cond delay="0"/>
                                          </p:stCondLst>
                                        </p:cTn>
                                        <p:tgtEl>
                                          <p:spTgt spid="60"/>
                                        </p:tgtEl>
                                        <p:attrNameLst>
                                          <p:attrName>style.visibility</p:attrName>
                                        </p:attrNameLst>
                                      </p:cBhvr>
                                      <p:to>
                                        <p:strVal val="visible"/>
                                      </p:to>
                                    </p:set>
                                    <p:animEffect transition="in" filter="fade">
                                      <p:cBhvr>
                                        <p:cTn id="105" dur="1000"/>
                                        <p:tgtEl>
                                          <p:spTgt spid="60"/>
                                        </p:tgtEl>
                                      </p:cBhvr>
                                    </p:animEffect>
                                    <p:anim calcmode="lin" valueType="num">
                                      <p:cBhvr>
                                        <p:cTn id="106" dur="1000" fill="hold"/>
                                        <p:tgtEl>
                                          <p:spTgt spid="60"/>
                                        </p:tgtEl>
                                        <p:attrNameLst>
                                          <p:attrName>ppt_x</p:attrName>
                                        </p:attrNameLst>
                                      </p:cBhvr>
                                      <p:tavLst>
                                        <p:tav tm="0">
                                          <p:val>
                                            <p:strVal val="#ppt_x"/>
                                          </p:val>
                                        </p:tav>
                                        <p:tav tm="100000">
                                          <p:val>
                                            <p:strVal val="#ppt_x"/>
                                          </p:val>
                                        </p:tav>
                                      </p:tavLst>
                                    </p:anim>
                                    <p:anim calcmode="lin" valueType="num">
                                      <p:cBhvr>
                                        <p:cTn id="107" dur="1000" fill="hold"/>
                                        <p:tgtEl>
                                          <p:spTgt spid="60"/>
                                        </p:tgtEl>
                                        <p:attrNameLst>
                                          <p:attrName>ppt_y</p:attrName>
                                        </p:attrNameLst>
                                      </p:cBhvr>
                                      <p:tavLst>
                                        <p:tav tm="0">
                                          <p:val>
                                            <p:strVal val="#ppt_y-.1"/>
                                          </p:val>
                                        </p:tav>
                                        <p:tav tm="100000">
                                          <p:val>
                                            <p:strVal val="#ppt_y"/>
                                          </p:val>
                                        </p:tav>
                                      </p:tavLst>
                                    </p:anim>
                                  </p:childTnLst>
                                </p:cTn>
                              </p:par>
                              <p:par>
                                <p:cTn id="108" presetID="47" presetClass="entr" presetSubtype="0" fill="hold" grpId="0" nodeType="withEffect">
                                  <p:stCondLst>
                                    <p:cond delay="600"/>
                                  </p:stCondLst>
                                  <p:childTnLst>
                                    <p:set>
                                      <p:cBhvr>
                                        <p:cTn id="109" dur="1" fill="hold">
                                          <p:stCondLst>
                                            <p:cond delay="0"/>
                                          </p:stCondLst>
                                        </p:cTn>
                                        <p:tgtEl>
                                          <p:spTgt spid="61"/>
                                        </p:tgtEl>
                                        <p:attrNameLst>
                                          <p:attrName>style.visibility</p:attrName>
                                        </p:attrNameLst>
                                      </p:cBhvr>
                                      <p:to>
                                        <p:strVal val="visible"/>
                                      </p:to>
                                    </p:set>
                                    <p:animEffect transition="in" filter="fade">
                                      <p:cBhvr>
                                        <p:cTn id="110" dur="1000"/>
                                        <p:tgtEl>
                                          <p:spTgt spid="61"/>
                                        </p:tgtEl>
                                      </p:cBhvr>
                                    </p:animEffect>
                                    <p:anim calcmode="lin" valueType="num">
                                      <p:cBhvr>
                                        <p:cTn id="111" dur="1000" fill="hold"/>
                                        <p:tgtEl>
                                          <p:spTgt spid="61"/>
                                        </p:tgtEl>
                                        <p:attrNameLst>
                                          <p:attrName>ppt_x</p:attrName>
                                        </p:attrNameLst>
                                      </p:cBhvr>
                                      <p:tavLst>
                                        <p:tav tm="0">
                                          <p:val>
                                            <p:strVal val="#ppt_x"/>
                                          </p:val>
                                        </p:tav>
                                        <p:tav tm="100000">
                                          <p:val>
                                            <p:strVal val="#ppt_x"/>
                                          </p:val>
                                        </p:tav>
                                      </p:tavLst>
                                    </p:anim>
                                    <p:anim calcmode="lin" valueType="num">
                                      <p:cBhvr>
                                        <p:cTn id="112" dur="1000" fill="hold"/>
                                        <p:tgtEl>
                                          <p:spTgt spid="61"/>
                                        </p:tgtEl>
                                        <p:attrNameLst>
                                          <p:attrName>ppt_y</p:attrName>
                                        </p:attrNameLst>
                                      </p:cBhvr>
                                      <p:tavLst>
                                        <p:tav tm="0">
                                          <p:val>
                                            <p:strVal val="#ppt_y-.1"/>
                                          </p:val>
                                        </p:tav>
                                        <p:tav tm="100000">
                                          <p:val>
                                            <p:strVal val="#ppt_y"/>
                                          </p:val>
                                        </p:tav>
                                      </p:tavLst>
                                    </p:anim>
                                  </p:childTnLst>
                                </p:cTn>
                              </p:par>
                              <p:par>
                                <p:cTn id="113" presetID="47" presetClass="entr" presetSubtype="0" fill="hold" grpId="0" nodeType="withEffect">
                                  <p:stCondLst>
                                    <p:cond delay="700"/>
                                  </p:stCondLst>
                                  <p:childTnLst>
                                    <p:set>
                                      <p:cBhvr>
                                        <p:cTn id="114" dur="1" fill="hold">
                                          <p:stCondLst>
                                            <p:cond delay="0"/>
                                          </p:stCondLst>
                                        </p:cTn>
                                        <p:tgtEl>
                                          <p:spTgt spid="62"/>
                                        </p:tgtEl>
                                        <p:attrNameLst>
                                          <p:attrName>style.visibility</p:attrName>
                                        </p:attrNameLst>
                                      </p:cBhvr>
                                      <p:to>
                                        <p:strVal val="visible"/>
                                      </p:to>
                                    </p:set>
                                    <p:animEffect transition="in" filter="fade">
                                      <p:cBhvr>
                                        <p:cTn id="115" dur="1000"/>
                                        <p:tgtEl>
                                          <p:spTgt spid="62"/>
                                        </p:tgtEl>
                                      </p:cBhvr>
                                    </p:animEffect>
                                    <p:anim calcmode="lin" valueType="num">
                                      <p:cBhvr>
                                        <p:cTn id="116" dur="1000" fill="hold"/>
                                        <p:tgtEl>
                                          <p:spTgt spid="62"/>
                                        </p:tgtEl>
                                        <p:attrNameLst>
                                          <p:attrName>ppt_x</p:attrName>
                                        </p:attrNameLst>
                                      </p:cBhvr>
                                      <p:tavLst>
                                        <p:tav tm="0">
                                          <p:val>
                                            <p:strVal val="#ppt_x"/>
                                          </p:val>
                                        </p:tav>
                                        <p:tav tm="100000">
                                          <p:val>
                                            <p:strVal val="#ppt_x"/>
                                          </p:val>
                                        </p:tav>
                                      </p:tavLst>
                                    </p:anim>
                                    <p:anim calcmode="lin" valueType="num">
                                      <p:cBhvr>
                                        <p:cTn id="117" dur="1000" fill="hold"/>
                                        <p:tgtEl>
                                          <p:spTgt spid="62"/>
                                        </p:tgtEl>
                                        <p:attrNameLst>
                                          <p:attrName>ppt_y</p:attrName>
                                        </p:attrNameLst>
                                      </p:cBhvr>
                                      <p:tavLst>
                                        <p:tav tm="0">
                                          <p:val>
                                            <p:strVal val="#ppt_y-.1"/>
                                          </p:val>
                                        </p:tav>
                                        <p:tav tm="100000">
                                          <p:val>
                                            <p:strVal val="#ppt_y"/>
                                          </p:val>
                                        </p:tav>
                                      </p:tavLst>
                                    </p:anim>
                                  </p:childTnLst>
                                </p:cTn>
                              </p:par>
                              <p:par>
                                <p:cTn id="118" presetID="47" presetClass="entr" presetSubtype="0" fill="hold" grpId="0" nodeType="withEffect">
                                  <p:stCondLst>
                                    <p:cond delay="800"/>
                                  </p:stCondLst>
                                  <p:childTnLst>
                                    <p:set>
                                      <p:cBhvr>
                                        <p:cTn id="119" dur="1" fill="hold">
                                          <p:stCondLst>
                                            <p:cond delay="0"/>
                                          </p:stCondLst>
                                        </p:cTn>
                                        <p:tgtEl>
                                          <p:spTgt spid="63"/>
                                        </p:tgtEl>
                                        <p:attrNameLst>
                                          <p:attrName>style.visibility</p:attrName>
                                        </p:attrNameLst>
                                      </p:cBhvr>
                                      <p:to>
                                        <p:strVal val="visible"/>
                                      </p:to>
                                    </p:set>
                                    <p:animEffect transition="in" filter="fade">
                                      <p:cBhvr>
                                        <p:cTn id="120" dur="1000"/>
                                        <p:tgtEl>
                                          <p:spTgt spid="63"/>
                                        </p:tgtEl>
                                      </p:cBhvr>
                                    </p:animEffect>
                                    <p:anim calcmode="lin" valueType="num">
                                      <p:cBhvr>
                                        <p:cTn id="121" dur="1000" fill="hold"/>
                                        <p:tgtEl>
                                          <p:spTgt spid="63"/>
                                        </p:tgtEl>
                                        <p:attrNameLst>
                                          <p:attrName>ppt_x</p:attrName>
                                        </p:attrNameLst>
                                      </p:cBhvr>
                                      <p:tavLst>
                                        <p:tav tm="0">
                                          <p:val>
                                            <p:strVal val="#ppt_x"/>
                                          </p:val>
                                        </p:tav>
                                        <p:tav tm="100000">
                                          <p:val>
                                            <p:strVal val="#ppt_x"/>
                                          </p:val>
                                        </p:tav>
                                      </p:tavLst>
                                    </p:anim>
                                    <p:anim calcmode="lin" valueType="num">
                                      <p:cBhvr>
                                        <p:cTn id="122" dur="1000" fill="hold"/>
                                        <p:tgtEl>
                                          <p:spTgt spid="63"/>
                                        </p:tgtEl>
                                        <p:attrNameLst>
                                          <p:attrName>ppt_y</p:attrName>
                                        </p:attrNameLst>
                                      </p:cBhvr>
                                      <p:tavLst>
                                        <p:tav tm="0">
                                          <p:val>
                                            <p:strVal val="#ppt_y-.1"/>
                                          </p:val>
                                        </p:tav>
                                        <p:tav tm="100000">
                                          <p:val>
                                            <p:strVal val="#ppt_y"/>
                                          </p:val>
                                        </p:tav>
                                      </p:tavLst>
                                    </p:anim>
                                  </p:childTnLst>
                                </p:cTn>
                              </p:par>
                              <p:par>
                                <p:cTn id="123" presetID="47" presetClass="entr" presetSubtype="0" fill="hold" grpId="0" nodeType="withEffect">
                                  <p:stCondLst>
                                    <p:cond delay="900"/>
                                  </p:stCondLst>
                                  <p:childTnLst>
                                    <p:set>
                                      <p:cBhvr>
                                        <p:cTn id="124" dur="1" fill="hold">
                                          <p:stCondLst>
                                            <p:cond delay="0"/>
                                          </p:stCondLst>
                                        </p:cTn>
                                        <p:tgtEl>
                                          <p:spTgt spid="64"/>
                                        </p:tgtEl>
                                        <p:attrNameLst>
                                          <p:attrName>style.visibility</p:attrName>
                                        </p:attrNameLst>
                                      </p:cBhvr>
                                      <p:to>
                                        <p:strVal val="visible"/>
                                      </p:to>
                                    </p:set>
                                    <p:animEffect transition="in" filter="fade">
                                      <p:cBhvr>
                                        <p:cTn id="125" dur="1000"/>
                                        <p:tgtEl>
                                          <p:spTgt spid="64"/>
                                        </p:tgtEl>
                                      </p:cBhvr>
                                    </p:animEffect>
                                    <p:anim calcmode="lin" valueType="num">
                                      <p:cBhvr>
                                        <p:cTn id="126" dur="1000" fill="hold"/>
                                        <p:tgtEl>
                                          <p:spTgt spid="64"/>
                                        </p:tgtEl>
                                        <p:attrNameLst>
                                          <p:attrName>ppt_x</p:attrName>
                                        </p:attrNameLst>
                                      </p:cBhvr>
                                      <p:tavLst>
                                        <p:tav tm="0">
                                          <p:val>
                                            <p:strVal val="#ppt_x"/>
                                          </p:val>
                                        </p:tav>
                                        <p:tav tm="100000">
                                          <p:val>
                                            <p:strVal val="#ppt_x"/>
                                          </p:val>
                                        </p:tav>
                                      </p:tavLst>
                                    </p:anim>
                                    <p:anim calcmode="lin" valueType="num">
                                      <p:cBhvr>
                                        <p:cTn id="127" dur="1000" fill="hold"/>
                                        <p:tgtEl>
                                          <p:spTgt spid="64"/>
                                        </p:tgtEl>
                                        <p:attrNameLst>
                                          <p:attrName>ppt_y</p:attrName>
                                        </p:attrNameLst>
                                      </p:cBhvr>
                                      <p:tavLst>
                                        <p:tav tm="0">
                                          <p:val>
                                            <p:strVal val="#ppt_y-.1"/>
                                          </p:val>
                                        </p:tav>
                                        <p:tav tm="100000">
                                          <p:val>
                                            <p:strVal val="#ppt_y"/>
                                          </p:val>
                                        </p:tav>
                                      </p:tavLst>
                                    </p:anim>
                                  </p:childTnLst>
                                </p:cTn>
                              </p:par>
                            </p:childTnLst>
                          </p:cTn>
                        </p:par>
                        <p:par>
                          <p:cTn id="128" fill="hold">
                            <p:stCondLst>
                              <p:cond delay="4250"/>
                            </p:stCondLst>
                            <p:childTnLst>
                              <p:par>
                                <p:cTn id="129" presetID="2" presetClass="entr" presetSubtype="4" decel="100000" fill="hold" grpId="0" nodeType="afterEffect">
                                  <p:stCondLst>
                                    <p:cond delay="0"/>
                                  </p:stCondLst>
                                  <p:childTnLst>
                                    <p:set>
                                      <p:cBhvr>
                                        <p:cTn id="130" dur="1" fill="hold">
                                          <p:stCondLst>
                                            <p:cond delay="0"/>
                                          </p:stCondLst>
                                        </p:cTn>
                                        <p:tgtEl>
                                          <p:spTgt spid="93"/>
                                        </p:tgtEl>
                                        <p:attrNameLst>
                                          <p:attrName>style.visibility</p:attrName>
                                        </p:attrNameLst>
                                      </p:cBhvr>
                                      <p:to>
                                        <p:strVal val="visible"/>
                                      </p:to>
                                    </p:set>
                                    <p:anim calcmode="lin" valueType="num">
                                      <p:cBhvr additive="base">
                                        <p:cTn id="131" dur="500" fill="hold"/>
                                        <p:tgtEl>
                                          <p:spTgt spid="93"/>
                                        </p:tgtEl>
                                        <p:attrNameLst>
                                          <p:attrName>ppt_x</p:attrName>
                                        </p:attrNameLst>
                                      </p:cBhvr>
                                      <p:tavLst>
                                        <p:tav tm="0">
                                          <p:val>
                                            <p:strVal val="#ppt_x"/>
                                          </p:val>
                                        </p:tav>
                                        <p:tav tm="100000">
                                          <p:val>
                                            <p:strVal val="#ppt_x"/>
                                          </p:val>
                                        </p:tav>
                                      </p:tavLst>
                                    </p:anim>
                                    <p:anim calcmode="lin" valueType="num">
                                      <p:cBhvr additive="base">
                                        <p:cTn id="132" dur="500" fill="hold"/>
                                        <p:tgtEl>
                                          <p:spTgt spid="93"/>
                                        </p:tgtEl>
                                        <p:attrNameLst>
                                          <p:attrName>ppt_y</p:attrName>
                                        </p:attrNameLst>
                                      </p:cBhvr>
                                      <p:tavLst>
                                        <p:tav tm="0">
                                          <p:val>
                                            <p:strVal val="1+#ppt_h/2"/>
                                          </p:val>
                                        </p:tav>
                                        <p:tav tm="100000">
                                          <p:val>
                                            <p:strVal val="#ppt_y"/>
                                          </p:val>
                                        </p:tav>
                                      </p:tavLst>
                                    </p:anim>
                                  </p:childTnLst>
                                </p:cTn>
                              </p:par>
                              <p:par>
                                <p:cTn id="133" presetID="2" presetClass="entr" presetSubtype="4" decel="100000" fill="hold" grpId="0" nodeType="withEffect">
                                  <p:stCondLst>
                                    <p:cond delay="0"/>
                                  </p:stCondLst>
                                  <p:childTnLst>
                                    <p:set>
                                      <p:cBhvr>
                                        <p:cTn id="134" dur="1" fill="hold">
                                          <p:stCondLst>
                                            <p:cond delay="0"/>
                                          </p:stCondLst>
                                        </p:cTn>
                                        <p:tgtEl>
                                          <p:spTgt spid="94"/>
                                        </p:tgtEl>
                                        <p:attrNameLst>
                                          <p:attrName>style.visibility</p:attrName>
                                        </p:attrNameLst>
                                      </p:cBhvr>
                                      <p:to>
                                        <p:strVal val="visible"/>
                                      </p:to>
                                    </p:set>
                                    <p:anim calcmode="lin" valueType="num">
                                      <p:cBhvr additive="base">
                                        <p:cTn id="135" dur="500" fill="hold"/>
                                        <p:tgtEl>
                                          <p:spTgt spid="94"/>
                                        </p:tgtEl>
                                        <p:attrNameLst>
                                          <p:attrName>ppt_x</p:attrName>
                                        </p:attrNameLst>
                                      </p:cBhvr>
                                      <p:tavLst>
                                        <p:tav tm="0">
                                          <p:val>
                                            <p:strVal val="#ppt_x"/>
                                          </p:val>
                                        </p:tav>
                                        <p:tav tm="100000">
                                          <p:val>
                                            <p:strVal val="#ppt_x"/>
                                          </p:val>
                                        </p:tav>
                                      </p:tavLst>
                                    </p:anim>
                                    <p:anim calcmode="lin" valueType="num">
                                      <p:cBhvr additive="base">
                                        <p:cTn id="136" dur="500" fill="hold"/>
                                        <p:tgtEl>
                                          <p:spTgt spid="94"/>
                                        </p:tgtEl>
                                        <p:attrNameLst>
                                          <p:attrName>ppt_y</p:attrName>
                                        </p:attrNameLst>
                                      </p:cBhvr>
                                      <p:tavLst>
                                        <p:tav tm="0">
                                          <p:val>
                                            <p:strVal val="1+#ppt_h/2"/>
                                          </p:val>
                                        </p:tav>
                                        <p:tav tm="100000">
                                          <p:val>
                                            <p:strVal val="#ppt_y"/>
                                          </p:val>
                                        </p:tav>
                                      </p:tavLst>
                                    </p:anim>
                                  </p:childTnLst>
                                </p:cTn>
                              </p:par>
                              <p:par>
                                <p:cTn id="137" presetID="2" presetClass="entr" presetSubtype="4" decel="100000" fill="hold" grpId="0" nodeType="withEffect">
                                  <p:stCondLst>
                                    <p:cond delay="0"/>
                                  </p:stCondLst>
                                  <p:childTnLst>
                                    <p:set>
                                      <p:cBhvr>
                                        <p:cTn id="138" dur="1" fill="hold">
                                          <p:stCondLst>
                                            <p:cond delay="0"/>
                                          </p:stCondLst>
                                        </p:cTn>
                                        <p:tgtEl>
                                          <p:spTgt spid="95"/>
                                        </p:tgtEl>
                                        <p:attrNameLst>
                                          <p:attrName>style.visibility</p:attrName>
                                        </p:attrNameLst>
                                      </p:cBhvr>
                                      <p:to>
                                        <p:strVal val="visible"/>
                                      </p:to>
                                    </p:set>
                                    <p:anim calcmode="lin" valueType="num">
                                      <p:cBhvr additive="base">
                                        <p:cTn id="139" dur="500" fill="hold"/>
                                        <p:tgtEl>
                                          <p:spTgt spid="95"/>
                                        </p:tgtEl>
                                        <p:attrNameLst>
                                          <p:attrName>ppt_x</p:attrName>
                                        </p:attrNameLst>
                                      </p:cBhvr>
                                      <p:tavLst>
                                        <p:tav tm="0">
                                          <p:val>
                                            <p:strVal val="#ppt_x"/>
                                          </p:val>
                                        </p:tav>
                                        <p:tav tm="100000">
                                          <p:val>
                                            <p:strVal val="#ppt_x"/>
                                          </p:val>
                                        </p:tav>
                                      </p:tavLst>
                                    </p:anim>
                                    <p:anim calcmode="lin" valueType="num">
                                      <p:cBhvr additive="base">
                                        <p:cTn id="140" dur="500" fill="hold"/>
                                        <p:tgtEl>
                                          <p:spTgt spid="95"/>
                                        </p:tgtEl>
                                        <p:attrNameLst>
                                          <p:attrName>ppt_y</p:attrName>
                                        </p:attrNameLst>
                                      </p:cBhvr>
                                      <p:tavLst>
                                        <p:tav tm="0">
                                          <p:val>
                                            <p:strVal val="1+#ppt_h/2"/>
                                          </p:val>
                                        </p:tav>
                                        <p:tav tm="100000">
                                          <p:val>
                                            <p:strVal val="#ppt_y"/>
                                          </p:val>
                                        </p:tav>
                                      </p:tavLst>
                                    </p:anim>
                                  </p:childTnLst>
                                </p:cTn>
                              </p:par>
                              <p:par>
                                <p:cTn id="141" presetID="2" presetClass="entr" presetSubtype="4" decel="100000" fill="hold" grpId="0" nodeType="withEffect">
                                  <p:stCondLst>
                                    <p:cond delay="0"/>
                                  </p:stCondLst>
                                  <p:childTnLst>
                                    <p:set>
                                      <p:cBhvr>
                                        <p:cTn id="142" dur="1" fill="hold">
                                          <p:stCondLst>
                                            <p:cond delay="0"/>
                                          </p:stCondLst>
                                        </p:cTn>
                                        <p:tgtEl>
                                          <p:spTgt spid="96"/>
                                        </p:tgtEl>
                                        <p:attrNameLst>
                                          <p:attrName>style.visibility</p:attrName>
                                        </p:attrNameLst>
                                      </p:cBhvr>
                                      <p:to>
                                        <p:strVal val="visible"/>
                                      </p:to>
                                    </p:set>
                                    <p:anim calcmode="lin" valueType="num">
                                      <p:cBhvr additive="base">
                                        <p:cTn id="143" dur="500" fill="hold"/>
                                        <p:tgtEl>
                                          <p:spTgt spid="96"/>
                                        </p:tgtEl>
                                        <p:attrNameLst>
                                          <p:attrName>ppt_x</p:attrName>
                                        </p:attrNameLst>
                                      </p:cBhvr>
                                      <p:tavLst>
                                        <p:tav tm="0">
                                          <p:val>
                                            <p:strVal val="#ppt_x"/>
                                          </p:val>
                                        </p:tav>
                                        <p:tav tm="100000">
                                          <p:val>
                                            <p:strVal val="#ppt_x"/>
                                          </p:val>
                                        </p:tav>
                                      </p:tavLst>
                                    </p:anim>
                                    <p:anim calcmode="lin" valueType="num">
                                      <p:cBhvr additive="base">
                                        <p:cTn id="144" dur="500" fill="hold"/>
                                        <p:tgtEl>
                                          <p:spTgt spid="96"/>
                                        </p:tgtEl>
                                        <p:attrNameLst>
                                          <p:attrName>ppt_y</p:attrName>
                                        </p:attrNameLst>
                                      </p:cBhvr>
                                      <p:tavLst>
                                        <p:tav tm="0">
                                          <p:val>
                                            <p:strVal val="1+#ppt_h/2"/>
                                          </p:val>
                                        </p:tav>
                                        <p:tav tm="100000">
                                          <p:val>
                                            <p:strVal val="#ppt_y"/>
                                          </p:val>
                                        </p:tav>
                                      </p:tavLst>
                                    </p:anim>
                                  </p:childTnLst>
                                </p:cTn>
                              </p:par>
                              <p:par>
                                <p:cTn id="145" presetID="2" presetClass="entr" presetSubtype="4" decel="100000" fill="hold" grpId="0" nodeType="withEffect">
                                  <p:stCondLst>
                                    <p:cond delay="0"/>
                                  </p:stCondLst>
                                  <p:childTnLst>
                                    <p:set>
                                      <p:cBhvr>
                                        <p:cTn id="146" dur="1" fill="hold">
                                          <p:stCondLst>
                                            <p:cond delay="0"/>
                                          </p:stCondLst>
                                        </p:cTn>
                                        <p:tgtEl>
                                          <p:spTgt spid="97"/>
                                        </p:tgtEl>
                                        <p:attrNameLst>
                                          <p:attrName>style.visibility</p:attrName>
                                        </p:attrNameLst>
                                      </p:cBhvr>
                                      <p:to>
                                        <p:strVal val="visible"/>
                                      </p:to>
                                    </p:set>
                                    <p:anim calcmode="lin" valueType="num">
                                      <p:cBhvr additive="base">
                                        <p:cTn id="147" dur="500" fill="hold"/>
                                        <p:tgtEl>
                                          <p:spTgt spid="97"/>
                                        </p:tgtEl>
                                        <p:attrNameLst>
                                          <p:attrName>ppt_x</p:attrName>
                                        </p:attrNameLst>
                                      </p:cBhvr>
                                      <p:tavLst>
                                        <p:tav tm="0">
                                          <p:val>
                                            <p:strVal val="#ppt_x"/>
                                          </p:val>
                                        </p:tav>
                                        <p:tav tm="100000">
                                          <p:val>
                                            <p:strVal val="#ppt_x"/>
                                          </p:val>
                                        </p:tav>
                                      </p:tavLst>
                                    </p:anim>
                                    <p:anim calcmode="lin" valueType="num">
                                      <p:cBhvr additive="base">
                                        <p:cTn id="148" dur="500" fill="hold"/>
                                        <p:tgtEl>
                                          <p:spTgt spid="97"/>
                                        </p:tgtEl>
                                        <p:attrNameLst>
                                          <p:attrName>ppt_y</p:attrName>
                                        </p:attrNameLst>
                                      </p:cBhvr>
                                      <p:tavLst>
                                        <p:tav tm="0">
                                          <p:val>
                                            <p:strVal val="1+#ppt_h/2"/>
                                          </p:val>
                                        </p:tav>
                                        <p:tav tm="100000">
                                          <p:val>
                                            <p:strVal val="#ppt_y"/>
                                          </p:val>
                                        </p:tav>
                                      </p:tavLst>
                                    </p:anim>
                                  </p:childTnLst>
                                </p:cTn>
                              </p:par>
                              <p:par>
                                <p:cTn id="149" presetID="2" presetClass="entr" presetSubtype="4" decel="100000" fill="hold" grpId="0" nodeType="withEffect">
                                  <p:stCondLst>
                                    <p:cond delay="0"/>
                                  </p:stCondLst>
                                  <p:childTnLst>
                                    <p:set>
                                      <p:cBhvr>
                                        <p:cTn id="150" dur="1" fill="hold">
                                          <p:stCondLst>
                                            <p:cond delay="0"/>
                                          </p:stCondLst>
                                        </p:cTn>
                                        <p:tgtEl>
                                          <p:spTgt spid="98"/>
                                        </p:tgtEl>
                                        <p:attrNameLst>
                                          <p:attrName>style.visibility</p:attrName>
                                        </p:attrNameLst>
                                      </p:cBhvr>
                                      <p:to>
                                        <p:strVal val="visible"/>
                                      </p:to>
                                    </p:set>
                                    <p:anim calcmode="lin" valueType="num">
                                      <p:cBhvr additive="base">
                                        <p:cTn id="151" dur="500" fill="hold"/>
                                        <p:tgtEl>
                                          <p:spTgt spid="98"/>
                                        </p:tgtEl>
                                        <p:attrNameLst>
                                          <p:attrName>ppt_x</p:attrName>
                                        </p:attrNameLst>
                                      </p:cBhvr>
                                      <p:tavLst>
                                        <p:tav tm="0">
                                          <p:val>
                                            <p:strVal val="#ppt_x"/>
                                          </p:val>
                                        </p:tav>
                                        <p:tav tm="100000">
                                          <p:val>
                                            <p:strVal val="#ppt_x"/>
                                          </p:val>
                                        </p:tav>
                                      </p:tavLst>
                                    </p:anim>
                                    <p:anim calcmode="lin" valueType="num">
                                      <p:cBhvr additive="base">
                                        <p:cTn id="152" dur="500" fill="hold"/>
                                        <p:tgtEl>
                                          <p:spTgt spid="98"/>
                                        </p:tgtEl>
                                        <p:attrNameLst>
                                          <p:attrName>ppt_y</p:attrName>
                                        </p:attrNameLst>
                                      </p:cBhvr>
                                      <p:tavLst>
                                        <p:tav tm="0">
                                          <p:val>
                                            <p:strVal val="1+#ppt_h/2"/>
                                          </p:val>
                                        </p:tav>
                                        <p:tav tm="100000">
                                          <p:val>
                                            <p:strVal val="#ppt_y"/>
                                          </p:val>
                                        </p:tav>
                                      </p:tavLst>
                                    </p:anim>
                                  </p:childTnLst>
                                </p:cTn>
                              </p:par>
                              <p:par>
                                <p:cTn id="153" presetID="2" presetClass="entr" presetSubtype="4" decel="100000" fill="hold" grpId="0" nodeType="withEffect">
                                  <p:stCondLst>
                                    <p:cond delay="0"/>
                                  </p:stCondLst>
                                  <p:childTnLst>
                                    <p:set>
                                      <p:cBhvr>
                                        <p:cTn id="154" dur="1" fill="hold">
                                          <p:stCondLst>
                                            <p:cond delay="0"/>
                                          </p:stCondLst>
                                        </p:cTn>
                                        <p:tgtEl>
                                          <p:spTgt spid="99"/>
                                        </p:tgtEl>
                                        <p:attrNameLst>
                                          <p:attrName>style.visibility</p:attrName>
                                        </p:attrNameLst>
                                      </p:cBhvr>
                                      <p:to>
                                        <p:strVal val="visible"/>
                                      </p:to>
                                    </p:set>
                                    <p:anim calcmode="lin" valueType="num">
                                      <p:cBhvr additive="base">
                                        <p:cTn id="155" dur="500" fill="hold"/>
                                        <p:tgtEl>
                                          <p:spTgt spid="99"/>
                                        </p:tgtEl>
                                        <p:attrNameLst>
                                          <p:attrName>ppt_x</p:attrName>
                                        </p:attrNameLst>
                                      </p:cBhvr>
                                      <p:tavLst>
                                        <p:tav tm="0">
                                          <p:val>
                                            <p:strVal val="#ppt_x"/>
                                          </p:val>
                                        </p:tav>
                                        <p:tav tm="100000">
                                          <p:val>
                                            <p:strVal val="#ppt_x"/>
                                          </p:val>
                                        </p:tav>
                                      </p:tavLst>
                                    </p:anim>
                                    <p:anim calcmode="lin" valueType="num">
                                      <p:cBhvr additive="base">
                                        <p:cTn id="156" dur="500" fill="hold"/>
                                        <p:tgtEl>
                                          <p:spTgt spid="99"/>
                                        </p:tgtEl>
                                        <p:attrNameLst>
                                          <p:attrName>ppt_y</p:attrName>
                                        </p:attrNameLst>
                                      </p:cBhvr>
                                      <p:tavLst>
                                        <p:tav tm="0">
                                          <p:val>
                                            <p:strVal val="1+#ppt_h/2"/>
                                          </p:val>
                                        </p:tav>
                                        <p:tav tm="100000">
                                          <p:val>
                                            <p:strVal val="#ppt_y"/>
                                          </p:val>
                                        </p:tav>
                                      </p:tavLst>
                                    </p:anim>
                                  </p:childTnLst>
                                </p:cTn>
                              </p:par>
                            </p:childTnLst>
                          </p:cTn>
                        </p:par>
                        <p:par>
                          <p:cTn id="157" fill="hold">
                            <p:stCondLst>
                              <p:cond delay="4750"/>
                            </p:stCondLst>
                            <p:childTnLst>
                              <p:par>
                                <p:cTn id="158" presetID="22" presetClass="entr" presetSubtype="8" fill="hold" grpId="0" nodeType="afterEffect">
                                  <p:stCondLst>
                                    <p:cond delay="0"/>
                                  </p:stCondLst>
                                  <p:childTnLst>
                                    <p:set>
                                      <p:cBhvr>
                                        <p:cTn id="159" dur="1" fill="hold">
                                          <p:stCondLst>
                                            <p:cond delay="0"/>
                                          </p:stCondLst>
                                        </p:cTn>
                                        <p:tgtEl>
                                          <p:spTgt spid="79"/>
                                        </p:tgtEl>
                                        <p:attrNameLst>
                                          <p:attrName>style.visibility</p:attrName>
                                        </p:attrNameLst>
                                      </p:cBhvr>
                                      <p:to>
                                        <p:strVal val="visible"/>
                                      </p:to>
                                    </p:set>
                                    <p:animEffect transition="in" filter="wipe(left)">
                                      <p:cBhvr>
                                        <p:cTn id="160" dur="500"/>
                                        <p:tgtEl>
                                          <p:spTgt spid="79"/>
                                        </p:tgtEl>
                                      </p:cBhvr>
                                    </p:animEffect>
                                  </p:childTnLst>
                                </p:cTn>
                              </p:par>
                              <p:par>
                                <p:cTn id="161" presetID="22" presetClass="entr" presetSubtype="8" fill="hold" grpId="0" nodeType="withEffect">
                                  <p:stCondLst>
                                    <p:cond delay="100"/>
                                  </p:stCondLst>
                                  <p:childTnLst>
                                    <p:set>
                                      <p:cBhvr>
                                        <p:cTn id="162" dur="1" fill="hold">
                                          <p:stCondLst>
                                            <p:cond delay="0"/>
                                          </p:stCondLst>
                                        </p:cTn>
                                        <p:tgtEl>
                                          <p:spTgt spid="80"/>
                                        </p:tgtEl>
                                        <p:attrNameLst>
                                          <p:attrName>style.visibility</p:attrName>
                                        </p:attrNameLst>
                                      </p:cBhvr>
                                      <p:to>
                                        <p:strVal val="visible"/>
                                      </p:to>
                                    </p:set>
                                    <p:animEffect transition="in" filter="wipe(left)">
                                      <p:cBhvr>
                                        <p:cTn id="163" dur="500"/>
                                        <p:tgtEl>
                                          <p:spTgt spid="80"/>
                                        </p:tgtEl>
                                      </p:cBhvr>
                                    </p:animEffect>
                                  </p:childTnLst>
                                </p:cTn>
                              </p:par>
                              <p:par>
                                <p:cTn id="164" presetID="22" presetClass="entr" presetSubtype="8" fill="hold" grpId="0" nodeType="withEffect">
                                  <p:stCondLst>
                                    <p:cond delay="200"/>
                                  </p:stCondLst>
                                  <p:childTnLst>
                                    <p:set>
                                      <p:cBhvr>
                                        <p:cTn id="165" dur="1" fill="hold">
                                          <p:stCondLst>
                                            <p:cond delay="0"/>
                                          </p:stCondLst>
                                        </p:cTn>
                                        <p:tgtEl>
                                          <p:spTgt spid="81"/>
                                        </p:tgtEl>
                                        <p:attrNameLst>
                                          <p:attrName>style.visibility</p:attrName>
                                        </p:attrNameLst>
                                      </p:cBhvr>
                                      <p:to>
                                        <p:strVal val="visible"/>
                                      </p:to>
                                    </p:set>
                                    <p:animEffect transition="in" filter="wipe(left)">
                                      <p:cBhvr>
                                        <p:cTn id="166" dur="500"/>
                                        <p:tgtEl>
                                          <p:spTgt spid="81"/>
                                        </p:tgtEl>
                                      </p:cBhvr>
                                    </p:animEffect>
                                  </p:childTnLst>
                                </p:cTn>
                              </p:par>
                              <p:par>
                                <p:cTn id="167" presetID="22" presetClass="entr" presetSubtype="8" fill="hold" grpId="0" nodeType="withEffect">
                                  <p:stCondLst>
                                    <p:cond delay="300"/>
                                  </p:stCondLst>
                                  <p:childTnLst>
                                    <p:set>
                                      <p:cBhvr>
                                        <p:cTn id="168" dur="1" fill="hold">
                                          <p:stCondLst>
                                            <p:cond delay="0"/>
                                          </p:stCondLst>
                                        </p:cTn>
                                        <p:tgtEl>
                                          <p:spTgt spid="82"/>
                                        </p:tgtEl>
                                        <p:attrNameLst>
                                          <p:attrName>style.visibility</p:attrName>
                                        </p:attrNameLst>
                                      </p:cBhvr>
                                      <p:to>
                                        <p:strVal val="visible"/>
                                      </p:to>
                                    </p:set>
                                    <p:animEffect transition="in" filter="wipe(left)">
                                      <p:cBhvr>
                                        <p:cTn id="169" dur="500"/>
                                        <p:tgtEl>
                                          <p:spTgt spid="82"/>
                                        </p:tgtEl>
                                      </p:cBhvr>
                                    </p:animEffect>
                                  </p:childTnLst>
                                </p:cTn>
                              </p:par>
                              <p:par>
                                <p:cTn id="170" presetID="22" presetClass="entr" presetSubtype="8" fill="hold" grpId="0" nodeType="withEffect">
                                  <p:stCondLst>
                                    <p:cond delay="400"/>
                                  </p:stCondLst>
                                  <p:childTnLst>
                                    <p:set>
                                      <p:cBhvr>
                                        <p:cTn id="171" dur="1" fill="hold">
                                          <p:stCondLst>
                                            <p:cond delay="0"/>
                                          </p:stCondLst>
                                        </p:cTn>
                                        <p:tgtEl>
                                          <p:spTgt spid="83"/>
                                        </p:tgtEl>
                                        <p:attrNameLst>
                                          <p:attrName>style.visibility</p:attrName>
                                        </p:attrNameLst>
                                      </p:cBhvr>
                                      <p:to>
                                        <p:strVal val="visible"/>
                                      </p:to>
                                    </p:set>
                                    <p:animEffect transition="in" filter="wipe(left)">
                                      <p:cBhvr>
                                        <p:cTn id="172" dur="500"/>
                                        <p:tgtEl>
                                          <p:spTgt spid="83"/>
                                        </p:tgtEl>
                                      </p:cBhvr>
                                    </p:animEffect>
                                  </p:childTnLst>
                                </p:cTn>
                              </p:par>
                              <p:par>
                                <p:cTn id="173" presetID="22" presetClass="entr" presetSubtype="8" fill="hold" grpId="0" nodeType="withEffect">
                                  <p:stCondLst>
                                    <p:cond delay="500"/>
                                  </p:stCondLst>
                                  <p:childTnLst>
                                    <p:set>
                                      <p:cBhvr>
                                        <p:cTn id="174" dur="1" fill="hold">
                                          <p:stCondLst>
                                            <p:cond delay="0"/>
                                          </p:stCondLst>
                                        </p:cTn>
                                        <p:tgtEl>
                                          <p:spTgt spid="84"/>
                                        </p:tgtEl>
                                        <p:attrNameLst>
                                          <p:attrName>style.visibility</p:attrName>
                                        </p:attrNameLst>
                                      </p:cBhvr>
                                      <p:to>
                                        <p:strVal val="visible"/>
                                      </p:to>
                                    </p:set>
                                    <p:animEffect transition="in" filter="wipe(left)">
                                      <p:cBhvr>
                                        <p:cTn id="175" dur="500"/>
                                        <p:tgtEl>
                                          <p:spTgt spid="84"/>
                                        </p:tgtEl>
                                      </p:cBhvr>
                                    </p:animEffect>
                                  </p:childTnLst>
                                </p:cTn>
                              </p:par>
                              <p:par>
                                <p:cTn id="176" presetID="22" presetClass="entr" presetSubtype="8" fill="hold" grpId="0" nodeType="withEffect">
                                  <p:stCondLst>
                                    <p:cond delay="600"/>
                                  </p:stCondLst>
                                  <p:childTnLst>
                                    <p:set>
                                      <p:cBhvr>
                                        <p:cTn id="177" dur="1" fill="hold">
                                          <p:stCondLst>
                                            <p:cond delay="0"/>
                                          </p:stCondLst>
                                        </p:cTn>
                                        <p:tgtEl>
                                          <p:spTgt spid="85"/>
                                        </p:tgtEl>
                                        <p:attrNameLst>
                                          <p:attrName>style.visibility</p:attrName>
                                        </p:attrNameLst>
                                      </p:cBhvr>
                                      <p:to>
                                        <p:strVal val="visible"/>
                                      </p:to>
                                    </p:set>
                                    <p:animEffect transition="in" filter="wipe(left)">
                                      <p:cBhvr>
                                        <p:cTn id="178" dur="500"/>
                                        <p:tgtEl>
                                          <p:spTgt spid="85"/>
                                        </p:tgtEl>
                                      </p:cBhvr>
                                    </p:animEffect>
                                  </p:childTnLst>
                                </p:cTn>
                              </p:par>
                              <p:par>
                                <p:cTn id="179" presetID="22" presetClass="entr" presetSubtype="2" fill="hold" grpId="0" nodeType="withEffect">
                                  <p:stCondLst>
                                    <p:cond delay="0"/>
                                  </p:stCondLst>
                                  <p:childTnLst>
                                    <p:set>
                                      <p:cBhvr>
                                        <p:cTn id="180" dur="1" fill="hold">
                                          <p:stCondLst>
                                            <p:cond delay="0"/>
                                          </p:stCondLst>
                                        </p:cTn>
                                        <p:tgtEl>
                                          <p:spTgt spid="65"/>
                                        </p:tgtEl>
                                        <p:attrNameLst>
                                          <p:attrName>style.visibility</p:attrName>
                                        </p:attrNameLst>
                                      </p:cBhvr>
                                      <p:to>
                                        <p:strVal val="visible"/>
                                      </p:to>
                                    </p:set>
                                    <p:animEffect transition="in" filter="wipe(right)">
                                      <p:cBhvr>
                                        <p:cTn id="181" dur="500"/>
                                        <p:tgtEl>
                                          <p:spTgt spid="65"/>
                                        </p:tgtEl>
                                      </p:cBhvr>
                                    </p:animEffect>
                                  </p:childTnLst>
                                </p:cTn>
                              </p:par>
                              <p:par>
                                <p:cTn id="182" presetID="22" presetClass="entr" presetSubtype="2" fill="hold" grpId="0" nodeType="withEffect">
                                  <p:stCondLst>
                                    <p:cond delay="100"/>
                                  </p:stCondLst>
                                  <p:childTnLst>
                                    <p:set>
                                      <p:cBhvr>
                                        <p:cTn id="183" dur="1" fill="hold">
                                          <p:stCondLst>
                                            <p:cond delay="0"/>
                                          </p:stCondLst>
                                        </p:cTn>
                                        <p:tgtEl>
                                          <p:spTgt spid="66"/>
                                        </p:tgtEl>
                                        <p:attrNameLst>
                                          <p:attrName>style.visibility</p:attrName>
                                        </p:attrNameLst>
                                      </p:cBhvr>
                                      <p:to>
                                        <p:strVal val="visible"/>
                                      </p:to>
                                    </p:set>
                                    <p:animEffect transition="in" filter="wipe(right)">
                                      <p:cBhvr>
                                        <p:cTn id="184" dur="500"/>
                                        <p:tgtEl>
                                          <p:spTgt spid="66"/>
                                        </p:tgtEl>
                                      </p:cBhvr>
                                    </p:animEffect>
                                  </p:childTnLst>
                                </p:cTn>
                              </p:par>
                              <p:par>
                                <p:cTn id="185" presetID="22" presetClass="entr" presetSubtype="2" fill="hold" grpId="0" nodeType="withEffect">
                                  <p:stCondLst>
                                    <p:cond delay="200"/>
                                  </p:stCondLst>
                                  <p:childTnLst>
                                    <p:set>
                                      <p:cBhvr>
                                        <p:cTn id="186" dur="1" fill="hold">
                                          <p:stCondLst>
                                            <p:cond delay="0"/>
                                          </p:stCondLst>
                                        </p:cTn>
                                        <p:tgtEl>
                                          <p:spTgt spid="67"/>
                                        </p:tgtEl>
                                        <p:attrNameLst>
                                          <p:attrName>style.visibility</p:attrName>
                                        </p:attrNameLst>
                                      </p:cBhvr>
                                      <p:to>
                                        <p:strVal val="visible"/>
                                      </p:to>
                                    </p:set>
                                    <p:animEffect transition="in" filter="wipe(right)">
                                      <p:cBhvr>
                                        <p:cTn id="187" dur="500"/>
                                        <p:tgtEl>
                                          <p:spTgt spid="67"/>
                                        </p:tgtEl>
                                      </p:cBhvr>
                                    </p:animEffect>
                                  </p:childTnLst>
                                </p:cTn>
                              </p:par>
                              <p:par>
                                <p:cTn id="188" presetID="22" presetClass="entr" presetSubtype="2" fill="hold" grpId="0" nodeType="withEffect">
                                  <p:stCondLst>
                                    <p:cond delay="300"/>
                                  </p:stCondLst>
                                  <p:childTnLst>
                                    <p:set>
                                      <p:cBhvr>
                                        <p:cTn id="189" dur="1" fill="hold">
                                          <p:stCondLst>
                                            <p:cond delay="0"/>
                                          </p:stCondLst>
                                        </p:cTn>
                                        <p:tgtEl>
                                          <p:spTgt spid="68"/>
                                        </p:tgtEl>
                                        <p:attrNameLst>
                                          <p:attrName>style.visibility</p:attrName>
                                        </p:attrNameLst>
                                      </p:cBhvr>
                                      <p:to>
                                        <p:strVal val="visible"/>
                                      </p:to>
                                    </p:set>
                                    <p:animEffect transition="in" filter="wipe(right)">
                                      <p:cBhvr>
                                        <p:cTn id="190" dur="500"/>
                                        <p:tgtEl>
                                          <p:spTgt spid="68"/>
                                        </p:tgtEl>
                                      </p:cBhvr>
                                    </p:animEffect>
                                  </p:childTnLst>
                                </p:cTn>
                              </p:par>
                              <p:par>
                                <p:cTn id="191" presetID="22" presetClass="entr" presetSubtype="2" fill="hold" grpId="0" nodeType="withEffect">
                                  <p:stCondLst>
                                    <p:cond delay="400"/>
                                  </p:stCondLst>
                                  <p:childTnLst>
                                    <p:set>
                                      <p:cBhvr>
                                        <p:cTn id="192" dur="1" fill="hold">
                                          <p:stCondLst>
                                            <p:cond delay="0"/>
                                          </p:stCondLst>
                                        </p:cTn>
                                        <p:tgtEl>
                                          <p:spTgt spid="69"/>
                                        </p:tgtEl>
                                        <p:attrNameLst>
                                          <p:attrName>style.visibility</p:attrName>
                                        </p:attrNameLst>
                                      </p:cBhvr>
                                      <p:to>
                                        <p:strVal val="visible"/>
                                      </p:to>
                                    </p:set>
                                    <p:animEffect transition="in" filter="wipe(right)">
                                      <p:cBhvr>
                                        <p:cTn id="193" dur="500"/>
                                        <p:tgtEl>
                                          <p:spTgt spid="69"/>
                                        </p:tgtEl>
                                      </p:cBhvr>
                                    </p:animEffect>
                                  </p:childTnLst>
                                </p:cTn>
                              </p:par>
                              <p:par>
                                <p:cTn id="194" presetID="22" presetClass="entr" presetSubtype="2" fill="hold" grpId="0" nodeType="withEffect">
                                  <p:stCondLst>
                                    <p:cond delay="500"/>
                                  </p:stCondLst>
                                  <p:childTnLst>
                                    <p:set>
                                      <p:cBhvr>
                                        <p:cTn id="195" dur="1" fill="hold">
                                          <p:stCondLst>
                                            <p:cond delay="0"/>
                                          </p:stCondLst>
                                        </p:cTn>
                                        <p:tgtEl>
                                          <p:spTgt spid="70"/>
                                        </p:tgtEl>
                                        <p:attrNameLst>
                                          <p:attrName>style.visibility</p:attrName>
                                        </p:attrNameLst>
                                      </p:cBhvr>
                                      <p:to>
                                        <p:strVal val="visible"/>
                                      </p:to>
                                    </p:set>
                                    <p:animEffect transition="in" filter="wipe(right)">
                                      <p:cBhvr>
                                        <p:cTn id="196" dur="500"/>
                                        <p:tgtEl>
                                          <p:spTgt spid="70"/>
                                        </p:tgtEl>
                                      </p:cBhvr>
                                    </p:animEffect>
                                  </p:childTnLst>
                                </p:cTn>
                              </p:par>
                              <p:par>
                                <p:cTn id="197" presetID="22" presetClass="entr" presetSubtype="2" fill="hold" grpId="0" nodeType="withEffect">
                                  <p:stCondLst>
                                    <p:cond delay="600"/>
                                  </p:stCondLst>
                                  <p:childTnLst>
                                    <p:set>
                                      <p:cBhvr>
                                        <p:cTn id="198" dur="1" fill="hold">
                                          <p:stCondLst>
                                            <p:cond delay="0"/>
                                          </p:stCondLst>
                                        </p:cTn>
                                        <p:tgtEl>
                                          <p:spTgt spid="71"/>
                                        </p:tgtEl>
                                        <p:attrNameLst>
                                          <p:attrName>style.visibility</p:attrName>
                                        </p:attrNameLst>
                                      </p:cBhvr>
                                      <p:to>
                                        <p:strVal val="visible"/>
                                      </p:to>
                                    </p:set>
                                    <p:animEffect transition="in" filter="wipe(right)">
                                      <p:cBhvr>
                                        <p:cTn id="199" dur="500"/>
                                        <p:tgtEl>
                                          <p:spTgt spid="71"/>
                                        </p:tgtEl>
                                      </p:cBhvr>
                                    </p:animEffect>
                                  </p:childTnLst>
                                </p:cTn>
                              </p:par>
                            </p:childTnLst>
                          </p:cTn>
                        </p:par>
                        <p:par>
                          <p:cTn id="200" fill="hold">
                            <p:stCondLst>
                              <p:cond delay="5850"/>
                            </p:stCondLst>
                            <p:childTnLst>
                              <p:par>
                                <p:cTn id="201" presetID="22" presetClass="entr" presetSubtype="8" fill="hold" grpId="0" nodeType="afterEffect">
                                  <p:stCondLst>
                                    <p:cond delay="0"/>
                                  </p:stCondLst>
                                  <p:childTnLst>
                                    <p:set>
                                      <p:cBhvr>
                                        <p:cTn id="202" dur="1" fill="hold">
                                          <p:stCondLst>
                                            <p:cond delay="0"/>
                                          </p:stCondLst>
                                        </p:cTn>
                                        <p:tgtEl>
                                          <p:spTgt spid="86"/>
                                        </p:tgtEl>
                                        <p:attrNameLst>
                                          <p:attrName>style.visibility</p:attrName>
                                        </p:attrNameLst>
                                      </p:cBhvr>
                                      <p:to>
                                        <p:strVal val="visible"/>
                                      </p:to>
                                    </p:set>
                                    <p:animEffect transition="in" filter="wipe(left)">
                                      <p:cBhvr>
                                        <p:cTn id="203" dur="500"/>
                                        <p:tgtEl>
                                          <p:spTgt spid="86"/>
                                        </p:tgtEl>
                                      </p:cBhvr>
                                    </p:animEffect>
                                  </p:childTnLst>
                                </p:cTn>
                              </p:par>
                              <p:par>
                                <p:cTn id="204" presetID="22" presetClass="entr" presetSubtype="8" fill="hold" grpId="0" nodeType="withEffect">
                                  <p:stCondLst>
                                    <p:cond delay="0"/>
                                  </p:stCondLst>
                                  <p:childTnLst>
                                    <p:set>
                                      <p:cBhvr>
                                        <p:cTn id="205" dur="1" fill="hold">
                                          <p:stCondLst>
                                            <p:cond delay="0"/>
                                          </p:stCondLst>
                                        </p:cTn>
                                        <p:tgtEl>
                                          <p:spTgt spid="87"/>
                                        </p:tgtEl>
                                        <p:attrNameLst>
                                          <p:attrName>style.visibility</p:attrName>
                                        </p:attrNameLst>
                                      </p:cBhvr>
                                      <p:to>
                                        <p:strVal val="visible"/>
                                      </p:to>
                                    </p:set>
                                    <p:animEffect transition="in" filter="wipe(left)">
                                      <p:cBhvr>
                                        <p:cTn id="206" dur="500"/>
                                        <p:tgtEl>
                                          <p:spTgt spid="87"/>
                                        </p:tgtEl>
                                      </p:cBhvr>
                                    </p:animEffect>
                                  </p:childTnLst>
                                </p:cTn>
                              </p:par>
                              <p:par>
                                <p:cTn id="207" presetID="22" presetClass="entr" presetSubtype="8" fill="hold" grpId="0" nodeType="withEffect">
                                  <p:stCondLst>
                                    <p:cond delay="0"/>
                                  </p:stCondLst>
                                  <p:childTnLst>
                                    <p:set>
                                      <p:cBhvr>
                                        <p:cTn id="208" dur="1" fill="hold">
                                          <p:stCondLst>
                                            <p:cond delay="0"/>
                                          </p:stCondLst>
                                        </p:cTn>
                                        <p:tgtEl>
                                          <p:spTgt spid="88"/>
                                        </p:tgtEl>
                                        <p:attrNameLst>
                                          <p:attrName>style.visibility</p:attrName>
                                        </p:attrNameLst>
                                      </p:cBhvr>
                                      <p:to>
                                        <p:strVal val="visible"/>
                                      </p:to>
                                    </p:set>
                                    <p:animEffect transition="in" filter="wipe(left)">
                                      <p:cBhvr>
                                        <p:cTn id="209" dur="500"/>
                                        <p:tgtEl>
                                          <p:spTgt spid="88"/>
                                        </p:tgtEl>
                                      </p:cBhvr>
                                    </p:animEffect>
                                  </p:childTnLst>
                                </p:cTn>
                              </p:par>
                              <p:par>
                                <p:cTn id="210" presetID="22" presetClass="entr" presetSubtype="8" fill="hold" grpId="0" nodeType="withEffect">
                                  <p:stCondLst>
                                    <p:cond delay="0"/>
                                  </p:stCondLst>
                                  <p:childTnLst>
                                    <p:set>
                                      <p:cBhvr>
                                        <p:cTn id="211" dur="1" fill="hold">
                                          <p:stCondLst>
                                            <p:cond delay="0"/>
                                          </p:stCondLst>
                                        </p:cTn>
                                        <p:tgtEl>
                                          <p:spTgt spid="89"/>
                                        </p:tgtEl>
                                        <p:attrNameLst>
                                          <p:attrName>style.visibility</p:attrName>
                                        </p:attrNameLst>
                                      </p:cBhvr>
                                      <p:to>
                                        <p:strVal val="visible"/>
                                      </p:to>
                                    </p:set>
                                    <p:animEffect transition="in" filter="wipe(left)">
                                      <p:cBhvr>
                                        <p:cTn id="212" dur="500"/>
                                        <p:tgtEl>
                                          <p:spTgt spid="89"/>
                                        </p:tgtEl>
                                      </p:cBhvr>
                                    </p:animEffect>
                                  </p:childTnLst>
                                </p:cTn>
                              </p:par>
                              <p:par>
                                <p:cTn id="213" presetID="22" presetClass="entr" presetSubtype="8" fill="hold" grpId="0" nodeType="withEffect">
                                  <p:stCondLst>
                                    <p:cond delay="0"/>
                                  </p:stCondLst>
                                  <p:childTnLst>
                                    <p:set>
                                      <p:cBhvr>
                                        <p:cTn id="214" dur="1" fill="hold">
                                          <p:stCondLst>
                                            <p:cond delay="0"/>
                                          </p:stCondLst>
                                        </p:cTn>
                                        <p:tgtEl>
                                          <p:spTgt spid="90"/>
                                        </p:tgtEl>
                                        <p:attrNameLst>
                                          <p:attrName>style.visibility</p:attrName>
                                        </p:attrNameLst>
                                      </p:cBhvr>
                                      <p:to>
                                        <p:strVal val="visible"/>
                                      </p:to>
                                    </p:set>
                                    <p:animEffect transition="in" filter="wipe(left)">
                                      <p:cBhvr>
                                        <p:cTn id="215" dur="500"/>
                                        <p:tgtEl>
                                          <p:spTgt spid="90"/>
                                        </p:tgtEl>
                                      </p:cBhvr>
                                    </p:animEffect>
                                  </p:childTnLst>
                                </p:cTn>
                              </p:par>
                              <p:par>
                                <p:cTn id="216" presetID="22" presetClass="entr" presetSubtype="8" fill="hold" grpId="0" nodeType="withEffect">
                                  <p:stCondLst>
                                    <p:cond delay="0"/>
                                  </p:stCondLst>
                                  <p:childTnLst>
                                    <p:set>
                                      <p:cBhvr>
                                        <p:cTn id="217" dur="1" fill="hold">
                                          <p:stCondLst>
                                            <p:cond delay="0"/>
                                          </p:stCondLst>
                                        </p:cTn>
                                        <p:tgtEl>
                                          <p:spTgt spid="91"/>
                                        </p:tgtEl>
                                        <p:attrNameLst>
                                          <p:attrName>style.visibility</p:attrName>
                                        </p:attrNameLst>
                                      </p:cBhvr>
                                      <p:to>
                                        <p:strVal val="visible"/>
                                      </p:to>
                                    </p:set>
                                    <p:animEffect transition="in" filter="wipe(left)">
                                      <p:cBhvr>
                                        <p:cTn id="218" dur="500"/>
                                        <p:tgtEl>
                                          <p:spTgt spid="91"/>
                                        </p:tgtEl>
                                      </p:cBhvr>
                                    </p:animEffect>
                                  </p:childTnLst>
                                </p:cTn>
                              </p:par>
                              <p:par>
                                <p:cTn id="219" presetID="22" presetClass="entr" presetSubtype="8" fill="hold" grpId="0" nodeType="withEffect">
                                  <p:stCondLst>
                                    <p:cond delay="0"/>
                                  </p:stCondLst>
                                  <p:childTnLst>
                                    <p:set>
                                      <p:cBhvr>
                                        <p:cTn id="220" dur="1" fill="hold">
                                          <p:stCondLst>
                                            <p:cond delay="0"/>
                                          </p:stCondLst>
                                        </p:cTn>
                                        <p:tgtEl>
                                          <p:spTgt spid="92"/>
                                        </p:tgtEl>
                                        <p:attrNameLst>
                                          <p:attrName>style.visibility</p:attrName>
                                        </p:attrNameLst>
                                      </p:cBhvr>
                                      <p:to>
                                        <p:strVal val="visible"/>
                                      </p:to>
                                    </p:set>
                                    <p:animEffect transition="in" filter="wipe(left)">
                                      <p:cBhvr>
                                        <p:cTn id="221" dur="500"/>
                                        <p:tgtEl>
                                          <p:spTgt spid="92"/>
                                        </p:tgtEl>
                                      </p:cBhvr>
                                    </p:animEffect>
                                  </p:childTnLst>
                                </p:cTn>
                              </p:par>
                              <p:par>
                                <p:cTn id="222" presetID="22" presetClass="entr" presetSubtype="2" fill="hold" grpId="0" nodeType="withEffect">
                                  <p:stCondLst>
                                    <p:cond delay="0"/>
                                  </p:stCondLst>
                                  <p:childTnLst>
                                    <p:set>
                                      <p:cBhvr>
                                        <p:cTn id="223" dur="1" fill="hold">
                                          <p:stCondLst>
                                            <p:cond delay="0"/>
                                          </p:stCondLst>
                                        </p:cTn>
                                        <p:tgtEl>
                                          <p:spTgt spid="72"/>
                                        </p:tgtEl>
                                        <p:attrNameLst>
                                          <p:attrName>style.visibility</p:attrName>
                                        </p:attrNameLst>
                                      </p:cBhvr>
                                      <p:to>
                                        <p:strVal val="visible"/>
                                      </p:to>
                                    </p:set>
                                    <p:animEffect transition="in" filter="wipe(right)">
                                      <p:cBhvr>
                                        <p:cTn id="224" dur="500"/>
                                        <p:tgtEl>
                                          <p:spTgt spid="72"/>
                                        </p:tgtEl>
                                      </p:cBhvr>
                                    </p:animEffect>
                                  </p:childTnLst>
                                </p:cTn>
                              </p:par>
                              <p:par>
                                <p:cTn id="225" presetID="22" presetClass="entr" presetSubtype="2" fill="hold" grpId="0" nodeType="withEffect">
                                  <p:stCondLst>
                                    <p:cond delay="0"/>
                                  </p:stCondLst>
                                  <p:childTnLst>
                                    <p:set>
                                      <p:cBhvr>
                                        <p:cTn id="226" dur="1" fill="hold">
                                          <p:stCondLst>
                                            <p:cond delay="0"/>
                                          </p:stCondLst>
                                        </p:cTn>
                                        <p:tgtEl>
                                          <p:spTgt spid="73"/>
                                        </p:tgtEl>
                                        <p:attrNameLst>
                                          <p:attrName>style.visibility</p:attrName>
                                        </p:attrNameLst>
                                      </p:cBhvr>
                                      <p:to>
                                        <p:strVal val="visible"/>
                                      </p:to>
                                    </p:set>
                                    <p:animEffect transition="in" filter="wipe(right)">
                                      <p:cBhvr>
                                        <p:cTn id="227" dur="500"/>
                                        <p:tgtEl>
                                          <p:spTgt spid="73"/>
                                        </p:tgtEl>
                                      </p:cBhvr>
                                    </p:animEffect>
                                  </p:childTnLst>
                                </p:cTn>
                              </p:par>
                              <p:par>
                                <p:cTn id="228" presetID="22" presetClass="entr" presetSubtype="2" fill="hold" grpId="0" nodeType="withEffect">
                                  <p:stCondLst>
                                    <p:cond delay="0"/>
                                  </p:stCondLst>
                                  <p:childTnLst>
                                    <p:set>
                                      <p:cBhvr>
                                        <p:cTn id="229" dur="1" fill="hold">
                                          <p:stCondLst>
                                            <p:cond delay="0"/>
                                          </p:stCondLst>
                                        </p:cTn>
                                        <p:tgtEl>
                                          <p:spTgt spid="74"/>
                                        </p:tgtEl>
                                        <p:attrNameLst>
                                          <p:attrName>style.visibility</p:attrName>
                                        </p:attrNameLst>
                                      </p:cBhvr>
                                      <p:to>
                                        <p:strVal val="visible"/>
                                      </p:to>
                                    </p:set>
                                    <p:animEffect transition="in" filter="wipe(right)">
                                      <p:cBhvr>
                                        <p:cTn id="230" dur="500"/>
                                        <p:tgtEl>
                                          <p:spTgt spid="74"/>
                                        </p:tgtEl>
                                      </p:cBhvr>
                                    </p:animEffect>
                                  </p:childTnLst>
                                </p:cTn>
                              </p:par>
                              <p:par>
                                <p:cTn id="231" presetID="22" presetClass="entr" presetSubtype="2" fill="hold" grpId="0" nodeType="withEffect">
                                  <p:stCondLst>
                                    <p:cond delay="0"/>
                                  </p:stCondLst>
                                  <p:childTnLst>
                                    <p:set>
                                      <p:cBhvr>
                                        <p:cTn id="232" dur="1" fill="hold">
                                          <p:stCondLst>
                                            <p:cond delay="0"/>
                                          </p:stCondLst>
                                        </p:cTn>
                                        <p:tgtEl>
                                          <p:spTgt spid="75"/>
                                        </p:tgtEl>
                                        <p:attrNameLst>
                                          <p:attrName>style.visibility</p:attrName>
                                        </p:attrNameLst>
                                      </p:cBhvr>
                                      <p:to>
                                        <p:strVal val="visible"/>
                                      </p:to>
                                    </p:set>
                                    <p:animEffect transition="in" filter="wipe(right)">
                                      <p:cBhvr>
                                        <p:cTn id="233" dur="500"/>
                                        <p:tgtEl>
                                          <p:spTgt spid="75"/>
                                        </p:tgtEl>
                                      </p:cBhvr>
                                    </p:animEffect>
                                  </p:childTnLst>
                                </p:cTn>
                              </p:par>
                              <p:par>
                                <p:cTn id="234" presetID="22" presetClass="entr" presetSubtype="2" fill="hold" grpId="0" nodeType="withEffect">
                                  <p:stCondLst>
                                    <p:cond delay="0"/>
                                  </p:stCondLst>
                                  <p:childTnLst>
                                    <p:set>
                                      <p:cBhvr>
                                        <p:cTn id="235" dur="1" fill="hold">
                                          <p:stCondLst>
                                            <p:cond delay="0"/>
                                          </p:stCondLst>
                                        </p:cTn>
                                        <p:tgtEl>
                                          <p:spTgt spid="76"/>
                                        </p:tgtEl>
                                        <p:attrNameLst>
                                          <p:attrName>style.visibility</p:attrName>
                                        </p:attrNameLst>
                                      </p:cBhvr>
                                      <p:to>
                                        <p:strVal val="visible"/>
                                      </p:to>
                                    </p:set>
                                    <p:animEffect transition="in" filter="wipe(right)">
                                      <p:cBhvr>
                                        <p:cTn id="236" dur="500"/>
                                        <p:tgtEl>
                                          <p:spTgt spid="76"/>
                                        </p:tgtEl>
                                      </p:cBhvr>
                                    </p:animEffect>
                                  </p:childTnLst>
                                </p:cTn>
                              </p:par>
                              <p:par>
                                <p:cTn id="237" presetID="22" presetClass="entr" presetSubtype="2" fill="hold" grpId="0" nodeType="withEffect">
                                  <p:stCondLst>
                                    <p:cond delay="0"/>
                                  </p:stCondLst>
                                  <p:childTnLst>
                                    <p:set>
                                      <p:cBhvr>
                                        <p:cTn id="238" dur="1" fill="hold">
                                          <p:stCondLst>
                                            <p:cond delay="0"/>
                                          </p:stCondLst>
                                        </p:cTn>
                                        <p:tgtEl>
                                          <p:spTgt spid="77"/>
                                        </p:tgtEl>
                                        <p:attrNameLst>
                                          <p:attrName>style.visibility</p:attrName>
                                        </p:attrNameLst>
                                      </p:cBhvr>
                                      <p:to>
                                        <p:strVal val="visible"/>
                                      </p:to>
                                    </p:set>
                                    <p:animEffect transition="in" filter="wipe(right)">
                                      <p:cBhvr>
                                        <p:cTn id="239" dur="500"/>
                                        <p:tgtEl>
                                          <p:spTgt spid="77"/>
                                        </p:tgtEl>
                                      </p:cBhvr>
                                    </p:animEffect>
                                  </p:childTnLst>
                                </p:cTn>
                              </p:par>
                              <p:par>
                                <p:cTn id="240" presetID="22" presetClass="entr" presetSubtype="2" fill="hold" grpId="0" nodeType="withEffect">
                                  <p:stCondLst>
                                    <p:cond delay="0"/>
                                  </p:stCondLst>
                                  <p:childTnLst>
                                    <p:set>
                                      <p:cBhvr>
                                        <p:cTn id="241" dur="1" fill="hold">
                                          <p:stCondLst>
                                            <p:cond delay="0"/>
                                          </p:stCondLst>
                                        </p:cTn>
                                        <p:tgtEl>
                                          <p:spTgt spid="78"/>
                                        </p:tgtEl>
                                        <p:attrNameLst>
                                          <p:attrName>style.visibility</p:attrName>
                                        </p:attrNameLst>
                                      </p:cBhvr>
                                      <p:to>
                                        <p:strVal val="visible"/>
                                      </p:to>
                                    </p:set>
                                    <p:animEffect transition="in" filter="wipe(right)">
                                      <p:cBhvr>
                                        <p:cTn id="24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P spid="65" grpId="0" animBg="1"/>
      <p:bldP spid="66" grpId="0" animBg="1"/>
      <p:bldP spid="67" grpId="0" animBg="1"/>
      <p:bldP spid="68" grpId="0" animBg="1"/>
      <p:bldP spid="69" grpId="0" animBg="1"/>
      <p:bldP spid="70" grpId="0" animBg="1"/>
      <p:bldP spid="71" grpId="0" animBg="1"/>
      <p:bldP spid="72" grpId="0"/>
      <p:bldP spid="73" grpId="0"/>
      <p:bldP spid="74" grpId="0"/>
      <p:bldP spid="75" grpId="0"/>
      <p:bldP spid="76" grpId="0"/>
      <p:bldP spid="77" grpId="0"/>
      <p:bldP spid="78" grpId="0"/>
      <p:bldP spid="79" grpId="0" animBg="1"/>
      <p:bldP spid="80" grpId="0" animBg="1"/>
      <p:bldP spid="81" grpId="0" animBg="1"/>
      <p:bldP spid="82" grpId="0" animBg="1"/>
      <p:bldP spid="83" grpId="0" animBg="1"/>
      <p:bldP spid="84" grpId="0" animBg="1"/>
      <p:bldP spid="85" grpId="0" animBg="1"/>
      <p:bldP spid="86" grpId="0"/>
      <p:bldP spid="87" grpId="0"/>
      <p:bldP spid="88" grpId="0"/>
      <p:bldP spid="89" grpId="0"/>
      <p:bldP spid="90" grpId="0"/>
      <p:bldP spid="91" grpId="0"/>
      <p:bldP spid="92" grpId="0"/>
      <p:bldP spid="93" grpId="0"/>
      <p:bldP spid="94" grpId="0"/>
      <p:bldP spid="95" grpId="0"/>
      <p:bldP spid="96" grpId="0"/>
      <p:bldP spid="97" grpId="0"/>
      <p:bldP spid="98" grpId="0"/>
      <p:bldP spid="99" grpId="0"/>
      <p:bldP spid="100" grpId="0" animBg="1"/>
      <p:bldP spid="10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p:cNvSpPr/>
          <p:nvPr/>
        </p:nvSpPr>
        <p:spPr bwMode="auto">
          <a:xfrm rot="351052">
            <a:off x="1300086" y="5480043"/>
            <a:ext cx="288738" cy="29527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sp>
        <p:nvSpPr>
          <p:cNvPr id="14" name="椭圆 13"/>
          <p:cNvSpPr/>
          <p:nvPr/>
        </p:nvSpPr>
        <p:spPr bwMode="auto">
          <a:xfrm rot="285728">
            <a:off x="2097796" y="4754033"/>
            <a:ext cx="288738" cy="29527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sp>
        <p:nvSpPr>
          <p:cNvPr id="15" name="椭圆 14"/>
          <p:cNvSpPr/>
          <p:nvPr/>
        </p:nvSpPr>
        <p:spPr bwMode="auto">
          <a:xfrm rot="20925770">
            <a:off x="3153516" y="4072681"/>
            <a:ext cx="287151" cy="29527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sp>
        <p:nvSpPr>
          <p:cNvPr id="25" name="椭圆 24"/>
          <p:cNvSpPr/>
          <p:nvPr/>
        </p:nvSpPr>
        <p:spPr bwMode="auto">
          <a:xfrm rot="21146216">
            <a:off x="3954565" y="4849588"/>
            <a:ext cx="288738" cy="29527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sp>
        <p:nvSpPr>
          <p:cNvPr id="26" name="椭圆 25"/>
          <p:cNvSpPr/>
          <p:nvPr/>
        </p:nvSpPr>
        <p:spPr bwMode="auto">
          <a:xfrm rot="372077">
            <a:off x="5868599" y="4355138"/>
            <a:ext cx="287151" cy="29527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sp>
        <p:nvSpPr>
          <p:cNvPr id="27" name="椭圆 26"/>
          <p:cNvSpPr/>
          <p:nvPr/>
        </p:nvSpPr>
        <p:spPr bwMode="auto">
          <a:xfrm rot="444650">
            <a:off x="6788281" y="3778325"/>
            <a:ext cx="287151" cy="293687"/>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sp>
        <p:nvSpPr>
          <p:cNvPr id="28" name="椭圆 27"/>
          <p:cNvSpPr/>
          <p:nvPr/>
        </p:nvSpPr>
        <p:spPr bwMode="auto">
          <a:xfrm rot="411978">
            <a:off x="7491014" y="3065558"/>
            <a:ext cx="288738" cy="293688"/>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sp>
        <p:nvSpPr>
          <p:cNvPr id="29" name="椭圆 28"/>
          <p:cNvSpPr/>
          <p:nvPr/>
        </p:nvSpPr>
        <p:spPr bwMode="auto">
          <a:xfrm rot="434902">
            <a:off x="8976237" y="2146980"/>
            <a:ext cx="288738" cy="293687"/>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sp>
        <p:nvSpPr>
          <p:cNvPr id="30" name="椭圆 29"/>
          <p:cNvSpPr/>
          <p:nvPr/>
        </p:nvSpPr>
        <p:spPr bwMode="auto">
          <a:xfrm rot="1654378">
            <a:off x="10106459" y="1552763"/>
            <a:ext cx="287151" cy="29527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sp>
        <p:nvSpPr>
          <p:cNvPr id="31" name="文本框 30"/>
          <p:cNvSpPr txBox="1">
            <a:spLocks noChangeArrowheads="1"/>
          </p:cNvSpPr>
          <p:nvPr/>
        </p:nvSpPr>
        <p:spPr bwMode="auto">
          <a:xfrm>
            <a:off x="1095869" y="6131039"/>
            <a:ext cx="780475"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3</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32" name="文本框 31"/>
          <p:cNvSpPr txBox="1">
            <a:spLocks noChangeArrowheads="1"/>
          </p:cNvSpPr>
          <p:nvPr/>
        </p:nvSpPr>
        <p:spPr bwMode="auto">
          <a:xfrm>
            <a:off x="1913128" y="6131039"/>
            <a:ext cx="780475"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4</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33" name="文本框 32"/>
          <p:cNvSpPr txBox="1">
            <a:spLocks noChangeArrowheads="1"/>
          </p:cNvSpPr>
          <p:nvPr/>
        </p:nvSpPr>
        <p:spPr bwMode="auto">
          <a:xfrm>
            <a:off x="2942517" y="6131039"/>
            <a:ext cx="780475"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5</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34" name="文本框 33"/>
          <p:cNvSpPr txBox="1">
            <a:spLocks noChangeArrowheads="1"/>
          </p:cNvSpPr>
          <p:nvPr/>
        </p:nvSpPr>
        <p:spPr bwMode="auto">
          <a:xfrm>
            <a:off x="3711953" y="6131039"/>
            <a:ext cx="780475"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6</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35" name="文本框 34"/>
          <p:cNvSpPr txBox="1">
            <a:spLocks noChangeArrowheads="1"/>
          </p:cNvSpPr>
          <p:nvPr/>
        </p:nvSpPr>
        <p:spPr bwMode="auto">
          <a:xfrm>
            <a:off x="5709315" y="6131039"/>
            <a:ext cx="780475"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8</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36" name="文本框 35"/>
          <p:cNvSpPr txBox="1">
            <a:spLocks noChangeArrowheads="1"/>
          </p:cNvSpPr>
          <p:nvPr/>
        </p:nvSpPr>
        <p:spPr bwMode="auto">
          <a:xfrm>
            <a:off x="6668451" y="6131039"/>
            <a:ext cx="780475"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9</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37" name="文本框 36"/>
          <p:cNvSpPr txBox="1">
            <a:spLocks noChangeArrowheads="1"/>
          </p:cNvSpPr>
          <p:nvPr/>
        </p:nvSpPr>
        <p:spPr bwMode="auto">
          <a:xfrm>
            <a:off x="7465083" y="6131039"/>
            <a:ext cx="915039"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10</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38" name="文本框 37"/>
          <p:cNvSpPr txBox="1">
            <a:spLocks noChangeArrowheads="1"/>
          </p:cNvSpPr>
          <p:nvPr/>
        </p:nvSpPr>
        <p:spPr bwMode="auto">
          <a:xfrm>
            <a:off x="8830352" y="6131039"/>
            <a:ext cx="915039"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11</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39" name="文本框 38"/>
          <p:cNvSpPr txBox="1">
            <a:spLocks noChangeArrowheads="1"/>
          </p:cNvSpPr>
          <p:nvPr/>
        </p:nvSpPr>
        <p:spPr bwMode="auto">
          <a:xfrm>
            <a:off x="9960146" y="6131039"/>
            <a:ext cx="915039"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12</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40" name="文本框 39"/>
          <p:cNvSpPr txBox="1">
            <a:spLocks noChangeArrowheads="1"/>
          </p:cNvSpPr>
          <p:nvPr/>
        </p:nvSpPr>
        <p:spPr bwMode="auto">
          <a:xfrm>
            <a:off x="1746368" y="5414665"/>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sp>
        <p:nvSpPr>
          <p:cNvPr id="41" name="文本框 40"/>
          <p:cNvSpPr txBox="1">
            <a:spLocks noChangeArrowheads="1"/>
          </p:cNvSpPr>
          <p:nvPr/>
        </p:nvSpPr>
        <p:spPr bwMode="auto">
          <a:xfrm>
            <a:off x="482237" y="4680060"/>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sp>
        <p:nvSpPr>
          <p:cNvPr id="42" name="文本框 41"/>
          <p:cNvSpPr txBox="1">
            <a:spLocks noChangeArrowheads="1"/>
          </p:cNvSpPr>
          <p:nvPr/>
        </p:nvSpPr>
        <p:spPr bwMode="auto">
          <a:xfrm>
            <a:off x="2678366" y="3642736"/>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sp>
        <p:nvSpPr>
          <p:cNvPr id="43" name="文本框 42"/>
          <p:cNvSpPr txBox="1">
            <a:spLocks noChangeArrowheads="1"/>
          </p:cNvSpPr>
          <p:nvPr/>
        </p:nvSpPr>
        <p:spPr bwMode="auto">
          <a:xfrm>
            <a:off x="3872943" y="4436783"/>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sp>
        <p:nvSpPr>
          <p:cNvPr id="44" name="文本框 43"/>
          <p:cNvSpPr txBox="1">
            <a:spLocks noChangeArrowheads="1"/>
          </p:cNvSpPr>
          <p:nvPr/>
        </p:nvSpPr>
        <p:spPr bwMode="auto">
          <a:xfrm>
            <a:off x="6213325" y="4350159"/>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sp>
        <p:nvSpPr>
          <p:cNvPr id="45" name="文本框 44"/>
          <p:cNvSpPr txBox="1">
            <a:spLocks noChangeArrowheads="1"/>
          </p:cNvSpPr>
          <p:nvPr/>
        </p:nvSpPr>
        <p:spPr bwMode="auto">
          <a:xfrm>
            <a:off x="7136092" y="3791221"/>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sp>
        <p:nvSpPr>
          <p:cNvPr id="46" name="文本框 45"/>
          <p:cNvSpPr txBox="1">
            <a:spLocks noChangeArrowheads="1"/>
          </p:cNvSpPr>
          <p:nvPr/>
        </p:nvSpPr>
        <p:spPr bwMode="auto">
          <a:xfrm>
            <a:off x="7908158" y="3048216"/>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sp>
        <p:nvSpPr>
          <p:cNvPr id="47" name="文本框 46"/>
          <p:cNvSpPr txBox="1">
            <a:spLocks noChangeArrowheads="1"/>
          </p:cNvSpPr>
          <p:nvPr/>
        </p:nvSpPr>
        <p:spPr bwMode="auto">
          <a:xfrm>
            <a:off x="9396978" y="2137103"/>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cxnSp>
        <p:nvCxnSpPr>
          <p:cNvPr id="48" name="直接连接符 47"/>
          <p:cNvCxnSpPr>
            <a:stCxn id="13" idx="7"/>
            <a:endCxn id="14" idx="3"/>
          </p:cNvCxnSpPr>
          <p:nvPr/>
        </p:nvCxnSpPr>
        <p:spPr>
          <a:xfrm flipV="1">
            <a:off x="1556642" y="4997225"/>
            <a:ext cx="575130" cy="53701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14" idx="7"/>
            <a:endCxn id="15" idx="2"/>
          </p:cNvCxnSpPr>
          <p:nvPr/>
        </p:nvCxnSpPr>
        <p:spPr>
          <a:xfrm flipV="1">
            <a:off x="2352559" y="4248315"/>
            <a:ext cx="803710" cy="55780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15" idx="5"/>
            <a:endCxn id="25" idx="1"/>
          </p:cNvCxnSpPr>
          <p:nvPr/>
        </p:nvCxnSpPr>
        <p:spPr>
          <a:xfrm>
            <a:off x="3416999" y="4302916"/>
            <a:ext cx="567008" cy="60426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1" name="椭圆 50"/>
          <p:cNvSpPr/>
          <p:nvPr/>
        </p:nvSpPr>
        <p:spPr bwMode="auto">
          <a:xfrm rot="827460">
            <a:off x="4791203" y="5352885"/>
            <a:ext cx="288738" cy="29527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rgbClr val="C00000"/>
              </a:solidFill>
            </a:endParaRPr>
          </a:p>
        </p:txBody>
      </p:sp>
      <p:cxnSp>
        <p:nvCxnSpPr>
          <p:cNvPr id="52" name="直接连接符 51"/>
          <p:cNvCxnSpPr>
            <a:stCxn id="25" idx="5"/>
            <a:endCxn id="51" idx="2"/>
          </p:cNvCxnSpPr>
          <p:nvPr/>
        </p:nvCxnSpPr>
        <p:spPr>
          <a:xfrm>
            <a:off x="4213863" y="5087267"/>
            <a:ext cx="581501" cy="378818"/>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51" idx="7"/>
            <a:endCxn id="26" idx="3"/>
          </p:cNvCxnSpPr>
          <p:nvPr/>
        </p:nvCxnSpPr>
        <p:spPr>
          <a:xfrm flipV="1">
            <a:off x="5059583" y="4595586"/>
            <a:ext cx="840393" cy="827901"/>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26" idx="7"/>
            <a:endCxn id="27" idx="3"/>
          </p:cNvCxnSpPr>
          <p:nvPr/>
        </p:nvCxnSpPr>
        <p:spPr>
          <a:xfrm flipV="1">
            <a:off x="6124373" y="4015032"/>
            <a:ext cx="693425" cy="394933"/>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a:stCxn id="27" idx="7"/>
            <a:endCxn id="28" idx="3"/>
          </p:cNvCxnSpPr>
          <p:nvPr/>
        </p:nvCxnSpPr>
        <p:spPr>
          <a:xfrm flipV="1">
            <a:off x="7045916" y="3303280"/>
            <a:ext cx="475709" cy="5320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28" idx="7"/>
            <a:endCxn id="29" idx="3"/>
          </p:cNvCxnSpPr>
          <p:nvPr/>
        </p:nvCxnSpPr>
        <p:spPr>
          <a:xfrm flipV="1">
            <a:off x="7749140" y="2383939"/>
            <a:ext cx="1257104" cy="73758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a:stCxn id="29" idx="7"/>
            <a:endCxn id="30" idx="3"/>
          </p:cNvCxnSpPr>
          <p:nvPr/>
        </p:nvCxnSpPr>
        <p:spPr>
          <a:xfrm flipV="1">
            <a:off x="9234968" y="1745915"/>
            <a:ext cx="876784" cy="457791"/>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8" name="文本框 39"/>
          <p:cNvSpPr txBox="1">
            <a:spLocks noChangeArrowheads="1"/>
          </p:cNvSpPr>
          <p:nvPr/>
        </p:nvSpPr>
        <p:spPr bwMode="auto">
          <a:xfrm>
            <a:off x="5154669" y="5338463"/>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sp>
        <p:nvSpPr>
          <p:cNvPr id="59" name="文本框 33"/>
          <p:cNvSpPr txBox="1">
            <a:spLocks noChangeArrowheads="1"/>
          </p:cNvSpPr>
          <p:nvPr/>
        </p:nvSpPr>
        <p:spPr bwMode="auto">
          <a:xfrm>
            <a:off x="4596220" y="6131039"/>
            <a:ext cx="780475" cy="369332"/>
          </a:xfrm>
          <a:prstGeom prst="rect">
            <a:avLst/>
          </a:prstGeom>
          <a:noFill/>
          <a:ln w="9525">
            <a:noFill/>
            <a:miter lim="800000"/>
            <a:headEnd/>
            <a:tailEnd/>
          </a:ln>
        </p:spPr>
        <p:txBody>
          <a:bodyPr wrap="none">
            <a:spAutoFit/>
          </a:bodyPr>
          <a:lstStyle/>
          <a:p>
            <a:r>
              <a:rPr lang="en-US" altLang="zh-CN" sz="1800" dirty="0">
                <a:solidFill>
                  <a:schemeClr val="tx1">
                    <a:lumMod val="85000"/>
                    <a:lumOff val="15000"/>
                  </a:schemeClr>
                </a:solidFill>
                <a:latin typeface="微软雅黑" pitchFamily="34" charset="-122"/>
                <a:ea typeface="微软雅黑" pitchFamily="34" charset="-122"/>
                <a:cs typeface="Arial" pitchFamily="34" charset="0"/>
              </a:rPr>
              <a:t>7</a:t>
            </a:r>
            <a:r>
              <a:rPr lang="zh-CN" altLang="en-US" sz="1800" dirty="0">
                <a:solidFill>
                  <a:schemeClr val="tx1">
                    <a:lumMod val="85000"/>
                    <a:lumOff val="15000"/>
                  </a:schemeClr>
                </a:solidFill>
                <a:latin typeface="微软雅黑" pitchFamily="34" charset="-122"/>
                <a:ea typeface="微软雅黑" pitchFamily="34" charset="-122"/>
                <a:cs typeface="Arial" pitchFamily="34" charset="0"/>
              </a:rPr>
              <a:t>月份</a:t>
            </a:r>
          </a:p>
        </p:txBody>
      </p:sp>
      <p:sp>
        <p:nvSpPr>
          <p:cNvPr id="60" name="文本框 46"/>
          <p:cNvSpPr txBox="1">
            <a:spLocks noChangeArrowheads="1"/>
          </p:cNvSpPr>
          <p:nvPr/>
        </p:nvSpPr>
        <p:spPr bwMode="auto">
          <a:xfrm>
            <a:off x="9539790" y="1125538"/>
            <a:ext cx="1568639" cy="369332"/>
          </a:xfrm>
          <a:prstGeom prst="rect">
            <a:avLst/>
          </a:prstGeom>
          <a:noFill/>
          <a:ln w="9525">
            <a:noFill/>
            <a:miter lim="800000"/>
            <a:headEnd/>
            <a:tailEnd/>
          </a:ln>
        </p:spPr>
        <p:txBody>
          <a:bodyPr wrap="none">
            <a:spAutoFit/>
          </a:bodyPr>
          <a:lstStyle/>
          <a:p>
            <a:r>
              <a:rPr lang="zh-CN" altLang="en-US" sz="1800" dirty="0">
                <a:solidFill>
                  <a:schemeClr val="tx1">
                    <a:lumMod val="75000"/>
                    <a:lumOff val="25000"/>
                  </a:schemeClr>
                </a:solidFill>
                <a:latin typeface="Calibri" pitchFamily="34" charset="0"/>
                <a:ea typeface="微软雅黑" pitchFamily="34" charset="-122"/>
              </a:rPr>
              <a:t>添加文字内容</a:t>
            </a:r>
          </a:p>
        </p:txBody>
      </p:sp>
      <p:grpSp>
        <p:nvGrpSpPr>
          <p:cNvPr id="61" name="组合 60"/>
          <p:cNvGrpSpPr/>
          <p:nvPr/>
        </p:nvGrpSpPr>
        <p:grpSpPr>
          <a:xfrm>
            <a:off x="544685" y="5952187"/>
            <a:ext cx="10737209" cy="102248"/>
            <a:chOff x="738746" y="5964849"/>
            <a:chExt cx="10744200" cy="102248"/>
          </a:xfrm>
        </p:grpSpPr>
        <p:cxnSp>
          <p:nvCxnSpPr>
            <p:cNvPr id="62" name="直接连接符 61"/>
            <p:cNvCxnSpPr/>
            <p:nvPr/>
          </p:nvCxnSpPr>
          <p:spPr bwMode="auto">
            <a:xfrm>
              <a:off x="738746" y="6052254"/>
              <a:ext cx="107442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V="1">
              <a:off x="1639101" y="5971032"/>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V="1">
              <a:off x="2456892" y="5967447"/>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V="1">
              <a:off x="3510148" y="5972019"/>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V="1">
              <a:off x="4295309" y="5972019"/>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5141731" y="5972019"/>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V="1">
              <a:off x="6255551" y="5973993"/>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V="1">
              <a:off x="7243964" y="5967447"/>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V="1">
              <a:off x="7951332" y="5973993"/>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V="1">
              <a:off x="9320250" y="5964849"/>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V="1">
              <a:off x="10524537" y="5985875"/>
              <a:ext cx="0" cy="8122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73" name="矩形 72"/>
          <p:cNvSpPr/>
          <p:nvPr/>
        </p:nvSpPr>
        <p:spPr>
          <a:xfrm>
            <a:off x="1301977" y="1197547"/>
            <a:ext cx="4217540" cy="1692771"/>
          </a:xfrm>
          <a:prstGeom prst="rect">
            <a:avLst/>
          </a:prstGeom>
        </p:spPr>
        <p:txBody>
          <a:bodyPr wrap="square">
            <a:spAutoFit/>
          </a:bodyPr>
          <a:lstStyle/>
          <a:p>
            <a:pPr>
              <a:lnSpc>
                <a:spcPct val="200000"/>
              </a:lnSpc>
            </a:pPr>
            <a:r>
              <a:rPr lang="zh-CN" altLang="en-US" sz="2000" b="1" dirty="0">
                <a:solidFill>
                  <a:srgbClr val="C00000"/>
                </a:solidFill>
                <a:latin typeface="微软雅黑" pitchFamily="34" charset="-122"/>
                <a:ea typeface="微软雅黑" pitchFamily="34" charset="-122"/>
              </a:rPr>
              <a:t>点击添加小标题</a:t>
            </a:r>
            <a:endParaRPr lang="en-US" altLang="zh-CN" sz="2000" b="1" dirty="0">
              <a:solidFill>
                <a:srgbClr val="C00000"/>
              </a:solidFill>
              <a:latin typeface="微软雅黑" pitchFamily="34" charset="-122"/>
              <a:ea typeface="微软雅黑" pitchFamily="34" charset="-122"/>
            </a:endParaRPr>
          </a:p>
          <a:p>
            <a:r>
              <a:rPr lang="zh-CN" altLang="en-US" sz="1600" dirty="0">
                <a:solidFill>
                  <a:srgbClr val="C00000"/>
                </a:solidFill>
                <a:latin typeface="微软雅黑" pitchFamily="34" charset="-122"/>
                <a:ea typeface="微软雅黑" pitchFamily="34" charset="-122"/>
              </a:rPr>
              <a:t>您的内容打在这里，或者通过复制您的文本后，在此框中选择粘贴，并选择只保留文字。</a:t>
            </a:r>
            <a:endParaRPr lang="en-US" altLang="zh-CN" sz="1600" dirty="0">
              <a:solidFill>
                <a:srgbClr val="C00000"/>
              </a:solidFill>
              <a:latin typeface="微软雅黑" pitchFamily="34" charset="-122"/>
              <a:ea typeface="微软雅黑" pitchFamily="34" charset="-122"/>
            </a:endParaRPr>
          </a:p>
          <a:p>
            <a:r>
              <a:rPr lang="zh-CN" altLang="en-US" sz="1600" dirty="0">
                <a:solidFill>
                  <a:srgbClr val="C00000"/>
                </a:solidFill>
                <a:latin typeface="微软雅黑" pitchFamily="34" charset="-122"/>
                <a:ea typeface="微软雅黑" pitchFamily="34" charset="-122"/>
              </a:rPr>
              <a:t>您的内容打在这里，或者通过复制您的文本后，在此框中选择粘贴，并选择只保留文字。</a:t>
            </a:r>
            <a:endParaRPr lang="en-US" altLang="zh-CN" sz="1600" dirty="0">
              <a:solidFill>
                <a:srgbClr val="C00000"/>
              </a:solidFill>
              <a:latin typeface="微软雅黑" pitchFamily="34" charset="-122"/>
              <a:ea typeface="微软雅黑" pitchFamily="34" charset="-122"/>
              <a:cs typeface="华文黑体" pitchFamily="2" charset="-122"/>
            </a:endParaRPr>
          </a:p>
        </p:txBody>
      </p:sp>
      <p:sp>
        <p:nvSpPr>
          <p:cNvPr id="74" name="文本框 2"/>
          <p:cNvSpPr txBox="1"/>
          <p:nvPr/>
        </p:nvSpPr>
        <p:spPr>
          <a:xfrm>
            <a:off x="1129565" y="170270"/>
            <a:ext cx="3286812" cy="523220"/>
          </a:xfrm>
          <a:prstGeom prst="rect">
            <a:avLst/>
          </a:prstGeom>
          <a:noFill/>
        </p:spPr>
        <p:txBody>
          <a:bodyPr wrap="square" rtlCol="0">
            <a:spAutoFit/>
          </a:bodyPr>
          <a:lstStyle/>
          <a:p>
            <a:pPr algn="ctr"/>
            <a:r>
              <a:rPr lang="zh-CN" altLang="en-US" sz="2800" b="1" dirty="0">
                <a:solidFill>
                  <a:srgbClr val="C00000"/>
                </a:solidFill>
                <a:latin typeface="微软雅黑" pitchFamily="34" charset="-122"/>
                <a:ea typeface="微软雅黑" pitchFamily="34" charset="-122"/>
              </a:rPr>
              <a:t>点击输入标题内容</a:t>
            </a:r>
          </a:p>
        </p:txBody>
      </p:sp>
    </p:spTree>
    <p:extLst>
      <p:ext uri="{BB962C8B-B14F-4D97-AF65-F5344CB8AC3E}">
        <p14:creationId xmlns:p14="http://schemas.microsoft.com/office/powerpoint/2010/main" val="1733019267"/>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74"/>
                                        </p:tgtEl>
                                        <p:attrNameLst>
                                          <p:attrName>style.visibility</p:attrName>
                                        </p:attrNameLst>
                                      </p:cBhvr>
                                      <p:to>
                                        <p:strVal val="visible"/>
                                      </p:to>
                                    </p:set>
                                    <p:anim calcmode="lin" valueType="num">
                                      <p:cBhvr>
                                        <p:cTn id="7" dur="500" fill="hold"/>
                                        <p:tgtEl>
                                          <p:spTgt spid="7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4"/>
                                        </p:tgtEl>
                                        <p:attrNameLst>
                                          <p:attrName>ppt_y</p:attrName>
                                        </p:attrNameLst>
                                      </p:cBhvr>
                                      <p:tavLst>
                                        <p:tav tm="0">
                                          <p:val>
                                            <p:strVal val="#ppt_y"/>
                                          </p:val>
                                        </p:tav>
                                        <p:tav tm="100000">
                                          <p:val>
                                            <p:strVal val="#ppt_y"/>
                                          </p:val>
                                        </p:tav>
                                      </p:tavLst>
                                    </p:anim>
                                    <p:anim calcmode="lin" valueType="num">
                                      <p:cBhvr>
                                        <p:cTn id="9" dur="500" fill="hold"/>
                                        <p:tgtEl>
                                          <p:spTgt spid="7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4"/>
                                        </p:tgtEl>
                                      </p:cBhvr>
                                    </p:animEffect>
                                  </p:childTnLst>
                                </p:cTn>
                              </p:par>
                            </p:childTnLst>
                          </p:cTn>
                        </p:par>
                        <p:par>
                          <p:cTn id="12" fill="hold">
                            <p:stCondLst>
                              <p:cond delay="850"/>
                            </p:stCondLst>
                            <p:childTnLst>
                              <p:par>
                                <p:cTn id="13" presetID="22" presetClass="entr" presetSubtype="8" fill="hold" grpId="0" nodeType="afterEffect">
                                  <p:stCondLst>
                                    <p:cond delay="0"/>
                                  </p:stCondLst>
                                  <p:childTnLst>
                                    <p:set>
                                      <p:cBhvr>
                                        <p:cTn id="14" dur="1" fill="hold">
                                          <p:stCondLst>
                                            <p:cond delay="0"/>
                                          </p:stCondLst>
                                        </p:cTn>
                                        <p:tgtEl>
                                          <p:spTgt spid="73"/>
                                        </p:tgtEl>
                                        <p:attrNameLst>
                                          <p:attrName>style.visibility</p:attrName>
                                        </p:attrNameLst>
                                      </p:cBhvr>
                                      <p:to>
                                        <p:strVal val="visible"/>
                                      </p:to>
                                    </p:set>
                                    <p:animEffect transition="in" filter="wipe(left)">
                                      <p:cBhvr>
                                        <p:cTn id="15" dur="500"/>
                                        <p:tgtEl>
                                          <p:spTgt spid="73"/>
                                        </p:tgtEl>
                                      </p:cBhvr>
                                    </p:animEffect>
                                  </p:childTnLst>
                                </p:cTn>
                              </p:par>
                            </p:childTnLst>
                          </p:cTn>
                        </p:par>
                        <p:par>
                          <p:cTn id="16" fill="hold">
                            <p:stCondLst>
                              <p:cond delay="1350"/>
                            </p:stCondLst>
                            <p:childTnLst>
                              <p:par>
                                <p:cTn id="17" presetID="22" presetClass="entr" presetSubtype="8" fill="hold" nodeType="after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wipe(left)">
                                      <p:cBhvr>
                                        <p:cTn id="19" dur="500"/>
                                        <p:tgtEl>
                                          <p:spTgt spid="61"/>
                                        </p:tgtEl>
                                      </p:cBhvr>
                                    </p:animEffect>
                                  </p:childTnLst>
                                </p:cTn>
                              </p:par>
                            </p:childTnLst>
                          </p:cTn>
                        </p:par>
                        <p:par>
                          <p:cTn id="20" fill="hold">
                            <p:stCondLst>
                              <p:cond delay="1850"/>
                            </p:stCondLst>
                            <p:childTnLst>
                              <p:par>
                                <p:cTn id="21" presetID="22" presetClass="entr" presetSubtype="1"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wipe(up)">
                                      <p:cBhvr>
                                        <p:cTn id="23" dur="500"/>
                                        <p:tgtEl>
                                          <p:spTgt spid="31"/>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wipe(up)">
                                      <p:cBhvr>
                                        <p:cTn id="26" dur="500"/>
                                        <p:tgtEl>
                                          <p:spTgt spid="32"/>
                                        </p:tgtEl>
                                      </p:cBhvr>
                                    </p:animEffect>
                                  </p:childTnLst>
                                </p:cTn>
                              </p:par>
                              <p:par>
                                <p:cTn id="27" presetID="22" presetClass="entr" presetSubtype="1"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up)">
                                      <p:cBhvr>
                                        <p:cTn id="29" dur="500"/>
                                        <p:tgtEl>
                                          <p:spTgt spid="33"/>
                                        </p:tgtEl>
                                      </p:cBhvr>
                                    </p:animEffect>
                                  </p:childTnLst>
                                </p:cTn>
                              </p:par>
                              <p:par>
                                <p:cTn id="30" presetID="22" presetClass="entr" presetSubtype="1"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wipe(up)">
                                      <p:cBhvr>
                                        <p:cTn id="32" dur="500"/>
                                        <p:tgtEl>
                                          <p:spTgt spid="34"/>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59"/>
                                        </p:tgtEl>
                                        <p:attrNameLst>
                                          <p:attrName>style.visibility</p:attrName>
                                        </p:attrNameLst>
                                      </p:cBhvr>
                                      <p:to>
                                        <p:strVal val="visible"/>
                                      </p:to>
                                    </p:set>
                                    <p:animEffect transition="in" filter="wipe(up)">
                                      <p:cBhvr>
                                        <p:cTn id="35" dur="500"/>
                                        <p:tgtEl>
                                          <p:spTgt spid="59"/>
                                        </p:tgtEl>
                                      </p:cBhvr>
                                    </p:animEffect>
                                  </p:childTnLst>
                                </p:cTn>
                              </p:par>
                              <p:par>
                                <p:cTn id="36" presetID="22" presetClass="entr" presetSubtype="1" fill="hold" grpId="0" nodeType="withEffect">
                                  <p:stCondLst>
                                    <p:cond delay="0"/>
                                  </p:stCondLst>
                                  <p:childTnLst>
                                    <p:set>
                                      <p:cBhvr>
                                        <p:cTn id="37" dur="1" fill="hold">
                                          <p:stCondLst>
                                            <p:cond delay="0"/>
                                          </p:stCondLst>
                                        </p:cTn>
                                        <p:tgtEl>
                                          <p:spTgt spid="35"/>
                                        </p:tgtEl>
                                        <p:attrNameLst>
                                          <p:attrName>style.visibility</p:attrName>
                                        </p:attrNameLst>
                                      </p:cBhvr>
                                      <p:to>
                                        <p:strVal val="visible"/>
                                      </p:to>
                                    </p:set>
                                    <p:animEffect transition="in" filter="wipe(up)">
                                      <p:cBhvr>
                                        <p:cTn id="38" dur="500"/>
                                        <p:tgtEl>
                                          <p:spTgt spid="35"/>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animEffect transition="in" filter="wipe(up)">
                                      <p:cBhvr>
                                        <p:cTn id="41" dur="500"/>
                                        <p:tgtEl>
                                          <p:spTgt spid="36"/>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wipe(up)">
                                      <p:cBhvr>
                                        <p:cTn id="44" dur="500"/>
                                        <p:tgtEl>
                                          <p:spTgt spid="37"/>
                                        </p:tgtEl>
                                      </p:cBhvr>
                                    </p:animEffect>
                                  </p:childTnLst>
                                </p:cTn>
                              </p:par>
                              <p:par>
                                <p:cTn id="45" presetID="22" presetClass="entr" presetSubtype="1"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wipe(up)">
                                      <p:cBhvr>
                                        <p:cTn id="47" dur="500"/>
                                        <p:tgtEl>
                                          <p:spTgt spid="38"/>
                                        </p:tgtEl>
                                      </p:cBhvr>
                                    </p:animEffect>
                                  </p:childTnLst>
                                </p:cTn>
                              </p:par>
                              <p:par>
                                <p:cTn id="48" presetID="22" presetClass="entr" presetSubtype="1" fill="hold" grpId="0" nodeType="with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wipe(up)">
                                      <p:cBhvr>
                                        <p:cTn id="50" dur="500"/>
                                        <p:tgtEl>
                                          <p:spTgt spid="39"/>
                                        </p:tgtEl>
                                      </p:cBhvr>
                                    </p:animEffect>
                                  </p:childTnLst>
                                </p:cTn>
                              </p:par>
                            </p:childTnLst>
                          </p:cTn>
                        </p:par>
                        <p:par>
                          <p:cTn id="51" fill="hold">
                            <p:stCondLst>
                              <p:cond delay="2350"/>
                            </p:stCondLst>
                            <p:childTnLst>
                              <p:par>
                                <p:cTn id="52" presetID="10" presetClass="entr" presetSubtype="0" fill="hold" grpId="0" nodeType="after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fade">
                                      <p:cBhvr>
                                        <p:cTn id="54" dur="500"/>
                                        <p:tgtEl>
                                          <p:spTgt spid="13"/>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wipe(down)">
                                      <p:cBhvr>
                                        <p:cTn id="57" dur="500"/>
                                        <p:tgtEl>
                                          <p:spTgt spid="40"/>
                                        </p:tgtEl>
                                      </p:cBhvr>
                                    </p:animEffect>
                                  </p:childTnLst>
                                </p:cTn>
                              </p:par>
                            </p:childTnLst>
                          </p:cTn>
                        </p:par>
                        <p:par>
                          <p:cTn id="58" fill="hold">
                            <p:stCondLst>
                              <p:cond delay="2850"/>
                            </p:stCondLst>
                            <p:childTnLst>
                              <p:par>
                                <p:cTn id="59" presetID="22" presetClass="entr" presetSubtype="4" fill="hold" nodeType="after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wipe(down)">
                                      <p:cBhvr>
                                        <p:cTn id="61" dur="500"/>
                                        <p:tgtEl>
                                          <p:spTgt spid="48"/>
                                        </p:tgtEl>
                                      </p:cBhvr>
                                    </p:animEffect>
                                  </p:childTnLst>
                                </p:cTn>
                              </p:par>
                            </p:childTnLst>
                          </p:cTn>
                        </p:par>
                        <p:par>
                          <p:cTn id="62" fill="hold">
                            <p:stCondLst>
                              <p:cond delay="3350"/>
                            </p:stCondLst>
                            <p:childTnLst>
                              <p:par>
                                <p:cTn id="63" presetID="10" presetClass="entr" presetSubtype="0" fill="hold" grpId="0" nodeType="after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500"/>
                                        <p:tgtEl>
                                          <p:spTgt spid="14"/>
                                        </p:tgtEl>
                                      </p:cBhvr>
                                    </p:animEffect>
                                  </p:childTnLst>
                                </p:cTn>
                              </p:par>
                              <p:par>
                                <p:cTn id="66" presetID="22" presetClass="entr" presetSubtype="4" fill="hold" grpId="0" nodeType="withEffect">
                                  <p:stCondLst>
                                    <p:cond delay="0"/>
                                  </p:stCondLst>
                                  <p:childTnLst>
                                    <p:set>
                                      <p:cBhvr>
                                        <p:cTn id="67" dur="1" fill="hold">
                                          <p:stCondLst>
                                            <p:cond delay="0"/>
                                          </p:stCondLst>
                                        </p:cTn>
                                        <p:tgtEl>
                                          <p:spTgt spid="41"/>
                                        </p:tgtEl>
                                        <p:attrNameLst>
                                          <p:attrName>style.visibility</p:attrName>
                                        </p:attrNameLst>
                                      </p:cBhvr>
                                      <p:to>
                                        <p:strVal val="visible"/>
                                      </p:to>
                                    </p:set>
                                    <p:animEffect transition="in" filter="wipe(down)">
                                      <p:cBhvr>
                                        <p:cTn id="68" dur="500"/>
                                        <p:tgtEl>
                                          <p:spTgt spid="41"/>
                                        </p:tgtEl>
                                      </p:cBhvr>
                                    </p:animEffect>
                                  </p:childTnLst>
                                </p:cTn>
                              </p:par>
                            </p:childTnLst>
                          </p:cTn>
                        </p:par>
                        <p:par>
                          <p:cTn id="69" fill="hold">
                            <p:stCondLst>
                              <p:cond delay="3850"/>
                            </p:stCondLst>
                            <p:childTnLst>
                              <p:par>
                                <p:cTn id="70" presetID="22" presetClass="entr" presetSubtype="4" fill="hold" nodeType="afterEffect">
                                  <p:stCondLst>
                                    <p:cond delay="0"/>
                                  </p:stCondLst>
                                  <p:childTnLst>
                                    <p:set>
                                      <p:cBhvr>
                                        <p:cTn id="71" dur="1" fill="hold">
                                          <p:stCondLst>
                                            <p:cond delay="0"/>
                                          </p:stCondLst>
                                        </p:cTn>
                                        <p:tgtEl>
                                          <p:spTgt spid="49"/>
                                        </p:tgtEl>
                                        <p:attrNameLst>
                                          <p:attrName>style.visibility</p:attrName>
                                        </p:attrNameLst>
                                      </p:cBhvr>
                                      <p:to>
                                        <p:strVal val="visible"/>
                                      </p:to>
                                    </p:set>
                                    <p:animEffect transition="in" filter="wipe(down)">
                                      <p:cBhvr>
                                        <p:cTn id="72" dur="500"/>
                                        <p:tgtEl>
                                          <p:spTgt spid="49"/>
                                        </p:tgtEl>
                                      </p:cBhvr>
                                    </p:animEffect>
                                  </p:childTnLst>
                                </p:cTn>
                              </p:par>
                            </p:childTnLst>
                          </p:cTn>
                        </p:par>
                        <p:par>
                          <p:cTn id="73" fill="hold">
                            <p:stCondLst>
                              <p:cond delay="4350"/>
                            </p:stCondLst>
                            <p:childTnLst>
                              <p:par>
                                <p:cTn id="74" presetID="10" presetClass="entr" presetSubtype="0" fill="hold" grpId="0" nodeType="afterEffect">
                                  <p:stCondLst>
                                    <p:cond delay="0"/>
                                  </p:stCondLst>
                                  <p:childTnLst>
                                    <p:set>
                                      <p:cBhvr>
                                        <p:cTn id="75" dur="1" fill="hold">
                                          <p:stCondLst>
                                            <p:cond delay="0"/>
                                          </p:stCondLst>
                                        </p:cTn>
                                        <p:tgtEl>
                                          <p:spTgt spid="15"/>
                                        </p:tgtEl>
                                        <p:attrNameLst>
                                          <p:attrName>style.visibility</p:attrName>
                                        </p:attrNameLst>
                                      </p:cBhvr>
                                      <p:to>
                                        <p:strVal val="visible"/>
                                      </p:to>
                                    </p:set>
                                    <p:animEffect transition="in" filter="fade">
                                      <p:cBhvr>
                                        <p:cTn id="76" dur="500"/>
                                        <p:tgtEl>
                                          <p:spTgt spid="15"/>
                                        </p:tgtEl>
                                      </p:cBhvr>
                                    </p:animEffect>
                                  </p:childTnLst>
                                </p:cTn>
                              </p:par>
                              <p:par>
                                <p:cTn id="77" presetID="22" presetClass="entr" presetSubtype="4" fill="hold" grpId="0" nodeType="withEffect">
                                  <p:stCondLst>
                                    <p:cond delay="0"/>
                                  </p:stCondLst>
                                  <p:childTnLst>
                                    <p:set>
                                      <p:cBhvr>
                                        <p:cTn id="78" dur="1" fill="hold">
                                          <p:stCondLst>
                                            <p:cond delay="0"/>
                                          </p:stCondLst>
                                        </p:cTn>
                                        <p:tgtEl>
                                          <p:spTgt spid="42"/>
                                        </p:tgtEl>
                                        <p:attrNameLst>
                                          <p:attrName>style.visibility</p:attrName>
                                        </p:attrNameLst>
                                      </p:cBhvr>
                                      <p:to>
                                        <p:strVal val="visible"/>
                                      </p:to>
                                    </p:set>
                                    <p:animEffect transition="in" filter="wipe(down)">
                                      <p:cBhvr>
                                        <p:cTn id="79" dur="500"/>
                                        <p:tgtEl>
                                          <p:spTgt spid="42"/>
                                        </p:tgtEl>
                                      </p:cBhvr>
                                    </p:animEffect>
                                  </p:childTnLst>
                                </p:cTn>
                              </p:par>
                            </p:childTnLst>
                          </p:cTn>
                        </p:par>
                        <p:par>
                          <p:cTn id="80" fill="hold">
                            <p:stCondLst>
                              <p:cond delay="4850"/>
                            </p:stCondLst>
                            <p:childTnLst>
                              <p:par>
                                <p:cTn id="81" presetID="22" presetClass="entr" presetSubtype="1" fill="hold" nodeType="afterEffect">
                                  <p:stCondLst>
                                    <p:cond delay="0"/>
                                  </p:stCondLst>
                                  <p:childTnLst>
                                    <p:set>
                                      <p:cBhvr>
                                        <p:cTn id="82" dur="1" fill="hold">
                                          <p:stCondLst>
                                            <p:cond delay="0"/>
                                          </p:stCondLst>
                                        </p:cTn>
                                        <p:tgtEl>
                                          <p:spTgt spid="50"/>
                                        </p:tgtEl>
                                        <p:attrNameLst>
                                          <p:attrName>style.visibility</p:attrName>
                                        </p:attrNameLst>
                                      </p:cBhvr>
                                      <p:to>
                                        <p:strVal val="visible"/>
                                      </p:to>
                                    </p:set>
                                    <p:animEffect transition="in" filter="wipe(up)">
                                      <p:cBhvr>
                                        <p:cTn id="83" dur="500"/>
                                        <p:tgtEl>
                                          <p:spTgt spid="50"/>
                                        </p:tgtEl>
                                      </p:cBhvr>
                                    </p:animEffect>
                                  </p:childTnLst>
                                </p:cTn>
                              </p:par>
                            </p:childTnLst>
                          </p:cTn>
                        </p:par>
                        <p:par>
                          <p:cTn id="84" fill="hold">
                            <p:stCondLst>
                              <p:cond delay="5350"/>
                            </p:stCondLst>
                            <p:childTnLst>
                              <p:par>
                                <p:cTn id="85" presetID="10" presetClass="entr" presetSubtype="0" fill="hold" grpId="0" nodeType="after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fade">
                                      <p:cBhvr>
                                        <p:cTn id="87" dur="500"/>
                                        <p:tgtEl>
                                          <p:spTgt spid="25"/>
                                        </p:tgtEl>
                                      </p:cBhvr>
                                    </p:animEffect>
                                  </p:childTnLst>
                                </p:cTn>
                              </p:par>
                              <p:par>
                                <p:cTn id="88" presetID="22" presetClass="entr" presetSubtype="4" fill="hold" grpId="0" nodeType="withEffect">
                                  <p:stCondLst>
                                    <p:cond delay="0"/>
                                  </p:stCondLst>
                                  <p:childTnLst>
                                    <p:set>
                                      <p:cBhvr>
                                        <p:cTn id="89" dur="1" fill="hold">
                                          <p:stCondLst>
                                            <p:cond delay="0"/>
                                          </p:stCondLst>
                                        </p:cTn>
                                        <p:tgtEl>
                                          <p:spTgt spid="43"/>
                                        </p:tgtEl>
                                        <p:attrNameLst>
                                          <p:attrName>style.visibility</p:attrName>
                                        </p:attrNameLst>
                                      </p:cBhvr>
                                      <p:to>
                                        <p:strVal val="visible"/>
                                      </p:to>
                                    </p:set>
                                    <p:animEffect transition="in" filter="wipe(down)">
                                      <p:cBhvr>
                                        <p:cTn id="90" dur="500"/>
                                        <p:tgtEl>
                                          <p:spTgt spid="43"/>
                                        </p:tgtEl>
                                      </p:cBhvr>
                                    </p:animEffect>
                                  </p:childTnLst>
                                </p:cTn>
                              </p:par>
                            </p:childTnLst>
                          </p:cTn>
                        </p:par>
                        <p:par>
                          <p:cTn id="91" fill="hold">
                            <p:stCondLst>
                              <p:cond delay="5850"/>
                            </p:stCondLst>
                            <p:childTnLst>
                              <p:par>
                                <p:cTn id="92" presetID="22" presetClass="entr" presetSubtype="1" fill="hold" nodeType="afterEffect">
                                  <p:stCondLst>
                                    <p:cond delay="0"/>
                                  </p:stCondLst>
                                  <p:childTnLst>
                                    <p:set>
                                      <p:cBhvr>
                                        <p:cTn id="93" dur="1" fill="hold">
                                          <p:stCondLst>
                                            <p:cond delay="0"/>
                                          </p:stCondLst>
                                        </p:cTn>
                                        <p:tgtEl>
                                          <p:spTgt spid="52"/>
                                        </p:tgtEl>
                                        <p:attrNameLst>
                                          <p:attrName>style.visibility</p:attrName>
                                        </p:attrNameLst>
                                      </p:cBhvr>
                                      <p:to>
                                        <p:strVal val="visible"/>
                                      </p:to>
                                    </p:set>
                                    <p:animEffect transition="in" filter="wipe(up)">
                                      <p:cBhvr>
                                        <p:cTn id="94" dur="500"/>
                                        <p:tgtEl>
                                          <p:spTgt spid="52"/>
                                        </p:tgtEl>
                                      </p:cBhvr>
                                    </p:animEffect>
                                  </p:childTnLst>
                                </p:cTn>
                              </p:par>
                            </p:childTnLst>
                          </p:cTn>
                        </p:par>
                        <p:par>
                          <p:cTn id="95" fill="hold">
                            <p:stCondLst>
                              <p:cond delay="6350"/>
                            </p:stCondLst>
                            <p:childTnLst>
                              <p:par>
                                <p:cTn id="96" presetID="10" presetClass="entr" presetSubtype="0" fill="hold" grpId="0" nodeType="afterEffect">
                                  <p:stCondLst>
                                    <p:cond delay="0"/>
                                  </p:stCondLst>
                                  <p:childTnLst>
                                    <p:set>
                                      <p:cBhvr>
                                        <p:cTn id="97" dur="1" fill="hold">
                                          <p:stCondLst>
                                            <p:cond delay="0"/>
                                          </p:stCondLst>
                                        </p:cTn>
                                        <p:tgtEl>
                                          <p:spTgt spid="51"/>
                                        </p:tgtEl>
                                        <p:attrNameLst>
                                          <p:attrName>style.visibility</p:attrName>
                                        </p:attrNameLst>
                                      </p:cBhvr>
                                      <p:to>
                                        <p:strVal val="visible"/>
                                      </p:to>
                                    </p:set>
                                    <p:animEffect transition="in" filter="fade">
                                      <p:cBhvr>
                                        <p:cTn id="98" dur="500"/>
                                        <p:tgtEl>
                                          <p:spTgt spid="51"/>
                                        </p:tgtEl>
                                      </p:cBhvr>
                                    </p:animEffect>
                                  </p:childTnLst>
                                </p:cTn>
                              </p:par>
                              <p:par>
                                <p:cTn id="99" presetID="22" presetClass="entr" presetSubtype="4" fill="hold" grpId="0" nodeType="withEffect">
                                  <p:stCondLst>
                                    <p:cond delay="0"/>
                                  </p:stCondLst>
                                  <p:childTnLst>
                                    <p:set>
                                      <p:cBhvr>
                                        <p:cTn id="100" dur="1" fill="hold">
                                          <p:stCondLst>
                                            <p:cond delay="0"/>
                                          </p:stCondLst>
                                        </p:cTn>
                                        <p:tgtEl>
                                          <p:spTgt spid="58"/>
                                        </p:tgtEl>
                                        <p:attrNameLst>
                                          <p:attrName>style.visibility</p:attrName>
                                        </p:attrNameLst>
                                      </p:cBhvr>
                                      <p:to>
                                        <p:strVal val="visible"/>
                                      </p:to>
                                    </p:set>
                                    <p:animEffect transition="in" filter="wipe(down)">
                                      <p:cBhvr>
                                        <p:cTn id="101" dur="500"/>
                                        <p:tgtEl>
                                          <p:spTgt spid="58"/>
                                        </p:tgtEl>
                                      </p:cBhvr>
                                    </p:animEffect>
                                  </p:childTnLst>
                                </p:cTn>
                              </p:par>
                            </p:childTnLst>
                          </p:cTn>
                        </p:par>
                        <p:par>
                          <p:cTn id="102" fill="hold">
                            <p:stCondLst>
                              <p:cond delay="6850"/>
                            </p:stCondLst>
                            <p:childTnLst>
                              <p:par>
                                <p:cTn id="103" presetID="22" presetClass="entr" presetSubtype="4" fill="hold" nodeType="afterEffect">
                                  <p:stCondLst>
                                    <p:cond delay="0"/>
                                  </p:stCondLst>
                                  <p:childTnLst>
                                    <p:set>
                                      <p:cBhvr>
                                        <p:cTn id="104" dur="1" fill="hold">
                                          <p:stCondLst>
                                            <p:cond delay="0"/>
                                          </p:stCondLst>
                                        </p:cTn>
                                        <p:tgtEl>
                                          <p:spTgt spid="53"/>
                                        </p:tgtEl>
                                        <p:attrNameLst>
                                          <p:attrName>style.visibility</p:attrName>
                                        </p:attrNameLst>
                                      </p:cBhvr>
                                      <p:to>
                                        <p:strVal val="visible"/>
                                      </p:to>
                                    </p:set>
                                    <p:animEffect transition="in" filter="wipe(down)">
                                      <p:cBhvr>
                                        <p:cTn id="105" dur="500"/>
                                        <p:tgtEl>
                                          <p:spTgt spid="53"/>
                                        </p:tgtEl>
                                      </p:cBhvr>
                                    </p:animEffect>
                                  </p:childTnLst>
                                </p:cTn>
                              </p:par>
                            </p:childTnLst>
                          </p:cTn>
                        </p:par>
                        <p:par>
                          <p:cTn id="106" fill="hold">
                            <p:stCondLst>
                              <p:cond delay="7350"/>
                            </p:stCondLst>
                            <p:childTnLst>
                              <p:par>
                                <p:cTn id="107" presetID="10" presetClass="entr" presetSubtype="0" fill="hold" grpId="0" nodeType="afterEffect">
                                  <p:stCondLst>
                                    <p:cond delay="0"/>
                                  </p:stCondLst>
                                  <p:childTnLst>
                                    <p:set>
                                      <p:cBhvr>
                                        <p:cTn id="108" dur="1" fill="hold">
                                          <p:stCondLst>
                                            <p:cond delay="0"/>
                                          </p:stCondLst>
                                        </p:cTn>
                                        <p:tgtEl>
                                          <p:spTgt spid="26"/>
                                        </p:tgtEl>
                                        <p:attrNameLst>
                                          <p:attrName>style.visibility</p:attrName>
                                        </p:attrNameLst>
                                      </p:cBhvr>
                                      <p:to>
                                        <p:strVal val="visible"/>
                                      </p:to>
                                    </p:set>
                                    <p:animEffect transition="in" filter="fade">
                                      <p:cBhvr>
                                        <p:cTn id="109" dur="500"/>
                                        <p:tgtEl>
                                          <p:spTgt spid="26"/>
                                        </p:tgtEl>
                                      </p:cBhvr>
                                    </p:animEffect>
                                  </p:childTnLst>
                                </p:cTn>
                              </p:par>
                              <p:par>
                                <p:cTn id="110" presetID="22" presetClass="entr" presetSubtype="4" fill="hold" grpId="0" nodeType="withEffect">
                                  <p:stCondLst>
                                    <p:cond delay="0"/>
                                  </p:stCondLst>
                                  <p:childTnLst>
                                    <p:set>
                                      <p:cBhvr>
                                        <p:cTn id="111" dur="1" fill="hold">
                                          <p:stCondLst>
                                            <p:cond delay="0"/>
                                          </p:stCondLst>
                                        </p:cTn>
                                        <p:tgtEl>
                                          <p:spTgt spid="44"/>
                                        </p:tgtEl>
                                        <p:attrNameLst>
                                          <p:attrName>style.visibility</p:attrName>
                                        </p:attrNameLst>
                                      </p:cBhvr>
                                      <p:to>
                                        <p:strVal val="visible"/>
                                      </p:to>
                                    </p:set>
                                    <p:animEffect transition="in" filter="wipe(down)">
                                      <p:cBhvr>
                                        <p:cTn id="112" dur="500"/>
                                        <p:tgtEl>
                                          <p:spTgt spid="44"/>
                                        </p:tgtEl>
                                      </p:cBhvr>
                                    </p:animEffect>
                                  </p:childTnLst>
                                </p:cTn>
                              </p:par>
                            </p:childTnLst>
                          </p:cTn>
                        </p:par>
                        <p:par>
                          <p:cTn id="113" fill="hold">
                            <p:stCondLst>
                              <p:cond delay="7850"/>
                            </p:stCondLst>
                            <p:childTnLst>
                              <p:par>
                                <p:cTn id="114" presetID="22" presetClass="entr" presetSubtype="4" fill="hold" nodeType="afterEffect">
                                  <p:stCondLst>
                                    <p:cond delay="0"/>
                                  </p:stCondLst>
                                  <p:childTnLst>
                                    <p:set>
                                      <p:cBhvr>
                                        <p:cTn id="115" dur="1" fill="hold">
                                          <p:stCondLst>
                                            <p:cond delay="0"/>
                                          </p:stCondLst>
                                        </p:cTn>
                                        <p:tgtEl>
                                          <p:spTgt spid="54"/>
                                        </p:tgtEl>
                                        <p:attrNameLst>
                                          <p:attrName>style.visibility</p:attrName>
                                        </p:attrNameLst>
                                      </p:cBhvr>
                                      <p:to>
                                        <p:strVal val="visible"/>
                                      </p:to>
                                    </p:set>
                                    <p:animEffect transition="in" filter="wipe(down)">
                                      <p:cBhvr>
                                        <p:cTn id="116" dur="500"/>
                                        <p:tgtEl>
                                          <p:spTgt spid="54"/>
                                        </p:tgtEl>
                                      </p:cBhvr>
                                    </p:animEffect>
                                  </p:childTnLst>
                                </p:cTn>
                              </p:par>
                            </p:childTnLst>
                          </p:cTn>
                        </p:par>
                        <p:par>
                          <p:cTn id="117" fill="hold">
                            <p:stCondLst>
                              <p:cond delay="8350"/>
                            </p:stCondLst>
                            <p:childTnLst>
                              <p:par>
                                <p:cTn id="118" presetID="10" presetClass="entr" presetSubtype="0" fill="hold" grpId="0" nodeType="afterEffect">
                                  <p:stCondLst>
                                    <p:cond delay="0"/>
                                  </p:stCondLst>
                                  <p:childTnLst>
                                    <p:set>
                                      <p:cBhvr>
                                        <p:cTn id="119" dur="1" fill="hold">
                                          <p:stCondLst>
                                            <p:cond delay="0"/>
                                          </p:stCondLst>
                                        </p:cTn>
                                        <p:tgtEl>
                                          <p:spTgt spid="27"/>
                                        </p:tgtEl>
                                        <p:attrNameLst>
                                          <p:attrName>style.visibility</p:attrName>
                                        </p:attrNameLst>
                                      </p:cBhvr>
                                      <p:to>
                                        <p:strVal val="visible"/>
                                      </p:to>
                                    </p:set>
                                    <p:animEffect transition="in" filter="fade">
                                      <p:cBhvr>
                                        <p:cTn id="120" dur="500"/>
                                        <p:tgtEl>
                                          <p:spTgt spid="27"/>
                                        </p:tgtEl>
                                      </p:cBhvr>
                                    </p:animEffect>
                                  </p:childTnLst>
                                </p:cTn>
                              </p:par>
                              <p:par>
                                <p:cTn id="121" presetID="22" presetClass="entr" presetSubtype="4" fill="hold" grpId="0" nodeType="withEffect">
                                  <p:stCondLst>
                                    <p:cond delay="0"/>
                                  </p:stCondLst>
                                  <p:childTnLst>
                                    <p:set>
                                      <p:cBhvr>
                                        <p:cTn id="122" dur="1" fill="hold">
                                          <p:stCondLst>
                                            <p:cond delay="0"/>
                                          </p:stCondLst>
                                        </p:cTn>
                                        <p:tgtEl>
                                          <p:spTgt spid="45"/>
                                        </p:tgtEl>
                                        <p:attrNameLst>
                                          <p:attrName>style.visibility</p:attrName>
                                        </p:attrNameLst>
                                      </p:cBhvr>
                                      <p:to>
                                        <p:strVal val="visible"/>
                                      </p:to>
                                    </p:set>
                                    <p:animEffect transition="in" filter="wipe(down)">
                                      <p:cBhvr>
                                        <p:cTn id="123" dur="500"/>
                                        <p:tgtEl>
                                          <p:spTgt spid="45"/>
                                        </p:tgtEl>
                                      </p:cBhvr>
                                    </p:animEffect>
                                  </p:childTnLst>
                                </p:cTn>
                              </p:par>
                            </p:childTnLst>
                          </p:cTn>
                        </p:par>
                        <p:par>
                          <p:cTn id="124" fill="hold">
                            <p:stCondLst>
                              <p:cond delay="8850"/>
                            </p:stCondLst>
                            <p:childTnLst>
                              <p:par>
                                <p:cTn id="125" presetID="22" presetClass="entr" presetSubtype="4" fill="hold" nodeType="afterEffect">
                                  <p:stCondLst>
                                    <p:cond delay="0"/>
                                  </p:stCondLst>
                                  <p:childTnLst>
                                    <p:set>
                                      <p:cBhvr>
                                        <p:cTn id="126" dur="1" fill="hold">
                                          <p:stCondLst>
                                            <p:cond delay="0"/>
                                          </p:stCondLst>
                                        </p:cTn>
                                        <p:tgtEl>
                                          <p:spTgt spid="55"/>
                                        </p:tgtEl>
                                        <p:attrNameLst>
                                          <p:attrName>style.visibility</p:attrName>
                                        </p:attrNameLst>
                                      </p:cBhvr>
                                      <p:to>
                                        <p:strVal val="visible"/>
                                      </p:to>
                                    </p:set>
                                    <p:animEffect transition="in" filter="wipe(down)">
                                      <p:cBhvr>
                                        <p:cTn id="127" dur="500"/>
                                        <p:tgtEl>
                                          <p:spTgt spid="55"/>
                                        </p:tgtEl>
                                      </p:cBhvr>
                                    </p:animEffect>
                                  </p:childTnLst>
                                </p:cTn>
                              </p:par>
                            </p:childTnLst>
                          </p:cTn>
                        </p:par>
                        <p:par>
                          <p:cTn id="128" fill="hold">
                            <p:stCondLst>
                              <p:cond delay="9350"/>
                            </p:stCondLst>
                            <p:childTnLst>
                              <p:par>
                                <p:cTn id="129" presetID="10" presetClass="entr" presetSubtype="0" fill="hold" grpId="0" nodeType="afterEffect">
                                  <p:stCondLst>
                                    <p:cond delay="0"/>
                                  </p:stCondLst>
                                  <p:childTnLst>
                                    <p:set>
                                      <p:cBhvr>
                                        <p:cTn id="130" dur="1" fill="hold">
                                          <p:stCondLst>
                                            <p:cond delay="0"/>
                                          </p:stCondLst>
                                        </p:cTn>
                                        <p:tgtEl>
                                          <p:spTgt spid="28"/>
                                        </p:tgtEl>
                                        <p:attrNameLst>
                                          <p:attrName>style.visibility</p:attrName>
                                        </p:attrNameLst>
                                      </p:cBhvr>
                                      <p:to>
                                        <p:strVal val="visible"/>
                                      </p:to>
                                    </p:set>
                                    <p:animEffect transition="in" filter="fade">
                                      <p:cBhvr>
                                        <p:cTn id="131" dur="500"/>
                                        <p:tgtEl>
                                          <p:spTgt spid="28"/>
                                        </p:tgtEl>
                                      </p:cBhvr>
                                    </p:animEffect>
                                  </p:childTnLst>
                                </p:cTn>
                              </p:par>
                              <p:par>
                                <p:cTn id="132" presetID="22" presetClass="entr" presetSubtype="4" fill="hold" grpId="0" nodeType="withEffect">
                                  <p:stCondLst>
                                    <p:cond delay="0"/>
                                  </p:stCondLst>
                                  <p:childTnLst>
                                    <p:set>
                                      <p:cBhvr>
                                        <p:cTn id="133" dur="1" fill="hold">
                                          <p:stCondLst>
                                            <p:cond delay="0"/>
                                          </p:stCondLst>
                                        </p:cTn>
                                        <p:tgtEl>
                                          <p:spTgt spid="46"/>
                                        </p:tgtEl>
                                        <p:attrNameLst>
                                          <p:attrName>style.visibility</p:attrName>
                                        </p:attrNameLst>
                                      </p:cBhvr>
                                      <p:to>
                                        <p:strVal val="visible"/>
                                      </p:to>
                                    </p:set>
                                    <p:animEffect transition="in" filter="wipe(down)">
                                      <p:cBhvr>
                                        <p:cTn id="134" dur="500"/>
                                        <p:tgtEl>
                                          <p:spTgt spid="46"/>
                                        </p:tgtEl>
                                      </p:cBhvr>
                                    </p:animEffect>
                                  </p:childTnLst>
                                </p:cTn>
                              </p:par>
                            </p:childTnLst>
                          </p:cTn>
                        </p:par>
                        <p:par>
                          <p:cTn id="135" fill="hold">
                            <p:stCondLst>
                              <p:cond delay="9850"/>
                            </p:stCondLst>
                            <p:childTnLst>
                              <p:par>
                                <p:cTn id="136" presetID="22" presetClass="entr" presetSubtype="4" fill="hold" nodeType="afterEffect">
                                  <p:stCondLst>
                                    <p:cond delay="0"/>
                                  </p:stCondLst>
                                  <p:childTnLst>
                                    <p:set>
                                      <p:cBhvr>
                                        <p:cTn id="137" dur="1" fill="hold">
                                          <p:stCondLst>
                                            <p:cond delay="0"/>
                                          </p:stCondLst>
                                        </p:cTn>
                                        <p:tgtEl>
                                          <p:spTgt spid="56"/>
                                        </p:tgtEl>
                                        <p:attrNameLst>
                                          <p:attrName>style.visibility</p:attrName>
                                        </p:attrNameLst>
                                      </p:cBhvr>
                                      <p:to>
                                        <p:strVal val="visible"/>
                                      </p:to>
                                    </p:set>
                                    <p:animEffect transition="in" filter="wipe(down)">
                                      <p:cBhvr>
                                        <p:cTn id="138" dur="500"/>
                                        <p:tgtEl>
                                          <p:spTgt spid="56"/>
                                        </p:tgtEl>
                                      </p:cBhvr>
                                    </p:animEffect>
                                  </p:childTnLst>
                                </p:cTn>
                              </p:par>
                            </p:childTnLst>
                          </p:cTn>
                        </p:par>
                        <p:par>
                          <p:cTn id="139" fill="hold">
                            <p:stCondLst>
                              <p:cond delay="10350"/>
                            </p:stCondLst>
                            <p:childTnLst>
                              <p:par>
                                <p:cTn id="140" presetID="10" presetClass="entr" presetSubtype="0" fill="hold" grpId="0" nodeType="afterEffect">
                                  <p:stCondLst>
                                    <p:cond delay="0"/>
                                  </p:stCondLst>
                                  <p:childTnLst>
                                    <p:set>
                                      <p:cBhvr>
                                        <p:cTn id="141" dur="1" fill="hold">
                                          <p:stCondLst>
                                            <p:cond delay="0"/>
                                          </p:stCondLst>
                                        </p:cTn>
                                        <p:tgtEl>
                                          <p:spTgt spid="29"/>
                                        </p:tgtEl>
                                        <p:attrNameLst>
                                          <p:attrName>style.visibility</p:attrName>
                                        </p:attrNameLst>
                                      </p:cBhvr>
                                      <p:to>
                                        <p:strVal val="visible"/>
                                      </p:to>
                                    </p:set>
                                    <p:animEffect transition="in" filter="fade">
                                      <p:cBhvr>
                                        <p:cTn id="142" dur="500"/>
                                        <p:tgtEl>
                                          <p:spTgt spid="29"/>
                                        </p:tgtEl>
                                      </p:cBhvr>
                                    </p:animEffect>
                                  </p:childTnLst>
                                </p:cTn>
                              </p:par>
                              <p:par>
                                <p:cTn id="143" presetID="22" presetClass="entr" presetSubtype="4" fill="hold" grpId="0" nodeType="withEffect">
                                  <p:stCondLst>
                                    <p:cond delay="0"/>
                                  </p:stCondLst>
                                  <p:childTnLst>
                                    <p:set>
                                      <p:cBhvr>
                                        <p:cTn id="144" dur="1" fill="hold">
                                          <p:stCondLst>
                                            <p:cond delay="0"/>
                                          </p:stCondLst>
                                        </p:cTn>
                                        <p:tgtEl>
                                          <p:spTgt spid="47"/>
                                        </p:tgtEl>
                                        <p:attrNameLst>
                                          <p:attrName>style.visibility</p:attrName>
                                        </p:attrNameLst>
                                      </p:cBhvr>
                                      <p:to>
                                        <p:strVal val="visible"/>
                                      </p:to>
                                    </p:set>
                                    <p:animEffect transition="in" filter="wipe(down)">
                                      <p:cBhvr>
                                        <p:cTn id="145" dur="500"/>
                                        <p:tgtEl>
                                          <p:spTgt spid="47"/>
                                        </p:tgtEl>
                                      </p:cBhvr>
                                    </p:animEffect>
                                  </p:childTnLst>
                                </p:cTn>
                              </p:par>
                            </p:childTnLst>
                          </p:cTn>
                        </p:par>
                        <p:par>
                          <p:cTn id="146" fill="hold">
                            <p:stCondLst>
                              <p:cond delay="10850"/>
                            </p:stCondLst>
                            <p:childTnLst>
                              <p:par>
                                <p:cTn id="147" presetID="22" presetClass="entr" presetSubtype="4" fill="hold" nodeType="afterEffect">
                                  <p:stCondLst>
                                    <p:cond delay="0"/>
                                  </p:stCondLst>
                                  <p:childTnLst>
                                    <p:set>
                                      <p:cBhvr>
                                        <p:cTn id="148" dur="1" fill="hold">
                                          <p:stCondLst>
                                            <p:cond delay="0"/>
                                          </p:stCondLst>
                                        </p:cTn>
                                        <p:tgtEl>
                                          <p:spTgt spid="57"/>
                                        </p:tgtEl>
                                        <p:attrNameLst>
                                          <p:attrName>style.visibility</p:attrName>
                                        </p:attrNameLst>
                                      </p:cBhvr>
                                      <p:to>
                                        <p:strVal val="visible"/>
                                      </p:to>
                                    </p:set>
                                    <p:animEffect transition="in" filter="wipe(down)">
                                      <p:cBhvr>
                                        <p:cTn id="149" dur="500"/>
                                        <p:tgtEl>
                                          <p:spTgt spid="57"/>
                                        </p:tgtEl>
                                      </p:cBhvr>
                                    </p:animEffect>
                                  </p:childTnLst>
                                </p:cTn>
                              </p:par>
                            </p:childTnLst>
                          </p:cTn>
                        </p:par>
                        <p:par>
                          <p:cTn id="150" fill="hold">
                            <p:stCondLst>
                              <p:cond delay="11350"/>
                            </p:stCondLst>
                            <p:childTnLst>
                              <p:par>
                                <p:cTn id="151" presetID="10" presetClass="entr" presetSubtype="0" fill="hold" grpId="0" nodeType="afterEffect">
                                  <p:stCondLst>
                                    <p:cond delay="0"/>
                                  </p:stCondLst>
                                  <p:childTnLst>
                                    <p:set>
                                      <p:cBhvr>
                                        <p:cTn id="152" dur="1" fill="hold">
                                          <p:stCondLst>
                                            <p:cond delay="0"/>
                                          </p:stCondLst>
                                        </p:cTn>
                                        <p:tgtEl>
                                          <p:spTgt spid="30"/>
                                        </p:tgtEl>
                                        <p:attrNameLst>
                                          <p:attrName>style.visibility</p:attrName>
                                        </p:attrNameLst>
                                      </p:cBhvr>
                                      <p:to>
                                        <p:strVal val="visible"/>
                                      </p:to>
                                    </p:set>
                                    <p:animEffect transition="in" filter="fade">
                                      <p:cBhvr>
                                        <p:cTn id="153" dur="500"/>
                                        <p:tgtEl>
                                          <p:spTgt spid="30"/>
                                        </p:tgtEl>
                                      </p:cBhvr>
                                    </p:animEffect>
                                  </p:childTnLst>
                                </p:cTn>
                              </p:par>
                              <p:par>
                                <p:cTn id="154" presetID="22" presetClass="entr" presetSubtype="4" fill="hold" grpId="0" nodeType="withEffect">
                                  <p:stCondLst>
                                    <p:cond delay="0"/>
                                  </p:stCondLst>
                                  <p:childTnLst>
                                    <p:set>
                                      <p:cBhvr>
                                        <p:cTn id="155" dur="1" fill="hold">
                                          <p:stCondLst>
                                            <p:cond delay="0"/>
                                          </p:stCondLst>
                                        </p:cTn>
                                        <p:tgtEl>
                                          <p:spTgt spid="60"/>
                                        </p:tgtEl>
                                        <p:attrNameLst>
                                          <p:attrName>style.visibility</p:attrName>
                                        </p:attrNameLst>
                                      </p:cBhvr>
                                      <p:to>
                                        <p:strVal val="visible"/>
                                      </p:to>
                                    </p:set>
                                    <p:animEffect transition="in" filter="wipe(down)">
                                      <p:cBhvr>
                                        <p:cTn id="156"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25" grpId="0" animBg="1"/>
      <p:bldP spid="26" grpId="0" animBg="1"/>
      <p:bldP spid="27" grpId="0" animBg="1"/>
      <p:bldP spid="28" grpId="0" animBg="1"/>
      <p:bldP spid="29" grpId="0" animBg="1"/>
      <p:bldP spid="30" grpId="0" animBg="1"/>
      <p:bldP spid="31" grpId="0"/>
      <p:bldP spid="32" grpId="0"/>
      <p:bldP spid="33" grpId="0"/>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P spid="51" grpId="0" animBg="1"/>
      <p:bldP spid="58" grpId="0"/>
      <p:bldP spid="59" grpId="0"/>
      <p:bldP spid="60" grpId="0"/>
      <p:bldP spid="73" grpId="0"/>
      <p:bldP spid="7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225396" y="251306"/>
            <a:ext cx="6414838" cy="6418848"/>
            <a:chOff x="-3227497" y="251306"/>
            <a:chExt cx="6419015" cy="6418848"/>
          </a:xfrm>
          <a:solidFill>
            <a:srgbClr val="C00000"/>
          </a:solidFill>
        </p:grpSpPr>
        <p:sp>
          <p:nvSpPr>
            <p:cNvPr id="26" name="椭圆 25"/>
            <p:cNvSpPr/>
            <p:nvPr/>
          </p:nvSpPr>
          <p:spPr>
            <a:xfrm>
              <a:off x="-3227497" y="251306"/>
              <a:ext cx="6419015" cy="6418848"/>
            </a:xfrm>
            <a:prstGeom prst="ellipse">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anchor="ctr"/>
            <a:lstStyle/>
            <a:p>
              <a:pPr algn="ctr" fontAlgn="auto">
                <a:spcBef>
                  <a:spcPts val="0"/>
                </a:spcBef>
                <a:spcAft>
                  <a:spcPts val="0"/>
                </a:spcAft>
                <a:defRPr/>
              </a:pPr>
              <a:endParaRPr lang="zh-CN" altLang="en-US"/>
            </a:p>
          </p:txBody>
        </p:sp>
        <p:sp>
          <p:nvSpPr>
            <p:cNvPr id="27" name="文本框 2"/>
            <p:cNvSpPr txBox="1">
              <a:spLocks noChangeArrowheads="1"/>
            </p:cNvSpPr>
            <p:nvPr/>
          </p:nvSpPr>
          <p:spPr bwMode="auto">
            <a:xfrm>
              <a:off x="914599" y="2355502"/>
              <a:ext cx="1326977" cy="2154412"/>
            </a:xfrm>
            <a:prstGeom prst="rect">
              <a:avLst/>
            </a:prstGeom>
            <a:grpFill/>
            <a:ln w="9525">
              <a:noFill/>
              <a:miter lim="800000"/>
              <a:headEnd/>
              <a:tailEnd/>
            </a:ln>
          </p:spPr>
          <p:txBody>
            <a:bodyPr lIns="121898" tIns="60948" rIns="121898" bIns="60948">
              <a:spAutoFit/>
            </a:bodyPr>
            <a:lstStyle/>
            <a:p>
              <a:pPr algn="ctr"/>
              <a:r>
                <a:rPr lang="zh-CN" altLang="en-US" sz="6600" b="1" dirty="0">
                  <a:solidFill>
                    <a:schemeClr val="bg1"/>
                  </a:solidFill>
                  <a:latin typeface="微软雅黑" pitchFamily="34" charset="-122"/>
                  <a:ea typeface="微软雅黑" pitchFamily="34" charset="-122"/>
                </a:rPr>
                <a:t>目</a:t>
              </a:r>
              <a:endParaRPr lang="en-US" altLang="zh-CN" sz="6600" b="1" dirty="0">
                <a:solidFill>
                  <a:schemeClr val="bg1"/>
                </a:solidFill>
                <a:latin typeface="微软雅黑" pitchFamily="34" charset="-122"/>
                <a:ea typeface="微软雅黑" pitchFamily="34" charset="-122"/>
              </a:endParaRPr>
            </a:p>
            <a:p>
              <a:pPr algn="ctr"/>
              <a:r>
                <a:rPr lang="zh-CN" altLang="en-US" sz="6600" b="1" dirty="0">
                  <a:solidFill>
                    <a:schemeClr val="bg1"/>
                  </a:solidFill>
                  <a:latin typeface="微软雅黑" pitchFamily="34" charset="-122"/>
                  <a:ea typeface="微软雅黑" pitchFamily="34" charset="-122"/>
                </a:rPr>
                <a:t>录</a:t>
              </a:r>
            </a:p>
          </p:txBody>
        </p:sp>
      </p:grpSp>
      <p:grpSp>
        <p:nvGrpSpPr>
          <p:cNvPr id="42" name="组合 9"/>
          <p:cNvGrpSpPr>
            <a:grpSpLocks/>
          </p:cNvGrpSpPr>
          <p:nvPr/>
        </p:nvGrpSpPr>
        <p:grpSpPr bwMode="auto">
          <a:xfrm>
            <a:off x="5144817" y="1417672"/>
            <a:ext cx="767278" cy="627830"/>
            <a:chOff x="3050349" y="1844085"/>
            <a:chExt cx="833779" cy="680346"/>
          </a:xfrm>
          <a:solidFill>
            <a:srgbClr val="C00000"/>
          </a:solidFill>
        </p:grpSpPr>
        <p:sp>
          <p:nvSpPr>
            <p:cNvPr id="43" name="任意多边形 42"/>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44" name="文本框 6"/>
            <p:cNvSpPr txBox="1">
              <a:spLocks noChangeArrowheads="1"/>
            </p:cNvSpPr>
            <p:nvPr/>
          </p:nvSpPr>
          <p:spPr bwMode="auto">
            <a:xfrm>
              <a:off x="3146443" y="1890742"/>
              <a:ext cx="611464" cy="633689"/>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01</a:t>
              </a:r>
              <a:endParaRPr lang="zh-CN" altLang="en-US" sz="3200" dirty="0">
                <a:solidFill>
                  <a:schemeClr val="bg1"/>
                </a:solidFill>
                <a:latin typeface="Impact" pitchFamily="34" charset="0"/>
              </a:endParaRPr>
            </a:p>
          </p:txBody>
        </p:sp>
      </p:grpSp>
      <p:grpSp>
        <p:nvGrpSpPr>
          <p:cNvPr id="48" name="组合 37"/>
          <p:cNvGrpSpPr>
            <a:grpSpLocks/>
          </p:cNvGrpSpPr>
          <p:nvPr/>
        </p:nvGrpSpPr>
        <p:grpSpPr bwMode="auto">
          <a:xfrm>
            <a:off x="5122845" y="5253722"/>
            <a:ext cx="811223" cy="624344"/>
            <a:chOff x="3050206" y="1844053"/>
            <a:chExt cx="881613" cy="678154"/>
          </a:xfrm>
          <a:solidFill>
            <a:srgbClr val="C00000"/>
          </a:solidFill>
        </p:grpSpPr>
        <p:sp>
          <p:nvSpPr>
            <p:cNvPr id="49" name="任意多边形 48"/>
            <p:cNvSpPr/>
            <p:nvPr/>
          </p:nvSpPr>
          <p:spPr>
            <a:xfrm rot="8100000" flipV="1">
              <a:off x="3050206" y="1844053"/>
              <a:ext cx="834142" cy="678154"/>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0" name="文本框 39"/>
            <p:cNvSpPr txBox="1">
              <a:spLocks noChangeArrowheads="1"/>
            </p:cNvSpPr>
            <p:nvPr/>
          </p:nvSpPr>
          <p:spPr bwMode="auto">
            <a:xfrm>
              <a:off x="3123828" y="1885460"/>
              <a:ext cx="807991" cy="635175"/>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05</a:t>
              </a:r>
              <a:endParaRPr lang="zh-CN" altLang="en-US" sz="3200" dirty="0">
                <a:solidFill>
                  <a:schemeClr val="bg1"/>
                </a:solidFill>
                <a:latin typeface="Impact" pitchFamily="34" charset="0"/>
              </a:endParaRPr>
            </a:p>
          </p:txBody>
        </p:sp>
      </p:grpSp>
      <p:grpSp>
        <p:nvGrpSpPr>
          <p:cNvPr id="51" name="组合 40"/>
          <p:cNvGrpSpPr>
            <a:grpSpLocks/>
          </p:cNvGrpSpPr>
          <p:nvPr/>
        </p:nvGrpSpPr>
        <p:grpSpPr bwMode="auto">
          <a:xfrm>
            <a:off x="5144649" y="4285267"/>
            <a:ext cx="767615" cy="637534"/>
            <a:chOff x="3050167" y="1844084"/>
            <a:chExt cx="834144" cy="692481"/>
          </a:xfrm>
          <a:solidFill>
            <a:srgbClr val="C00000"/>
          </a:solidFill>
        </p:grpSpPr>
        <p:sp>
          <p:nvSpPr>
            <p:cNvPr id="52" name="任意多边形 51"/>
            <p:cNvSpPr/>
            <p:nvPr/>
          </p:nvSpPr>
          <p:spPr>
            <a:xfrm rot="8100000" flipV="1">
              <a:off x="3050167" y="1844084"/>
              <a:ext cx="834144"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3" name="文本框 42"/>
            <p:cNvSpPr txBox="1">
              <a:spLocks noChangeArrowheads="1"/>
            </p:cNvSpPr>
            <p:nvPr/>
          </p:nvSpPr>
          <p:spPr bwMode="auto">
            <a:xfrm>
              <a:off x="3123828" y="1901390"/>
              <a:ext cx="726001" cy="635175"/>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04</a:t>
              </a:r>
              <a:endParaRPr lang="zh-CN" altLang="en-US" sz="3200" dirty="0">
                <a:solidFill>
                  <a:schemeClr val="bg1"/>
                </a:solidFill>
                <a:latin typeface="Impact" pitchFamily="34" charset="0"/>
              </a:endParaRPr>
            </a:p>
          </p:txBody>
        </p:sp>
      </p:grpSp>
      <p:grpSp>
        <p:nvGrpSpPr>
          <p:cNvPr id="54" name="组合 43"/>
          <p:cNvGrpSpPr>
            <a:grpSpLocks/>
          </p:cNvGrpSpPr>
          <p:nvPr/>
        </p:nvGrpSpPr>
        <p:grpSpPr bwMode="auto">
          <a:xfrm>
            <a:off x="5144650" y="3340622"/>
            <a:ext cx="767613" cy="624288"/>
            <a:chOff x="3050167" y="1844084"/>
            <a:chExt cx="834142" cy="678092"/>
          </a:xfrm>
          <a:solidFill>
            <a:srgbClr val="C00000"/>
          </a:solidFill>
        </p:grpSpPr>
        <p:sp>
          <p:nvSpPr>
            <p:cNvPr id="55" name="任意多边形 54"/>
            <p:cNvSpPr/>
            <p:nvPr/>
          </p:nvSpPr>
          <p:spPr>
            <a:xfrm rot="8100000" flipV="1">
              <a:off x="3050167" y="1844084"/>
              <a:ext cx="834142"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6" name="文本框 45"/>
            <p:cNvSpPr txBox="1">
              <a:spLocks noChangeArrowheads="1"/>
            </p:cNvSpPr>
            <p:nvPr/>
          </p:nvSpPr>
          <p:spPr bwMode="auto">
            <a:xfrm>
              <a:off x="3123828" y="1885459"/>
              <a:ext cx="726001" cy="635174"/>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03</a:t>
              </a:r>
              <a:endParaRPr lang="zh-CN" altLang="en-US" sz="3200" dirty="0">
                <a:solidFill>
                  <a:schemeClr val="bg1"/>
                </a:solidFill>
                <a:latin typeface="Impact" pitchFamily="34" charset="0"/>
              </a:endParaRPr>
            </a:p>
          </p:txBody>
        </p:sp>
      </p:grpSp>
      <p:grpSp>
        <p:nvGrpSpPr>
          <p:cNvPr id="57" name="组合 46"/>
          <p:cNvGrpSpPr>
            <a:grpSpLocks/>
          </p:cNvGrpSpPr>
          <p:nvPr/>
        </p:nvGrpSpPr>
        <p:grpSpPr bwMode="auto">
          <a:xfrm>
            <a:off x="5144817" y="2349674"/>
            <a:ext cx="767278" cy="625750"/>
            <a:chOff x="3050349" y="1844085"/>
            <a:chExt cx="833779" cy="678092"/>
          </a:xfrm>
          <a:solidFill>
            <a:srgbClr val="C00000"/>
          </a:solidFill>
        </p:grpSpPr>
        <p:sp>
          <p:nvSpPr>
            <p:cNvPr id="58" name="任意多边形 57"/>
            <p:cNvSpPr/>
            <p:nvPr/>
          </p:nvSpPr>
          <p:spPr>
            <a:xfrm rot="8100000" flipV="1">
              <a:off x="3050349" y="1844085"/>
              <a:ext cx="833779" cy="678092"/>
            </a:xfrm>
            <a:custGeom>
              <a:avLst/>
              <a:gdLst>
                <a:gd name="connsiteX0" fmla="*/ 122096 w 833718"/>
                <a:gd name="connsiteY0" fmla="*/ 556342 h 678436"/>
                <a:gd name="connsiteX1" fmla="*/ 68679 w 833718"/>
                <a:gd name="connsiteY1" fmla="*/ 32208 h 678436"/>
                <a:gd name="connsiteX2" fmla="*/ 94988 w 833718"/>
                <a:gd name="connsiteY2" fmla="*/ 0 h 678436"/>
                <a:gd name="connsiteX3" fmla="*/ 738731 w 833718"/>
                <a:gd name="connsiteY3" fmla="*/ 0 h 678436"/>
                <a:gd name="connsiteX4" fmla="*/ 765040 w 833718"/>
                <a:gd name="connsiteY4" fmla="*/ 32208 h 678436"/>
                <a:gd name="connsiteX5" fmla="*/ 711623 w 833718"/>
                <a:gd name="connsiteY5" fmla="*/ 556342 h 678436"/>
                <a:gd name="connsiteX6" fmla="*/ 122096 w 833718"/>
                <a:gd name="connsiteY6" fmla="*/ 556342 h 67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3718" h="678436">
                  <a:moveTo>
                    <a:pt x="122096" y="556342"/>
                  </a:moveTo>
                  <a:cubicBezTo>
                    <a:pt x="-20349" y="413897"/>
                    <a:pt x="-38155" y="194012"/>
                    <a:pt x="68679" y="32208"/>
                  </a:cubicBezTo>
                  <a:lnTo>
                    <a:pt x="94988" y="0"/>
                  </a:lnTo>
                  <a:lnTo>
                    <a:pt x="738731" y="0"/>
                  </a:lnTo>
                  <a:lnTo>
                    <a:pt x="765040" y="32208"/>
                  </a:lnTo>
                  <a:cubicBezTo>
                    <a:pt x="871873" y="194012"/>
                    <a:pt x="854068" y="413897"/>
                    <a:pt x="711623" y="556342"/>
                  </a:cubicBezTo>
                  <a:cubicBezTo>
                    <a:pt x="548830" y="719135"/>
                    <a:pt x="284889" y="719135"/>
                    <a:pt x="122096" y="556342"/>
                  </a:cubicBezTo>
                  <a:close/>
                </a:path>
              </a:pathLst>
            </a:cu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9" name="文本框 48"/>
            <p:cNvSpPr txBox="1">
              <a:spLocks noChangeArrowheads="1"/>
            </p:cNvSpPr>
            <p:nvPr/>
          </p:nvSpPr>
          <p:spPr bwMode="auto">
            <a:xfrm>
              <a:off x="3123827" y="1885459"/>
              <a:ext cx="726001" cy="633689"/>
            </a:xfrm>
            <a:prstGeom prst="rect">
              <a:avLst/>
            </a:prstGeom>
            <a:noFill/>
            <a:ln w="9525">
              <a:noFill/>
              <a:miter lim="800000"/>
              <a:headEnd/>
              <a:tailEnd/>
            </a:ln>
          </p:spPr>
          <p:txBody>
            <a:bodyPr>
              <a:spAutoFit/>
            </a:bodyPr>
            <a:lstStyle/>
            <a:p>
              <a:r>
                <a:rPr lang="en-US" altLang="zh-CN" sz="3200" dirty="0">
                  <a:solidFill>
                    <a:schemeClr val="bg1"/>
                  </a:solidFill>
                  <a:latin typeface="Impact" pitchFamily="34" charset="0"/>
                </a:rPr>
                <a:t>02</a:t>
              </a:r>
              <a:endParaRPr lang="zh-CN" altLang="en-US" sz="3200" dirty="0">
                <a:solidFill>
                  <a:schemeClr val="bg1"/>
                </a:solidFill>
                <a:latin typeface="Impact" pitchFamily="34" charset="0"/>
              </a:endParaRPr>
            </a:p>
          </p:txBody>
        </p:sp>
      </p:grpSp>
      <p:grpSp>
        <p:nvGrpSpPr>
          <p:cNvPr id="77" name="组合 76"/>
          <p:cNvGrpSpPr/>
          <p:nvPr/>
        </p:nvGrpSpPr>
        <p:grpSpPr>
          <a:xfrm>
            <a:off x="6263011" y="1413570"/>
            <a:ext cx="3741980" cy="511504"/>
            <a:chOff x="6339097" y="1573726"/>
            <a:chExt cx="3744416" cy="511504"/>
          </a:xfrm>
          <a:solidFill>
            <a:srgbClr val="C00000"/>
          </a:solidFill>
        </p:grpSpPr>
        <p:sp>
          <p:nvSpPr>
            <p:cNvPr id="78" name="圆角矩形 77"/>
            <p:cNvSpPr/>
            <p:nvPr/>
          </p:nvSpPr>
          <p:spPr>
            <a:xfrm>
              <a:off x="6339097" y="1573726"/>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79" name="矩形 78"/>
            <p:cNvSpPr/>
            <p:nvPr/>
          </p:nvSpPr>
          <p:spPr>
            <a:xfrm>
              <a:off x="6723350" y="1614014"/>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年度工作概述</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1" name="组合 80"/>
          <p:cNvGrpSpPr/>
          <p:nvPr/>
        </p:nvGrpSpPr>
        <p:grpSpPr>
          <a:xfrm>
            <a:off x="6239129" y="2338170"/>
            <a:ext cx="3741980" cy="511504"/>
            <a:chOff x="6315199" y="2410178"/>
            <a:chExt cx="3744416" cy="511504"/>
          </a:xfrm>
          <a:solidFill>
            <a:srgbClr val="C00000"/>
          </a:solidFill>
        </p:grpSpPr>
        <p:sp>
          <p:nvSpPr>
            <p:cNvPr id="82" name="圆角矩形 81"/>
            <p:cNvSpPr/>
            <p:nvPr/>
          </p:nvSpPr>
          <p:spPr>
            <a:xfrm>
              <a:off x="6315199" y="2410178"/>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3" name="矩形 82"/>
            <p:cNvSpPr/>
            <p:nvPr/>
          </p:nvSpPr>
          <p:spPr>
            <a:xfrm>
              <a:off x="6747248" y="2450466"/>
              <a:ext cx="26530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工作完成情况</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5" name="组合 84"/>
          <p:cNvGrpSpPr/>
          <p:nvPr/>
        </p:nvGrpSpPr>
        <p:grpSpPr>
          <a:xfrm>
            <a:off x="6263011" y="3340622"/>
            <a:ext cx="3741980" cy="511504"/>
            <a:chOff x="6339097" y="3296031"/>
            <a:chExt cx="3744416" cy="511504"/>
          </a:xfrm>
          <a:solidFill>
            <a:srgbClr val="C00000"/>
          </a:solidFill>
        </p:grpSpPr>
        <p:sp>
          <p:nvSpPr>
            <p:cNvPr id="86" name="圆角矩形 85"/>
            <p:cNvSpPr/>
            <p:nvPr/>
          </p:nvSpPr>
          <p:spPr>
            <a:xfrm>
              <a:off x="6339097" y="3296031"/>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87" name="矩形 86"/>
            <p:cNvSpPr/>
            <p:nvPr/>
          </p:nvSpPr>
          <p:spPr>
            <a:xfrm>
              <a:off x="6723349" y="3336319"/>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成功项目展示</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89" name="组合 88"/>
          <p:cNvGrpSpPr/>
          <p:nvPr/>
        </p:nvGrpSpPr>
        <p:grpSpPr>
          <a:xfrm>
            <a:off x="6263011" y="4297502"/>
            <a:ext cx="3741980" cy="511504"/>
            <a:chOff x="6339097" y="4180903"/>
            <a:chExt cx="3744416" cy="511504"/>
          </a:xfrm>
          <a:solidFill>
            <a:srgbClr val="C00000"/>
          </a:solidFill>
        </p:grpSpPr>
        <p:sp>
          <p:nvSpPr>
            <p:cNvPr id="90" name="圆角矩形 89"/>
            <p:cNvSpPr/>
            <p:nvPr/>
          </p:nvSpPr>
          <p:spPr>
            <a:xfrm>
              <a:off x="6339097" y="418090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1" name="矩形 90"/>
            <p:cNvSpPr/>
            <p:nvPr/>
          </p:nvSpPr>
          <p:spPr>
            <a:xfrm>
              <a:off x="6723349" y="4221882"/>
              <a:ext cx="273630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工作存在不足</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93" name="组合 92"/>
          <p:cNvGrpSpPr/>
          <p:nvPr/>
        </p:nvGrpSpPr>
        <p:grpSpPr>
          <a:xfrm>
            <a:off x="6263011" y="5246090"/>
            <a:ext cx="3741980" cy="511504"/>
            <a:chOff x="6339097" y="5057483"/>
            <a:chExt cx="3744416" cy="511504"/>
          </a:xfrm>
          <a:solidFill>
            <a:srgbClr val="C00000"/>
          </a:solidFill>
        </p:grpSpPr>
        <p:sp>
          <p:nvSpPr>
            <p:cNvPr id="94" name="圆角矩形 93"/>
            <p:cNvSpPr/>
            <p:nvPr/>
          </p:nvSpPr>
          <p:spPr>
            <a:xfrm>
              <a:off x="6339097" y="5057483"/>
              <a:ext cx="3744416" cy="511504"/>
            </a:xfrm>
            <a:prstGeom prst="round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95" name="矩形 94"/>
            <p:cNvSpPr/>
            <p:nvPr/>
          </p:nvSpPr>
          <p:spPr>
            <a:xfrm>
              <a:off x="6723479" y="5085978"/>
              <a:ext cx="2736174" cy="430928"/>
            </a:xfrm>
            <a:prstGeom prst="rect">
              <a:avLst/>
            </a:prstGeom>
            <a:grpFill/>
          </p:spPr>
          <p:txBody>
            <a:bodyPr wrap="square" lIns="121960" tIns="60980" rIns="121960" bIns="60980">
              <a:spAutoFit/>
            </a:bodyPr>
            <a:lstStyle/>
            <a:p>
              <a:pPr>
                <a:defRPr/>
              </a:pPr>
              <a:r>
                <a:rPr lang="zh-CN" altLang="en-US"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明年工作计划</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96" name="下箭头 95"/>
          <p:cNvSpPr/>
          <p:nvPr/>
        </p:nvSpPr>
        <p:spPr>
          <a:xfrm rot="16200000">
            <a:off x="4131955" y="2254229"/>
            <a:ext cx="576064" cy="679386"/>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29606165"/>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500" fill="hold"/>
                                        <p:tgtEl>
                                          <p:spTgt spid="96"/>
                                        </p:tgtEl>
                                        <p:attrNameLst>
                                          <p:attrName>ppt_x</p:attrName>
                                        </p:attrNameLst>
                                      </p:cBhvr>
                                      <p:tavLst>
                                        <p:tav tm="0">
                                          <p:val>
                                            <p:strVal val="0-#ppt_w/2"/>
                                          </p:val>
                                        </p:tav>
                                        <p:tav tm="100000">
                                          <p:val>
                                            <p:strVal val="#ppt_x"/>
                                          </p:val>
                                        </p:tav>
                                      </p:tavLst>
                                    </p:anim>
                                    <p:anim calcmode="lin" valueType="num">
                                      <p:cBhvr additive="base">
                                        <p:cTn id="8" dur="500" fill="hold"/>
                                        <p:tgtEl>
                                          <p:spTgt spid="9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6" presetClass="emph" presetSubtype="0" fill="hold" nodeType="afterEffect">
                                  <p:stCondLst>
                                    <p:cond delay="0"/>
                                  </p:stCondLst>
                                  <p:childTnLst>
                                    <p:animEffect transition="out" filter="fade">
                                      <p:cBhvr>
                                        <p:cTn id="11" dur="500" tmFilter="0, 0; .2, .5; .8, .5; 1, 0"/>
                                        <p:tgtEl>
                                          <p:spTgt spid="81"/>
                                        </p:tgtEl>
                                      </p:cBhvr>
                                    </p:animEffect>
                                    <p:animScale>
                                      <p:cBhvr>
                                        <p:cTn id="12" dur="250" autoRev="1" fill="hold"/>
                                        <p:tgtEl>
                                          <p:spTgt spid="81"/>
                                        </p:tgtEl>
                                      </p:cBhvr>
                                      <p:by x="105000" y="105000"/>
                                    </p:animScale>
                                  </p:childTnLst>
                                </p:cTn>
                              </p:par>
                              <p:par>
                                <p:cTn id="13" presetID="26" presetClass="emph" presetSubtype="0" fill="hold" nodeType="withEffect">
                                  <p:stCondLst>
                                    <p:cond delay="0"/>
                                  </p:stCondLst>
                                  <p:childTnLst>
                                    <p:animEffect transition="out" filter="fade">
                                      <p:cBhvr>
                                        <p:cTn id="14" dur="500" tmFilter="0, 0; .2, .5; .8, .5; 1, 0"/>
                                        <p:tgtEl>
                                          <p:spTgt spid="57"/>
                                        </p:tgtEl>
                                      </p:cBhvr>
                                    </p:animEffect>
                                    <p:animScale>
                                      <p:cBhvr>
                                        <p:cTn id="15" dur="250" autoRev="1" fill="hold"/>
                                        <p:tgtEl>
                                          <p:spTgt spid="5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SLIDE_COUNT" val="4"/>
  <p:tag name="ISPRING_RESOURCE_PATHS_HASH_2" val="bc34fc2b9841455661918ee62f40cee876548a"/>
  <p:tag name="ISPRING_ULTRA_SCORM_COURSE_ID" val="42D18016-4F9E-4A68-9AC9-CA1FD458CD6F"/>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Content List"/>
  <p:tag name="ISPRING_PLAYERS_CUSTOMIZATION" val="UEsDBBQAAgAIACqGsUg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AqhrFICH4LIykDAACGDAAAJwAAAHVuaXZlcnNhbC9mbGFzaF9wdWJsaXNoaW5nX3NldHRpbmdzLnhtbNVX3W7aMBS+5yksT70saTu6diihqgpo1VpAhW3tVWViQ6w6dhbbUHq1p9mD7Ul2HAMFtevSH6RNCBGfn+/8n5jw6DYVaMJyzZWM8G51ByMmY0W5HEf4y6C9fYiRNkRSIpRkEZYKo6NGJczsUHCd9JkxIKoRwEhdz0yEE2OyehBMp9Mq11nuuEpYA/i6Gqs0yHKmmTQsDzJBZvBjZhnTeI5QAgC+qZJztUalglDokc4VtYIhTsFzyV1QRLQF0QkOvNiQxDfjXFlJT5RQOcrHwwi/Ozx2n4WMh2rylEmXE90AoiObOqGUOy+I6PM7hhLGxwm4e1DDaMqpSSK8V3MoIB08RCmwfejEoZwoyIE0c/iUGUKJIf7o7Rl2a/SC4El0JknK4wFwkIs/ws3B9aerXuvi7LTz+XrQ7Z4NTnveiUInWMcJg3VDITikbB6zpZ2QGEPiBPwGnRERmoXBKmkhNlJyzTl3RkMlIPeFFrRROmS0Q1K2Uo3+DZdtkNzFaASBiFmEj3NOBEbcEMHjpbK2Q224KareXpVEgAXtydB5H9+b99mJE5JrturWgqNdzuPGN2UFRTNlkeA3DBmFIH6bwlPC0Gpx0ChXaUGF9jFICw4WJ5xNGT0qcjoH/JOhKzCRWtCEXs0EM97Cd8vv0JCNVA64jEygs4HOtcevPgs4I1rfg5KFj1v9s9Nm6/q002xdbrkACZ0QGT8THArO0sxsBJ/MkFRmoQfpiInVrCgK5bTglYmt+vIyaJ5a4cv81sVYgd5gSTZj5TmF+asHpc0mZFIMohuuAhpGkENJPCYwYlgXXFpWFjAmEikpZojEsNa0G+sJV1YDxQ+wh9Yv99DrIy6L0xhWG1jMKctLQe7s7r2v7X84OPxYrwa/fvzcflJpvvB7gjhzfuOfPLnyl2v/4TYMA7elH1/aJrf/5s7uXbS+lslrp3U5KFXSVr8UXLeMVPdzGakL/5LprbxgSrkAS2nshwzWkuApN4y+ZYu9oE1e9W73PbaZNtlgzK8Zjf8mZH9aXhPX7oVh8OjF1XFSLnkKiXArcXnbbezXduCm+SirUgG09f8OjcpvUEsDBBQAAgAIACqGsUi1/AlkugIAAFUKAAAhAAAAdW5pdmVyc2FsL2ZsYXNoX3NraW5fc2V0dGluZ3MueG1slVZtb+IwDP5+vwJx3+nulZ3UITHGSZN2t+k27XvamjYiTaokZce/vzhN1gQo9LAmEft5bMexzVK1pXzxYTJJc8GEfAatKS8VarxuQoubadZqLfgsF1wD1zMuZE3YdPHxp/2kiUVeYokdyLGcDcmhDzO3nzEUF+PbHGWIkIu6IXz/IEoxy0i+LaVoeXExtWrfgGSUbw3y6sd8tR4MwKjS9xrqKKf1Nco4SiNBKcCUvq9RLrIYyYD5SFf2M5LThzp/+wPajiqqLW35CWWI1pAS4iJfL1GG8dx4j19ljnKeoOGvNtAvn1EGoYzsQcbO776iDDJE0zb/0yONFCUWNOacf8R3DhOkMOOHWV2hXCTghTDQxVdw5bF3vQtA7ms49ymOqxTsCet6sBDw0TMGCy1bSBN/6myqEm+PrTbzAYsNYcoAQlUPejJJP5FWeTexrsf9gTfKi9CX0/SQV8HaGlZdwoG7WN/jV6tbuytCp++6IEMJO6cMUuyVPfK3qesRMlD2yGdGC3jkbH+cwaGpI/lHviXuOc/X31iBE3MsnNWfvBUjPeDoqiBVp/CYWhSwUJjOC60B3y1NrK5LKTnKKeVkR0uiqeC/EJft7WVUmhwYXK+d7qxUU83gVMPZHM2aDstlz3E/OmvckN3PQn+57jzRZovfTInWJK9q87OkphPHM2NiCjNNTjNwTxo4yHu+EQHHxh4i1URuQb4IwcaG4UKDGutedMM1BE+ToAZpcrrKqXNyqvy8rTOQa/NqFJSvcqzsgBUtK2b+9CuFNygOGAPWjqor448T+t6XgcI1ARCZV75ru0NnqVumKYMd+OEPFPbKQ3dLlenSoYZb6gfY6LDlnGZUT7pd0fdKvEMC/Qn8q0krcnxgGdH2mmTK3iyafL+G+1yixezXGTZfuMns2fVS5NjYjytolPjv5D9QSwMEFAACAAgAKoaxSCqWD2f+AgAAlwsAACYAAAB1bml2ZXJzYWwvaHRtbF9wdWJsaXNoaW5nX3NldHRpbmdzLnhtbM2Wb08aMRjA3/Mpmi6+lFPnpiN3GCMYiU6IsE1fmXItXGOvvbU98Hy1T7MPtk+yp1dAiI6dRpaFEOjTPr/nX/u04dF9KtCEacOVjPBufQcjJmNFuRxH+MvgdPsQI2OJpEQoySIsFUZHzVqY5UPBTdJn1sJSgwAjTSOzEU6szRpBMJ1O69xk2s0qkVvgm3qs0iDTzDBpmQ4yQQr4sUXGDJ4RKgDgmyo5U2vWagiFnvRZ0VwwxCl4LrkLiogzmwoc+FVDEt+NtcolPVFCaaTHwwi/Ozx2n/kaT2rxlEmXEtMEoRPbBqGUOyeI6PMHhhLGxwl4e7CP0ZRTm0R4b99RYHXwlFKyfeTEUU4UpEDaGT5lllBiiR96e5bdWzMXeBEtJEl5PIAZ5MKPcGtwe3bTa19ddC7Pbwfd7sWg0/NOlDrBKicMVg2F4JDKdcwWdkJiLYkT8Bt0RkQYFgbLovmykZIrzrkxGioBqS+1MBqBp6KI8LHmRGDELRE8XsxaosfMnnIBMTjd3fpIWvwI9PHGCdGGLRuazxiXxbj5TeWCokLlSPA7hqxCEFGewr+EoeV0o5FWaSkVxFhkBKcMTTibMnpUZmkG/JOhGzCR5qAJmy8TzHoL33P+gIZspDRwGZnAVgU5N55ffxE4I8Y8Qsncx63+RafVvu1cttrXWy5AQidExi+EQwlZmtmN8EmBpLJzPUhHTHLDyqJQTsu5KrHVX18Gw9Nc+DK/dTGW0BssyWasvKQwf/WgstmETMqD6A5XiYYjyKEkngkTMRx3LnNWFRgTiZQUBSIxNCrjjvWEq9yAxB9gjzav99DrIy7L0RhuDrCoKdOVkDu7e+/3P3w8OPzUqAe/fvzcXqs0a+E9QZw538NP1jbxRSN/2g3DwPXO59uw1fm/6sK9q/bXKpm6bF8PKhWp3a+E61ZZ1T2vsurKXxu9pSujkgvQZsb+2ECjETzlltG33DSvKPz6+9dvizcq/AajWLt9/98g/Gjx3Fp5X4XBsw/AGshXH9PN2m9QSwMEFAACAAgAKoaxSGhxUpGaAQAAHwYAAB8AAAB1bml2ZXJzYWwvaHRtbF9za2luX3NldHRpbmdzLmpzjZRNb8IwDIbv/AqUXSfEPmG7ocGkSRwmjdu0QyimVKRJlaQdHeK/rw5fTeqOxRfy8uR17CredrrVYhHrPne37rfbv/t7pwFqVudw7euiRU9RZ0YkC5glKYhEAguQ4nj0JO/OBGXMpDOdlx9oa2p+TOE/Sy5MHc8IC01ohjpcEOA3oW2owz8nsVOra19TrdHz3Fole5GSFqTtSaVT7hh29epWvcQAVgXoC+iSR+CZDtxqI8+ODwOMOhepNOOynKpY9eY8Wsda5XLRln9VZqCrT77eA/2nwcvEsxOJsW8W0jDxZIjRTmYajIFD3scJBgkLPgdR8+279QfqGTcLCugiMYk90qMbjDqd8RgaXRqOMHxMVl6Nbg4wmpyFjd0Td7cYHiF4CbphNb7H8ECV5dk/PmCmVYwdaaDNnp9QofgikfEhdR+D5PCyaNvWvXOh7vpj5j0hFTyhFfX80rbZEYKGAK03lo55TZB3StkJSpREDkVo1LQq6DliwzmC+88u49byaJVW46EajlUbuF6Dniklqtt/XbpnmKuz+wVQSwMEFAACAAgAKoaxSD08L9HBAAAA5QEAABoAAAB1bml2ZXJzYWwvaTE4bl9wcmVzZXRzLnhtbJ2RsQrCMBCG9z5FuN3EbqUkdRPcHHSWmqYaaS8ll1of35SKdJGAQyD/8X0/JCd3r75jT+PJOlSQ8y0wg9o1Fm8Kzqf9pgBGocam7hwaBeiA7apM2rzAozdkArFYgaTgHsJQCjFNE7c0+NhArhtDLCauXS/i6R2K2RTDosLilvYv+zODKssYk9fRduGAVbzHtCCMvFYwOxeN3GLrQPwCGpMATKrBUAJofQJ4DAnAjytAiu+b56RHCvGjYpBitZ4qewNQSwMEFAACAAgAKoaxSJr5lmRrAAAAawAAABwAAAB1bml2ZXJzYWwvbG9jYWxfc2V0dGluZ3MueG1ss7GvyM1RKEstKs7Mz7NVMtQzUFJIzUvOT8nMS7dVCg1x07VQUiguScxLSczJz0u1VcrLV1Kwt+OyyclPTswJTi0pASosVijISaxMLQpJzQUySlL9EnOBKp/tmfJ8ya5n09qfr9ivpG/HBQBQSwMEFAACAAgARJRXRyO0Tvv7AgAAsAgAABQAAAB1bml2ZXJzYWwvcGxheWVyLnhtbK1V30/bMBB+LtL+h8jv2C0dA6oExJDQHsaE1LHtrTKJm3hN4sx2COWv39nO76VsSHtolZzv++58993Fv3rOUu+JScVFHqAFniOP5aGIeB4H6OHr7fE5urp8d+QXKd0z6fEoQGXODYCmyIuYCiUvNIDvqU4C1DNgYEZeIbmQXO+B+xS420gnS/TuaAYuuQpQonWxIqSqKswVIPJYibQ0JAqHIiOFZIrlmkni0kBeg13pv6Phl4mc6H3BVA9Z6LcHrklajmfFByTVEgsZk5P5fEF+3H1ehwnL6DHPlaZ5yJAHlZzZUj7ScHcnojJlythmvktyzbQ2SVjbzNcrvjjPPSXDADmHTcaUojFTOM1jRByWTID9bUpVUvOoAa3hVTte81q/jXnfNG62c6RzLsrHlKsEjvqQzjoJ9Mkwqp/Z61oFPTQKujVMyJPsV8kli+zrt1aM8wVyAVvF2TyxqkI4gKdbGmoh9zcAAxXVHcRt07BrGraglgO30dcdBWpuu2VUl5I1pZr5Tzxi4guVkhpZXGpZMp+MjDWWDME+cVeum9Q1xE90lp7+Q2+M36g1P9VrnbGA/9GYT0DU1oTnEXu+5eCjWQY11QyKbWxYFyk2MbucVPmY9XQ9MLkc66bARTxNZcxgDCOqKens5BCUSarAJSzlCNs7OAhOeJyk8NOTDOPTgzQZlbtJht7BQXAqwt0EtDW3ZSTjOo7E1CrIJxPrxA9LpUXGX6w8B3tGr6wOXxu55ui64O3B2fyPURzEaAZziyZWl3nq7avm8N7MqVadz6ZwloFaYR6YLgvn1cxCWYx8IralZapv+jk1+7AHHeU8NR3TXN9B76Ja8xfmVTwyX7rF0tQkYUYzAfpwvuwxQD9huwzCW9OhiFuRN3XAmNg3928r2mz5unWu64c67EMNnzirHMbN1EdQRyxFmUejHuKi+4ioFHbatWTUS9kWbrQ4AZGKIkDv4aG+88XpRXfls8VFg7V53bvALpc3rPQ64U5BpNZ1exG/3g3w+BtQSwMEFAACAAgAKoaxSLCHI/RsAQAA9wIAACkAAAB1bml2ZXJzYWwvc2tpbl9jdXN0b21pemF0aW9uX3NldHRpbmdzLnhtbI1S20okMRB99yuCPzBJKreGdiC3lnlR0QGfm+ns0qyml07EZcnHm3Z3GEdHNPVUdU6doiqnTb/GaJ9Snh7Hv30ep3gXch7jz7Q+Q6jdTQ/TfDOHFHJaHSr3Yxym5038MS21Wk25j0M/D3ZB0xqj7vUhJbVyqmbMMIok89Qr5Dy3FWvANWAr5iix7eqdxD/dOexCzKdV29UR+rFhE1OY8yYO4c8ajtlvoeMNLud+GCsvrQVbouynFseWQIxwyX2hGgAEstwRh4uUjdQEecw4hmIUBQqIcE4aUYikHGrWNaKqMN8IxCRj1BXqae1GWhtHbZHQEKLrNK8aW7rOSIwRIQSYK1xAZzCqbKgaGtRyQHBgQBRtNFGAOtuZjhXvvLAcKeoFxoUZAxgfjnvY7u25DtVvr7M/5xeCJ7/gJLp4a3XCXO3uaZ4reRsefz/0OaBxuDi/ufV3/mqrt5vrq/P/vnz18J61mLVu/am3XwBQSwMEFAACAAgAK4axSAXZichKDQAA1SEAABcAAAB1bml2ZXJzYWwvdW5pdmVyc2FsLnBuZ+2a+VdS6/rAqdNpVvNU15xLvXmuOZQnp+NAmROna6UNZk61zLxhgqhoKGLTdUiJopaWiZ6sk+KAqZm6EbBDSR5E6jig4lBxFAXBgRAVkbupzr1r3fVd3z/gLn5gb57ns9/9Ps+73+d5n/1C7rEj/jobjTZCIBAdWIBPMASyBgaBfINcvxbU7Gq6MQGeViUF+3tDKF0mk6CwJvZg4EEIpI6wafnct6C8ISEgNAkC0WVqPqtYyIrzYDs4zOfgicuRkuGjebbyAdYHWdHc6rnV9Trn9ev1U78jntz8/fe7cy7o5+8MWPOuevNPOectLV79c+3W9Tt8bm8pM1Zf+Vn69/0bVNjpLpn7IulHxafSBxc9jydtD/9UTKmUUkRSt4hSSmVL3YMsLlSNla0op5EjGYrhmqZRnDFo0lknP1nFSpDpeTOEH1EPuvyMZKjR1lRm558zhnmpPnWneIOKK41V9vV4qyjsrK/7KlBuQwdl/OFner0bvwaUmu0rCUML4ij14K1/ixN+4DdIuIvFBvB0IMdKI+0iao43AlaDxy1aoAVaoAVaoAVaoAVaoAVaoAVaoAVaoAVaoAVa8L8HUAJz9QJLs2X6HtgK02i8rTRbiuvvaPYOd/p8p9lu3PL/g4/hd/5o4HrxWz/9fvihdSk2UfbGknAJtywwH0WJUL2CKlYooSlMF7yyDzmSJXlhXnszbXmsiaGSBPFbnOI5P4xPI5SVFazM3yTLjy07/M0znmNmXq7jr0svr2SFEahhZpqmYppihBrNGGLkDHbVxIgLMKe6wxvjFw71JKW9mTMXTwTMDSVxG/VmjoSALUryljhIXEMvPgxQryhdpulKaTxP/UEvs99j9tXWMK6Xcipe4EZqGkkTjwOZi2OFSEMXqIPTsAfiFHfgvlRAgNJjhppX3grl1bw3MUMs+qRZxqd3JDYmKInGyFc/mbJbC2nzkscsGn3TMdP5A/c527PqIoDh/VzCZ4/s+jgRkHhy0wlPKQJjX+bszJjFIy+5eFBnD6eOZijieSfPksVx11ux4rDRwUj7csF++HCICRm9wjRfmbnwPXnLvpK8OdI0VtjZdlLWG8MJ68aj5EDFzDFBO1fWSpI6JRoq6uKAM32AKs2Ot4ChsxNFnm9FLyQam6rpAelTdaxBLiHudztl9cPYQJEbvdMhkHDLavg6YAOMudUOVlTje4FqfBeiKDT+bKrxs0ZhW+u5M03oNxIUqnFE+P5YetCJHeTSwl2Prp32DJEn/bNmthj/xvFpFY/Z31BRxmzlsVwYixzn55tjaX5d6eaNmwXCiO5eRwJPRrboCKlbN0ie/8s3kPfwSs9bVC4+rvuzIfGiFmmBysOHmGSU/VcTIye4ZfrIW888Txj9R3mxbSn15gZ0S36IXNbPfuzdnrNtu3H7/phWM5sDtoqN5MzpNAQ3DV+s8BIJ00jSh4hXxEWAPX9y6mrKTdprCKS5SBS+fTi23UlUkNnHaXButEsIFVrrw+z/celZiuCCPFC1HIgrd+5kjWwsjlQM4QPqN6+Vyxz339un2otoeIiLuuEqdkp8p3RNBjII0xaAQvC3ZIUOpE0enB1ZvehhdXj4x/toWXWQaUq3nbrOh7jJyLh6uHkg0RJ9yrjdKXLnIhzNHeYZwgC+g0XHB0C5FvI+LVSW+5P7l3YnVQ8ECFOTQ1YtP9e9HMQbi7bcbHhKPhAsvDbR5fvyYu+uH5LuF3FhwTzCIfhv2CPE0ECobsjfBNhd6OHmmnM8N1gKzc8+zTz7iDUYxgm9tNl2Y4nwlZO4jwmOK2cEK+OkeJqI4vKs2B/eogze2XF9Tb+D2VwplpefjGOmF+9NOo1oTTRqLNnzl3zh05I8fW8b7x5ZsH7cjWr9QFHiqxuYEoDk5nXi/n1haNbNATrvDUb6OLKQ5VHgbkdsnfttj0ROxVl/GZAEEaPicrmo77WmZ/ulQgdf4qZKna66WUzB2CNdpmvnhYujEhQGHsH7YBvjc2cf5ddXO0LSkfli4damW1ccnz4spervFy0BQ9t3ijDTFAchjQBw9CN1MbZUb44veprV0OPQyFCrpmPpCi5A/9rpHagiLOqtnUoUwgDc6F57uAKcgjoaj1tkRyFws3lRUzTS3LKMO9qKX8KUlPfE9zYD4bf45WEGDYiSDFFdj2MXD886zQ5SU8YqMlPh2BrGEiaS8AuiiVLLVck8DgtDDZi+XUctiBBrHs3cXZ43I+NC1erUFQnDYJx9JHUUAqmOIuWVKbGXKxqy9DeKkkShTD6SQVOkiA63GUG9xPaKy4vvr+u94BEgqHxERieAmTdkmtjYhHfy8A7O1EftIQcqHxVgbJHf3jVqX+p36lH17heiR2R3c6zaOkC3z/GeFSPoU5/9BWiyLndJLDO6Z6/z0OHXdxYBfdi4jmKjUSluaXJ+Sd8Ffh8ZO8nNXJGlFGEc8EVNWRv/KnueLerrAB9K6b6eOby466ZVNDa28zg74tF5n7KYzUbiVB7gTkiLTxafN7izxrVFqnKdMmpfkNZ3D7tAIOIUw0zO06yxtUv91Mc4qQUMI2nkgb4kHGNSdFR1qa9NfPxuT+oy3XyajlwY9lB2Mk+Py3yIjn2C+7gWXTbZAkZzBtD1eQGri8MVOJMUnWhs6sCk1BhyBS32MjCryhq8X4uXO370lyweEwjxC4NvHNgX2yXJTJO17SPWAuxuSwtbvZduJ77cvecY+wyhpqB2ftl1D9E2O2Zix7mKLAz33gDYz2Rfh71Fh26mkj/qfNRT3jP/7b4qMTzcRS+B+l8u9WXYe/SFMl0nJ/pzzK8+zrq5Du1FHPQrRpZTavGqgdbCNzl70KGyvmPZj/NnWV8Hz0iEIoxRxjz2EDvZofCWcX6RXgN5VtZ80Cp3LGGiOW+ioPz4qieR1dCFl3rOUOUA15kAXVmwM8MtfOB4KoYaSH62V1Vg+ngWt0NA/Tpx+JYEj99xzh5+OrISK8s1m6MtcVP6jtdeOq7veYY8lOn1aNK158Kiwdlb72ruhrpwvZzyx3YIg8iZvL19nAWFR1T56sM6lns5wmjD9iXaVEBwLR5BmrIg2mLnOqwfmqsm/Plbgh16GjxUn7r5F+GDReVUu/eMzzacPuISlaLJRmeHIzPkvfMNH/bB+xuv0vOtYkx2NyyLnbMvTXDTnxSj1//2CEA7iscHyrPqTGQlO51MtsLgekVG8EE3XfwhfNZxX+LXqXP+0fy2FnA5Hdz7O/liXIn0xRW1aIRACvqDtZdgrDYrJEnpqyCnGWAVUK8Cg8UoJf7n1DvnTWyOM9evc0rO5tsi06cOBjMTkfei0eJoMFcf1ZFFU+JH99ladrTmH/K9fQbaaP+TKlyWP0Zp24+gFlsQe+LKwsyVOVZ3wdU6Ln0Hx/HGlIw2nYGUfcxzQKzMFTISXrfO/LqJz6x0DVNdE484sCZGCLHkqNuPT6QK/swhSxnzA7FCr9mLZLwsoq7MaytvP5tx4LixCq3KsZbLQscXbYzyxf4HXGu/BC+Z1Rhuju4PjIDOrybPRhsWwIvOgNfNzRSh3BvtPCnGYkXZy39U8LxpuwF5HSHAkby1vs8toED/SckQLyozowoXeUs9eTQTwEw8yh7EJ0ixETvenxpWju0YVqIKl345xbCiov6dVWe63Kefl+rzKJ8zVmO6jOPCR6Nyau2IWFNg7EGGWjk6isvzXHe7MpKNFwGIkqcpgkVpKiOdnxyuE7HtzxvPbvu89CxdnvylcJCbG9dXkw1OqCJwYiZJ0lzvBTi2KKVUZK75L/wKe/YkXSVBNnWjhOIySJPoy6iVv9WEDo8dTfDsw50Kr0KYgmPRV7lSxMHoNRj6EHMDEj3RQVfC0NOF0cnTrOMTmhAXjz0meAFvF2GUoi/Xi8BKLY73cp8PEZbaHEi6fr4liObhkMuMp7yw35hQJVUl5td+hJIBgmauNONExdv+s3T7IVtn/ajLrO9gu+XlWOrWppUVBYPRcjAC6sDi5YaJj67iGo+Em/7pMzr8rKKk9e8GnvNbwFyzaON1fWQDEFMKrrmcGMQmE1MYRYQ4nI1lL7OgKyjqweb8ncohNC/iYZR6iSdZ65r6AqqaPNr07SoEepqmeAF6VZxWyAIkX02jw2vVUpngTI+bKzBW0rt/uDUuiItqGhKik61aKp2kb+s/tX2jd0kT/c5ZyV9DL1O00HZ82fpkE8aQZbYa8swrDgrt2MVviRt5PL4tqsAMtOlj3tT97QrNj//cwLm7pctP8BbM7qNQGunp0xoMwAeL9Pfik1EVNfvumQAkat+xE+zkmw6HwRJu7MTo+tJfMfQYykSQ0JrM3CxKNAzArchKkXqHKlCrwbq+jSSxiWeafeyXDInpyyzXEKsWe03sczTPSNXd1gBQ2tEyTdUecvf/ehsoVS/Huq/+/DpQ4ZUoYDswLvlrxHCDXn/EshCqvvgf8ZJj/8PP/zCgVOb1PMNbOS2Lo9Rwa43qdJVoV3SzIQy+oGCoaYtgpA4+0HTQV7bkj76t1nnIUa/KjXsT7L356opGD/M94kPxPnvtX1BLAwQUAAIACAArhrFIKwvAbUoAAABrAAAAGwAAAHVuaXZlcnNhbC91bml2ZXJzYWwucG5nLnhtbLOxr8jNUShLLSrOzM+zVTLUM1Cyt+PlsikoSi3LTC1XqACKGekZQICSQiUqtzwzpSQDKGRgbowQzEjNTM8osVWyMDCFC+oDzQQAUEsBAgAAFAACAAgAKoaxSBUOrShkBAAABxEAAB0AAAAAAAAAAQAAAAAAAAAAAHVuaXZlcnNhbC9jb21tb25fbWVzc2FnZXMubG5nUEsBAgAAFAACAAgAKoaxSAh+CyMpAwAAhgwAACcAAAAAAAAAAQAAAAAAnwQAAHVuaXZlcnNhbC9mbGFzaF9wdWJsaXNoaW5nX3NldHRpbmdzLnhtbFBLAQIAABQAAgAIACqGsUi1/AlkugIAAFUKAAAhAAAAAAAAAAEAAAAAAA0IAAB1bml2ZXJzYWwvZmxhc2hfc2tpbl9zZXR0aW5ncy54bWxQSwECAAAUAAIACAAqhrFIKpYPZ/4CAACXCwAAJgAAAAAAAAABAAAAAAAGCwAAdW5pdmVyc2FsL2h0bWxfcHVibGlzaGluZ19zZXR0aW5ncy54bWxQSwECAAAUAAIACAAqhrFIaHFSkZoBAAAfBgAAHwAAAAAAAAABAAAAAABIDgAAdW5pdmVyc2FsL2h0bWxfc2tpbl9zZXR0aW5ncy5qc1BLAQIAABQAAgAIACqGsUg9PC/RwQAAAOUBAAAaAAAAAAAAAAEAAAAAAB8QAAB1bml2ZXJzYWwvaTE4bl9wcmVzZXRzLnhtbFBLAQIAABQAAgAIACqGsUia+ZZkawAAAGsAAAAcAAAAAAAAAAEAAAAAABgRAAB1bml2ZXJzYWwvbG9jYWxfc2V0dGluZ3MueG1sUEsBAgAAFAACAAgARJRXRyO0Tvv7AgAAsAgAABQAAAAAAAAAAQAAAAAAvREAAHVuaXZlcnNhbC9wbGF5ZXIueG1sUEsBAgAAFAACAAgAKoaxSLCHI/RsAQAA9wIAACkAAAAAAAAAAQAAAAAA6hQAAHVuaXZlcnNhbC9za2luX2N1c3RvbWl6YXRpb25fc2V0dGluZ3MueG1sUEsBAgAAFAACAAgAK4axSAXZichKDQAA1SEAABcAAAAAAAAAAAAAAAAAnRYAAHVuaXZlcnNhbC91bml2ZXJzYWwucG5nUEsBAgAAFAACAAgAK4axSCsLwG1KAAAAawAAABsAAAAAAAAAAQAAAAAAHCQAAHVuaXZlcnNhbC91bml2ZXJzYWwucG5nLnhtbFBLBQYAAAAACwALAEkDAACfJAAAAAA="/>
  <p:tag name="ISPRING_PRESENTATION_TITLE" val="HG000809"/>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757</TotalTime>
  <Words>3454</Words>
  <Application>Microsoft Office PowerPoint</Application>
  <PresentationFormat>自定义</PresentationFormat>
  <Paragraphs>473</Paragraphs>
  <Slides>37</Slides>
  <Notes>37</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37</vt:i4>
      </vt:variant>
    </vt:vector>
  </HeadingPairs>
  <TitlesOfParts>
    <vt:vector size="45" baseType="lpstr">
      <vt:lpstr>Calibri</vt:lpstr>
      <vt:lpstr>Wingdings</vt:lpstr>
      <vt:lpstr>Arial</vt:lpstr>
      <vt:lpstr>微软雅黑</vt:lpstr>
      <vt:lpstr>Impact</vt:lpstr>
      <vt:lpstr>Gulim</vt:lpstr>
      <vt:lpstr>Gulim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Sky123.Org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HG000809</dc:title>
  <dc:creator>振华宇光</dc:creator>
  <cp:lastModifiedBy>liu guilin</cp:lastModifiedBy>
  <cp:revision>88</cp:revision>
  <dcterms:created xsi:type="dcterms:W3CDTF">2014-08-23T07:50:08Z</dcterms:created>
  <dcterms:modified xsi:type="dcterms:W3CDTF">2019-10-12T03:37:10Z</dcterms:modified>
</cp:coreProperties>
</file>

<file path=docProps/thumbnail.jpeg>
</file>